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51" r:id="rId5"/>
  </p:sldMasterIdLst>
  <p:notesMasterIdLst>
    <p:notesMasterId r:id="rId55"/>
  </p:notesMasterIdLst>
  <p:handoutMasterIdLst>
    <p:handoutMasterId r:id="rId56"/>
  </p:handoutMasterIdLst>
  <p:sldIdLst>
    <p:sldId id="1980" r:id="rId6"/>
    <p:sldId id="1968" r:id="rId7"/>
    <p:sldId id="457" r:id="rId8"/>
    <p:sldId id="2001" r:id="rId9"/>
    <p:sldId id="1959" r:id="rId10"/>
    <p:sldId id="1988" r:id="rId11"/>
    <p:sldId id="547" r:id="rId12"/>
    <p:sldId id="548" r:id="rId13"/>
    <p:sldId id="1982" r:id="rId14"/>
    <p:sldId id="1983" r:id="rId15"/>
    <p:sldId id="1976" r:id="rId16"/>
    <p:sldId id="1977" r:id="rId17"/>
    <p:sldId id="1979" r:id="rId18"/>
    <p:sldId id="281" r:id="rId19"/>
    <p:sldId id="2005" r:id="rId20"/>
    <p:sldId id="1994" r:id="rId21"/>
    <p:sldId id="543" r:id="rId22"/>
    <p:sldId id="544" r:id="rId23"/>
    <p:sldId id="561" r:id="rId24"/>
    <p:sldId id="2003" r:id="rId25"/>
    <p:sldId id="569" r:id="rId26"/>
    <p:sldId id="562" r:id="rId27"/>
    <p:sldId id="2000" r:id="rId28"/>
    <p:sldId id="1771" r:id="rId29"/>
    <p:sldId id="328" r:id="rId30"/>
    <p:sldId id="1772" r:id="rId31"/>
    <p:sldId id="330" r:id="rId32"/>
    <p:sldId id="331" r:id="rId33"/>
    <p:sldId id="332" r:id="rId34"/>
    <p:sldId id="333" r:id="rId35"/>
    <p:sldId id="2002" r:id="rId36"/>
    <p:sldId id="1946" r:id="rId37"/>
    <p:sldId id="582" r:id="rId38"/>
    <p:sldId id="1991" r:id="rId39"/>
    <p:sldId id="1948" r:id="rId40"/>
    <p:sldId id="584" r:id="rId41"/>
    <p:sldId id="1992" r:id="rId42"/>
    <p:sldId id="1986" r:id="rId43"/>
    <p:sldId id="1987" r:id="rId44"/>
    <p:sldId id="1993" r:id="rId45"/>
    <p:sldId id="1996" r:id="rId46"/>
    <p:sldId id="1995" r:id="rId47"/>
    <p:sldId id="1984" r:id="rId48"/>
    <p:sldId id="1601" r:id="rId49"/>
    <p:sldId id="1998" r:id="rId50"/>
    <p:sldId id="1999" r:id="rId51"/>
    <p:sldId id="513" r:id="rId52"/>
    <p:sldId id="404" r:id="rId53"/>
    <p:sldId id="416"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llecting, Graphing, and Analyzing Progress Monitoring Data" id="{29D3DE3A-878A-4555-9BB6-1A989DFAB91E}">
          <p14:sldIdLst>
            <p14:sldId id="1980"/>
            <p14:sldId id="1968"/>
            <p14:sldId id="457"/>
            <p14:sldId id="2001"/>
            <p14:sldId id="1959"/>
            <p14:sldId id="1988"/>
            <p14:sldId id="547"/>
            <p14:sldId id="548"/>
            <p14:sldId id="1982"/>
            <p14:sldId id="1983"/>
            <p14:sldId id="1976"/>
            <p14:sldId id="1977"/>
            <p14:sldId id="1979"/>
            <p14:sldId id="281"/>
            <p14:sldId id="2005"/>
            <p14:sldId id="1994"/>
            <p14:sldId id="543"/>
            <p14:sldId id="544"/>
            <p14:sldId id="561"/>
            <p14:sldId id="2003"/>
            <p14:sldId id="569"/>
            <p14:sldId id="562"/>
            <p14:sldId id="2000"/>
            <p14:sldId id="1771"/>
            <p14:sldId id="328"/>
            <p14:sldId id="1772"/>
            <p14:sldId id="330"/>
            <p14:sldId id="331"/>
            <p14:sldId id="332"/>
            <p14:sldId id="333"/>
            <p14:sldId id="2002"/>
            <p14:sldId id="1946"/>
            <p14:sldId id="582"/>
            <p14:sldId id="1991"/>
            <p14:sldId id="1948"/>
            <p14:sldId id="584"/>
            <p14:sldId id="1992"/>
            <p14:sldId id="1986"/>
            <p14:sldId id="1987"/>
            <p14:sldId id="1993"/>
            <p14:sldId id="1996"/>
            <p14:sldId id="1995"/>
            <p14:sldId id="1984"/>
            <p14:sldId id="1601"/>
            <p14:sldId id="1998"/>
            <p14:sldId id="1999"/>
            <p14:sldId id="513"/>
            <p14:sldId id="404"/>
            <p14:sldId id="416"/>
          </p14:sldIdLst>
        </p14:section>
      </p14:sectionLst>
    </p:ext>
    <p:ext uri="{EFAFB233-063F-42B5-8137-9DF3F51BA10A}">
      <p15:sldGuideLst xmlns:p15="http://schemas.microsoft.com/office/powerpoint/2012/main">
        <p15:guide id="1" orient="horz" pos="528" userDrawn="1">
          <p15:clr>
            <a:srgbClr val="A4A3A4"/>
          </p15:clr>
        </p15:guide>
        <p15:guide id="2" pos="3840" userDrawn="1">
          <p15:clr>
            <a:srgbClr val="A4A3A4"/>
          </p15:clr>
        </p15:guide>
        <p15:guide id="3" pos="288" userDrawn="1">
          <p15:clr>
            <a:srgbClr val="A4A3A4"/>
          </p15:clr>
        </p15:guide>
        <p15:guide id="4" orient="horz" pos="840" userDrawn="1">
          <p15:clr>
            <a:srgbClr val="A4A3A4"/>
          </p15:clr>
        </p15:guide>
        <p15:guide id="5" pos="7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F52E3E-7225-615B-3475-DD7D7A185FC6}" name="Zumeta Edmonds, Rebecca" initials="RZ" userId="S::rzumetaedmonds@air.org::b2e63e99-418a-4446-86de-a1daf7a89e4a" providerId="AD"/>
  <p188:author id="{491DFF6A-D745-EBED-2959-A3CFA3278504}" name="Merkle, Cat" initials="MC" userId="S::cmerkle@air.org::a9581f9e-37bc-4cc6-a5d4-8f8234d67551" providerId="AD"/>
  <p188:author id="{E07013DC-2912-E676-41ED-A30B52C72A8E}" name="Wenzel, Caryl" initials="CW" userId="S::cwenzel@air.org::885e63ff-4666-44cc-a176-59b78dc131a6" providerId="AD"/>
  <p188:author id="{0656F8FC-CB71-119C-B63C-3E58C2D49283}" name="Weingarten, Zachary" initials="ZW" userId="S::zweingarten@air.org::ffaec3ee-184f-423d-85c9-0dd6195329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eingarten, Zachary" initials="WZ" lastIdx="57" clrIdx="6">
    <p:extLst>
      <p:ext uri="{19B8F6BF-5375-455C-9EA6-DF929625EA0E}">
        <p15:presenceInfo xmlns:p15="http://schemas.microsoft.com/office/powerpoint/2012/main" userId="S::zweingarten@air.org::ffaec3ee-184f-423d-85c9-0dd619532930" providerId="AD"/>
      </p:ext>
    </p:extLst>
  </p:cmAuthor>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erkle, Cat" initials="MC" lastIdx="130" clrIdx="7">
    <p:extLst>
      <p:ext uri="{19B8F6BF-5375-455C-9EA6-DF929625EA0E}">
        <p15:presenceInfo xmlns:p15="http://schemas.microsoft.com/office/powerpoint/2012/main" userId="S::cmerkle@air.org::a9581f9e-37bc-4cc6-a5d4-8f8234d67551" providerId="AD"/>
      </p:ext>
    </p:extLst>
  </p:cmAuthor>
  <p:cmAuthor id="2" name="Linda K. Reed" initials="lkr" lastIdx="11" clrIdx="1">
    <p:extLst>
      <p:ext uri="{19B8F6BF-5375-455C-9EA6-DF929625EA0E}">
        <p15:presenceInfo xmlns:p15="http://schemas.microsoft.com/office/powerpoint/2012/main" userId="Linda K. Reed" providerId="None"/>
      </p:ext>
    </p:extLst>
  </p:cmAuthor>
  <p:cmAuthor id="3" name="Reed, Linda" initials="RL" lastIdx="9" clrIdx="2">
    <p:extLst>
      <p:ext uri="{19B8F6BF-5375-455C-9EA6-DF929625EA0E}">
        <p15:presenceInfo xmlns:p15="http://schemas.microsoft.com/office/powerpoint/2012/main" userId="Reed, Linda" providerId="None"/>
      </p:ext>
    </p:extLst>
  </p:cmAuthor>
  <p:cmAuthor id="4" name="Note" initials="Note" lastIdx="4" clrIdx="3"/>
  <p:cmAuthor id="5" name="Peterson, Amy" initials="PA" lastIdx="3" clrIdx="4">
    <p:extLst>
      <p:ext uri="{19B8F6BF-5375-455C-9EA6-DF929625EA0E}">
        <p15:presenceInfo xmlns:p15="http://schemas.microsoft.com/office/powerpoint/2012/main" userId="S::ampeterson@air.org::8c14dd6b-6031-4383-8241-8af97fa7035b" providerId="AD"/>
      </p:ext>
    </p:extLst>
  </p:cmAuthor>
  <p:cmAuthor id="6" name="Allen, Kyle" initials="AK" lastIdx="126" clrIdx="5">
    <p:extLst>
      <p:ext uri="{19B8F6BF-5375-455C-9EA6-DF929625EA0E}">
        <p15:presenceInfo xmlns:p15="http://schemas.microsoft.com/office/powerpoint/2012/main" userId="S::kyallen@air.org::498c2c66-41f9-4c4e-a33c-ba40f12a4d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C2BE"/>
    <a:srgbClr val="4E81BD"/>
    <a:srgbClr val="E9E9E9"/>
    <a:srgbClr val="6D6E70"/>
    <a:srgbClr val="E6E6E6"/>
    <a:srgbClr val="446F92"/>
    <a:srgbClr val="457131"/>
    <a:srgbClr val="A8452A"/>
    <a:srgbClr val="DDB3AD"/>
    <a:srgbClr val="C25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3B7F6-BB88-4694-B8BF-F4FE8764307C}" v="78" dt="2024-10-14T21:19:18.163"/>
    <p1510:client id="{653C3581-AD22-9947-2874-A5B98EB9C8AA}" v="7" dt="2024-10-16T16:53:17.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47" autoAdjust="0"/>
  </p:normalViewPr>
  <p:slideViewPr>
    <p:cSldViewPr snapToGrid="0">
      <p:cViewPr varScale="1">
        <p:scale>
          <a:sx n="72" d="100"/>
          <a:sy n="72" d="100"/>
        </p:scale>
        <p:origin x="1956" y="60"/>
      </p:cViewPr>
      <p:guideLst>
        <p:guide orient="horz" pos="528"/>
        <p:guide pos="3840"/>
        <p:guide pos="288"/>
        <p:guide orient="horz" pos="840"/>
        <p:guide pos="73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ngarten, Zachary" userId="ffaec3ee-184f-423d-85c9-0dd619532930" providerId="ADAL" clId="{615A0503-EF9B-40DA-B303-9C19F165F149}"/>
    <pc:docChg chg="modSld">
      <pc:chgData name="Weingarten, Zachary" userId="ffaec3ee-184f-423d-85c9-0dd619532930" providerId="ADAL" clId="{615A0503-EF9B-40DA-B303-9C19F165F149}" dt="2024-10-15T12:45:17.007" v="16" actId="20577"/>
      <pc:docMkLst>
        <pc:docMk/>
      </pc:docMkLst>
      <pc:sldChg chg="modNotesTx">
        <pc:chgData name="Weingarten, Zachary" userId="ffaec3ee-184f-423d-85c9-0dd619532930" providerId="ADAL" clId="{615A0503-EF9B-40DA-B303-9C19F165F149}" dt="2024-10-15T12:45:17.007" v="16" actId="20577"/>
        <pc:sldMkLst>
          <pc:docMk/>
          <pc:sldMk cId="299096009" sldId="281"/>
        </pc:sldMkLst>
      </pc:sldChg>
    </pc:docChg>
  </pc:docChgLst>
  <pc:docChgLst>
    <pc:chgData name="Merkle, Cat" userId="S::cmerkle@air.org::a9581f9e-37bc-4cc6-a5d4-8f8234d67551" providerId="AD" clId="Web-{76025A4B-71A3-D34F-821C-E4D6B91CF3D9}"/>
    <pc:docChg chg="modSld">
      <pc:chgData name="Merkle, Cat" userId="S::cmerkle@air.org::a9581f9e-37bc-4cc6-a5d4-8f8234d67551" providerId="AD" clId="Web-{76025A4B-71A3-D34F-821C-E4D6B91CF3D9}" dt="2024-09-18T16:27:39.132" v="3"/>
      <pc:docMkLst>
        <pc:docMk/>
      </pc:docMkLst>
      <pc:sldChg chg="addSp delSp modSp">
        <pc:chgData name="Merkle, Cat" userId="S::cmerkle@air.org::a9581f9e-37bc-4cc6-a5d4-8f8234d67551" providerId="AD" clId="Web-{76025A4B-71A3-D34F-821C-E4D6B91CF3D9}" dt="2024-09-18T16:27:39.132" v="3"/>
        <pc:sldMkLst>
          <pc:docMk/>
          <pc:sldMk cId="3873174926" sldId="1994"/>
        </pc:sldMkLst>
        <pc:grpChg chg="mod">
          <ac:chgData name="Merkle, Cat" userId="S::cmerkle@air.org::a9581f9e-37bc-4cc6-a5d4-8f8234d67551" providerId="AD" clId="Web-{76025A4B-71A3-D34F-821C-E4D6B91CF3D9}" dt="2024-09-18T16:10:56.236" v="0" actId="1076"/>
          <ac:grpSpMkLst>
            <pc:docMk/>
            <pc:sldMk cId="3873174926" sldId="1994"/>
            <ac:grpSpMk id="18" creationId="{EFC531FF-6FC1-AF12-951A-A600312C75A3}"/>
          </ac:grpSpMkLst>
        </pc:grpChg>
        <pc:cxnChg chg="add del mod">
          <ac:chgData name="Merkle, Cat" userId="S::cmerkle@air.org::a9581f9e-37bc-4cc6-a5d4-8f8234d67551" providerId="AD" clId="Web-{76025A4B-71A3-D34F-821C-E4D6B91CF3D9}" dt="2024-09-18T16:27:39.132" v="3"/>
          <ac:cxnSpMkLst>
            <pc:docMk/>
            <pc:sldMk cId="3873174926" sldId="1994"/>
            <ac:cxnSpMk id="5" creationId="{FE0B00A6-9B84-29B1-E58D-0DB172598DF5}"/>
          </ac:cxnSpMkLst>
        </pc:cxnChg>
      </pc:sldChg>
    </pc:docChg>
  </pc:docChgLst>
  <pc:docChgLst>
    <pc:chgData name="Weingarten, Zachary" userId="ffaec3ee-184f-423d-85c9-0dd619532930" providerId="ADAL" clId="{F4DC1C1A-C3DD-48FE-B3E8-824A5228A509}"/>
    <pc:docChg chg="undo redo custSel modSld">
      <pc:chgData name="Weingarten, Zachary" userId="ffaec3ee-184f-423d-85c9-0dd619532930" providerId="ADAL" clId="{F4DC1C1A-C3DD-48FE-B3E8-824A5228A509}" dt="2024-09-18T16:04:23.746" v="2" actId="1076"/>
      <pc:docMkLst>
        <pc:docMk/>
      </pc:docMkLst>
      <pc:sldChg chg="modSp mod">
        <pc:chgData name="Weingarten, Zachary" userId="ffaec3ee-184f-423d-85c9-0dd619532930" providerId="ADAL" clId="{F4DC1C1A-C3DD-48FE-B3E8-824A5228A509}" dt="2024-09-18T16:04:23.746" v="2" actId="1076"/>
        <pc:sldMkLst>
          <pc:docMk/>
          <pc:sldMk cId="3873174926" sldId="1994"/>
        </pc:sldMkLst>
        <pc:grpChg chg="mod">
          <ac:chgData name="Weingarten, Zachary" userId="ffaec3ee-184f-423d-85c9-0dd619532930" providerId="ADAL" clId="{F4DC1C1A-C3DD-48FE-B3E8-824A5228A509}" dt="2024-09-18T16:04:23.746" v="2" actId="1076"/>
          <ac:grpSpMkLst>
            <pc:docMk/>
            <pc:sldMk cId="3873174926" sldId="1994"/>
            <ac:grpSpMk id="18" creationId="{EFC531FF-6FC1-AF12-951A-A600312C75A3}"/>
          </ac:grpSpMkLst>
        </pc:grpChg>
      </pc:sldChg>
    </pc:docChg>
  </pc:docChgLst>
  <pc:docChgLst>
    <pc:chgData name="Peterson, Amy" userId="S::ampeterson@air.org::8c14dd6b-6031-4383-8241-8af97fa7035b" providerId="AD" clId="Web-{653C3581-AD22-9947-2874-A5B98EB9C8AA}"/>
    <pc:docChg chg="modSld">
      <pc:chgData name="Peterson, Amy" userId="S::ampeterson@air.org::8c14dd6b-6031-4383-8241-8af97fa7035b" providerId="AD" clId="Web-{653C3581-AD22-9947-2874-A5B98EB9C8AA}" dt="2024-10-16T16:53:17.594" v="4"/>
      <pc:docMkLst>
        <pc:docMk/>
      </pc:docMkLst>
      <pc:sldChg chg="addSp delSp modSp">
        <pc:chgData name="Peterson, Amy" userId="S::ampeterson@air.org::8c14dd6b-6031-4383-8241-8af97fa7035b" providerId="AD" clId="Web-{653C3581-AD22-9947-2874-A5B98EB9C8AA}" dt="2024-10-16T16:53:17.594" v="4"/>
        <pc:sldMkLst>
          <pc:docMk/>
          <pc:sldMk cId="1628295822" sldId="1980"/>
        </pc:sldMkLst>
        <pc:spChg chg="add del mod">
          <ac:chgData name="Peterson, Amy" userId="S::ampeterson@air.org::8c14dd6b-6031-4383-8241-8af97fa7035b" providerId="AD" clId="Web-{653C3581-AD22-9947-2874-A5B98EB9C8AA}" dt="2024-10-16T16:52:54.702" v="3"/>
          <ac:spMkLst>
            <pc:docMk/>
            <pc:sldMk cId="1628295822" sldId="1980"/>
            <ac:spMk id="4" creationId="{7649C657-964B-6A2E-7B7D-28166515D37D}"/>
          </ac:spMkLst>
        </pc:spChg>
        <pc:spChg chg="add mod">
          <ac:chgData name="Peterson, Amy" userId="S::ampeterson@air.org::8c14dd6b-6031-4383-8241-8af97fa7035b" providerId="AD" clId="Web-{653C3581-AD22-9947-2874-A5B98EB9C8AA}" dt="2024-10-16T16:53:17.594" v="4"/>
          <ac:spMkLst>
            <pc:docMk/>
            <pc:sldMk cId="1628295822" sldId="1980"/>
            <ac:spMk id="6" creationId="{3C86BC0D-BAA4-097D-92ED-C421F7199C87}"/>
          </ac:spMkLst>
        </pc:spChg>
        <pc:spChg chg="del">
          <ac:chgData name="Peterson, Amy" userId="S::ampeterson@air.org::8c14dd6b-6031-4383-8241-8af97fa7035b" providerId="AD" clId="Web-{653C3581-AD22-9947-2874-A5B98EB9C8AA}" dt="2024-10-16T16:53:17.594" v="4"/>
          <ac:spMkLst>
            <pc:docMk/>
            <pc:sldMk cId="1628295822" sldId="1980"/>
            <ac:spMk id="64" creationId="{D696619A-DFC9-4B23-9F02-2ECE00E31650}"/>
          </ac:spMkLst>
        </pc:spChg>
        <pc:spChg chg="del mod">
          <ac:chgData name="Peterson, Amy" userId="S::ampeterson@air.org::8c14dd6b-6031-4383-8241-8af97fa7035b" providerId="AD" clId="Web-{653C3581-AD22-9947-2874-A5B98EB9C8AA}" dt="2024-10-16T16:52:50.265" v="2"/>
          <ac:spMkLst>
            <pc:docMk/>
            <pc:sldMk cId="1628295822" sldId="1980"/>
            <ac:spMk id="65" creationId="{87C14096-0648-4A3A-A80B-83B2C548DDE7}"/>
          </ac:spMkLst>
        </pc:spChg>
      </pc:sldChg>
    </pc:docChg>
  </pc:docChgLst>
  <pc:docChgLst>
    <pc:chgData name="Merkle, Cat" userId="a9581f9e-37bc-4cc6-a5d4-8f8234d67551" providerId="ADAL" clId="{DFBCF384-E020-40C9-B3A7-88A4F46B0C3A}"/>
    <pc:docChg chg="undo custSel addSld delSld modSld modSection">
      <pc:chgData name="Merkle, Cat" userId="a9581f9e-37bc-4cc6-a5d4-8f8234d67551" providerId="ADAL" clId="{DFBCF384-E020-40C9-B3A7-88A4F46B0C3A}" dt="2024-10-01T19:09:17.625" v="722" actId="20577"/>
      <pc:docMkLst>
        <pc:docMk/>
      </pc:docMkLst>
      <pc:sldChg chg="modSp mod">
        <pc:chgData name="Merkle, Cat" userId="a9581f9e-37bc-4cc6-a5d4-8f8234d67551" providerId="ADAL" clId="{DFBCF384-E020-40C9-B3A7-88A4F46B0C3A}" dt="2024-09-19T18:44:11.694" v="567" actId="13244"/>
        <pc:sldMkLst>
          <pc:docMk/>
          <pc:sldMk cId="3296944591" sldId="328"/>
        </pc:sldMkLst>
        <pc:spChg chg="ord">
          <ac:chgData name="Merkle, Cat" userId="a9581f9e-37bc-4cc6-a5d4-8f8234d67551" providerId="ADAL" clId="{DFBCF384-E020-40C9-B3A7-88A4F46B0C3A}" dt="2024-09-19T18:44:08.766" v="566" actId="13244"/>
          <ac:spMkLst>
            <pc:docMk/>
            <pc:sldMk cId="3296944591" sldId="328"/>
            <ac:spMk id="6" creationId="{648FD383-C6AB-DFA2-B663-1C9EEB63F000}"/>
          </ac:spMkLst>
        </pc:spChg>
        <pc:spChg chg="ord">
          <ac:chgData name="Merkle, Cat" userId="a9581f9e-37bc-4cc6-a5d4-8f8234d67551" providerId="ADAL" clId="{DFBCF384-E020-40C9-B3A7-88A4F46B0C3A}" dt="2024-09-19T18:44:11.694" v="567" actId="13244"/>
          <ac:spMkLst>
            <pc:docMk/>
            <pc:sldMk cId="3296944591" sldId="328"/>
            <ac:spMk id="8" creationId="{15E2CA13-9F78-AE38-818F-9A261FFA6C88}"/>
          </ac:spMkLst>
        </pc:spChg>
      </pc:sldChg>
      <pc:sldChg chg="modSp mod">
        <pc:chgData name="Merkle, Cat" userId="a9581f9e-37bc-4cc6-a5d4-8f8234d67551" providerId="ADAL" clId="{DFBCF384-E020-40C9-B3A7-88A4F46B0C3A}" dt="2024-09-19T18:44:49.055" v="572" actId="13244"/>
        <pc:sldMkLst>
          <pc:docMk/>
          <pc:sldMk cId="1490158102" sldId="330"/>
        </pc:sldMkLst>
        <pc:spChg chg="ord">
          <ac:chgData name="Merkle, Cat" userId="a9581f9e-37bc-4cc6-a5d4-8f8234d67551" providerId="ADAL" clId="{DFBCF384-E020-40C9-B3A7-88A4F46B0C3A}" dt="2024-09-19T18:44:43.958" v="570" actId="13244"/>
          <ac:spMkLst>
            <pc:docMk/>
            <pc:sldMk cId="1490158102" sldId="330"/>
            <ac:spMk id="2" creationId="{799A166C-03AB-CFAE-8A9E-96EC6721E960}"/>
          </ac:spMkLst>
        </pc:spChg>
        <pc:spChg chg="ord">
          <ac:chgData name="Merkle, Cat" userId="a9581f9e-37bc-4cc6-a5d4-8f8234d67551" providerId="ADAL" clId="{DFBCF384-E020-40C9-B3A7-88A4F46B0C3A}" dt="2024-09-19T18:44:49.055" v="572" actId="13244"/>
          <ac:spMkLst>
            <pc:docMk/>
            <pc:sldMk cId="1490158102" sldId="330"/>
            <ac:spMk id="4" creationId="{38E026E2-3827-2A3E-D395-56F076C64B7E}"/>
          </ac:spMkLst>
        </pc:spChg>
        <pc:picChg chg="mod">
          <ac:chgData name="Merkle, Cat" userId="a9581f9e-37bc-4cc6-a5d4-8f8234d67551" providerId="ADAL" clId="{DFBCF384-E020-40C9-B3A7-88A4F46B0C3A}" dt="2024-09-19T18:44:46.397" v="571" actId="962"/>
          <ac:picMkLst>
            <pc:docMk/>
            <pc:sldMk cId="1490158102" sldId="330"/>
            <ac:picMk id="9" creationId="{00000000-0000-0000-0000-000000000000}"/>
          </ac:picMkLst>
        </pc:picChg>
      </pc:sldChg>
      <pc:sldChg chg="modSp mod">
        <pc:chgData name="Merkle, Cat" userId="a9581f9e-37bc-4cc6-a5d4-8f8234d67551" providerId="ADAL" clId="{DFBCF384-E020-40C9-B3A7-88A4F46B0C3A}" dt="2024-09-19T18:45:12.930" v="574" actId="13244"/>
        <pc:sldMkLst>
          <pc:docMk/>
          <pc:sldMk cId="2309223842" sldId="331"/>
        </pc:sldMkLst>
        <pc:spChg chg="ord">
          <ac:chgData name="Merkle, Cat" userId="a9581f9e-37bc-4cc6-a5d4-8f8234d67551" providerId="ADAL" clId="{DFBCF384-E020-40C9-B3A7-88A4F46B0C3A}" dt="2024-09-19T18:45:01.383" v="573" actId="13244"/>
          <ac:spMkLst>
            <pc:docMk/>
            <pc:sldMk cId="2309223842" sldId="331"/>
            <ac:spMk id="7" creationId="{8F8D30E7-E38D-6CA1-A8DE-868F431A97C3}"/>
          </ac:spMkLst>
        </pc:spChg>
        <pc:spChg chg="ord">
          <ac:chgData name="Merkle, Cat" userId="a9581f9e-37bc-4cc6-a5d4-8f8234d67551" providerId="ADAL" clId="{DFBCF384-E020-40C9-B3A7-88A4F46B0C3A}" dt="2024-09-19T18:45:12.930" v="574" actId="13244"/>
          <ac:spMkLst>
            <pc:docMk/>
            <pc:sldMk cId="2309223842" sldId="331"/>
            <ac:spMk id="12" creationId="{06DF82A0-0D10-528A-3B64-E2BA7C3B693B}"/>
          </ac:spMkLst>
        </pc:spChg>
      </pc:sldChg>
      <pc:sldChg chg="modSp mod">
        <pc:chgData name="Merkle, Cat" userId="a9581f9e-37bc-4cc6-a5d4-8f8234d67551" providerId="ADAL" clId="{DFBCF384-E020-40C9-B3A7-88A4F46B0C3A}" dt="2024-09-19T18:45:35.661" v="577" actId="13244"/>
        <pc:sldMkLst>
          <pc:docMk/>
          <pc:sldMk cId="236912646" sldId="332"/>
        </pc:sldMkLst>
        <pc:spChg chg="ord">
          <ac:chgData name="Merkle, Cat" userId="a9581f9e-37bc-4cc6-a5d4-8f8234d67551" providerId="ADAL" clId="{DFBCF384-E020-40C9-B3A7-88A4F46B0C3A}" dt="2024-09-19T18:45:31.878" v="576" actId="13244"/>
          <ac:spMkLst>
            <pc:docMk/>
            <pc:sldMk cId="236912646" sldId="332"/>
            <ac:spMk id="3" creationId="{67DED897-5A6F-A7E9-9E72-81ED6E164F9A}"/>
          </ac:spMkLst>
        </pc:spChg>
        <pc:spChg chg="ord">
          <ac:chgData name="Merkle, Cat" userId="a9581f9e-37bc-4cc6-a5d4-8f8234d67551" providerId="ADAL" clId="{DFBCF384-E020-40C9-B3A7-88A4F46B0C3A}" dt="2024-09-19T18:45:35.661" v="577" actId="13244"/>
          <ac:spMkLst>
            <pc:docMk/>
            <pc:sldMk cId="236912646" sldId="332"/>
            <ac:spMk id="5" creationId="{F4097782-9F1E-CF08-FF04-727DBBC90B1C}"/>
          </ac:spMkLst>
        </pc:spChg>
        <pc:picChg chg="mod">
          <ac:chgData name="Merkle, Cat" userId="a9581f9e-37bc-4cc6-a5d4-8f8234d67551" providerId="ADAL" clId="{DFBCF384-E020-40C9-B3A7-88A4F46B0C3A}" dt="2024-09-19T18:45:27.778" v="575" actId="962"/>
          <ac:picMkLst>
            <pc:docMk/>
            <pc:sldMk cId="236912646" sldId="332"/>
            <ac:picMk id="10" creationId="{00000000-0000-0000-0000-000000000000}"/>
          </ac:picMkLst>
        </pc:picChg>
      </pc:sldChg>
      <pc:sldChg chg="modSp mod">
        <pc:chgData name="Merkle, Cat" userId="a9581f9e-37bc-4cc6-a5d4-8f8234d67551" providerId="ADAL" clId="{DFBCF384-E020-40C9-B3A7-88A4F46B0C3A}" dt="2024-09-19T18:45:58.794" v="580" actId="13244"/>
        <pc:sldMkLst>
          <pc:docMk/>
          <pc:sldMk cId="3943633891" sldId="333"/>
        </pc:sldMkLst>
        <pc:spChg chg="mod ord">
          <ac:chgData name="Merkle, Cat" userId="a9581f9e-37bc-4cc6-a5d4-8f8234d67551" providerId="ADAL" clId="{DFBCF384-E020-40C9-B3A7-88A4F46B0C3A}" dt="2024-09-19T18:45:56.356" v="579" actId="13244"/>
          <ac:spMkLst>
            <pc:docMk/>
            <pc:sldMk cId="3943633891" sldId="333"/>
            <ac:spMk id="3" creationId="{E465A614-FD35-20AC-2E70-750E7A73CDDB}"/>
          </ac:spMkLst>
        </pc:spChg>
        <pc:spChg chg="ord">
          <ac:chgData name="Merkle, Cat" userId="a9581f9e-37bc-4cc6-a5d4-8f8234d67551" providerId="ADAL" clId="{DFBCF384-E020-40C9-B3A7-88A4F46B0C3A}" dt="2024-09-19T18:45:58.794" v="580" actId="13244"/>
          <ac:spMkLst>
            <pc:docMk/>
            <pc:sldMk cId="3943633891" sldId="333"/>
            <ac:spMk id="5" creationId="{ABB115F7-57D6-1B58-4CC3-DC0B1BC410E4}"/>
          </ac:spMkLst>
        </pc:spChg>
      </pc:sldChg>
      <pc:sldChg chg="modSp mod">
        <pc:chgData name="Merkle, Cat" userId="a9581f9e-37bc-4cc6-a5d4-8f8234d67551" providerId="ADAL" clId="{DFBCF384-E020-40C9-B3A7-88A4F46B0C3A}" dt="2024-09-30T20:37:01.720" v="713" actId="962"/>
        <pc:sldMkLst>
          <pc:docMk/>
          <pc:sldMk cId="3138948217" sldId="457"/>
        </pc:sldMkLst>
        <pc:spChg chg="mod">
          <ac:chgData name="Merkle, Cat" userId="a9581f9e-37bc-4cc6-a5d4-8f8234d67551" providerId="ADAL" clId="{DFBCF384-E020-40C9-B3A7-88A4F46B0C3A}" dt="2024-09-30T20:37:01.720" v="713" actId="962"/>
          <ac:spMkLst>
            <pc:docMk/>
            <pc:sldMk cId="3138948217" sldId="457"/>
            <ac:spMk id="6" creationId="{3E4E447D-37B3-5D4B-EA1A-944B4F65D7EA}"/>
          </ac:spMkLst>
        </pc:spChg>
      </pc:sldChg>
      <pc:sldChg chg="modSp modNotesTx">
        <pc:chgData name="Merkle, Cat" userId="a9581f9e-37bc-4cc6-a5d4-8f8234d67551" providerId="ADAL" clId="{DFBCF384-E020-40C9-B3A7-88A4F46B0C3A}" dt="2024-09-19T18:49:26.387" v="599" actId="13244"/>
        <pc:sldMkLst>
          <pc:docMk/>
          <pc:sldMk cId="2661188577" sldId="513"/>
        </pc:sldMkLst>
        <pc:picChg chg="mod">
          <ac:chgData name="Merkle, Cat" userId="a9581f9e-37bc-4cc6-a5d4-8f8234d67551" providerId="ADAL" clId="{DFBCF384-E020-40C9-B3A7-88A4F46B0C3A}" dt="2024-09-19T18:49:26.387" v="599" actId="13244"/>
          <ac:picMkLst>
            <pc:docMk/>
            <pc:sldMk cId="2661188577" sldId="513"/>
            <ac:picMk id="6" creationId="{D39A6626-703E-D14C-7309-A88A9ADE71DF}"/>
          </ac:picMkLst>
        </pc:picChg>
      </pc:sldChg>
      <pc:sldChg chg="del">
        <pc:chgData name="Merkle, Cat" userId="a9581f9e-37bc-4cc6-a5d4-8f8234d67551" providerId="ADAL" clId="{DFBCF384-E020-40C9-B3A7-88A4F46B0C3A}" dt="2024-09-26T16:47:39.981" v="659" actId="47"/>
        <pc:sldMkLst>
          <pc:docMk/>
          <pc:sldMk cId="3219881528" sldId="520"/>
        </pc:sldMkLst>
      </pc:sldChg>
      <pc:sldChg chg="modSp mod">
        <pc:chgData name="Merkle, Cat" userId="a9581f9e-37bc-4cc6-a5d4-8f8234d67551" providerId="ADAL" clId="{DFBCF384-E020-40C9-B3A7-88A4F46B0C3A}" dt="2024-09-19T18:42:58.982" v="559" actId="13244"/>
        <pc:sldMkLst>
          <pc:docMk/>
          <pc:sldMk cId="1295494884" sldId="544"/>
        </pc:sldMkLst>
        <pc:spChg chg="mod">
          <ac:chgData name="Merkle, Cat" userId="a9581f9e-37bc-4cc6-a5d4-8f8234d67551" providerId="ADAL" clId="{DFBCF384-E020-40C9-B3A7-88A4F46B0C3A}" dt="2024-09-17T16:45:14.433" v="33"/>
          <ac:spMkLst>
            <pc:docMk/>
            <pc:sldMk cId="1295494884" sldId="544"/>
            <ac:spMk id="3" creationId="{31DF87E0-50B5-693A-9C88-1D4119D10F30}"/>
          </ac:spMkLst>
        </pc:spChg>
        <pc:picChg chg="mod">
          <ac:chgData name="Merkle, Cat" userId="a9581f9e-37bc-4cc6-a5d4-8f8234d67551" providerId="ADAL" clId="{DFBCF384-E020-40C9-B3A7-88A4F46B0C3A}" dt="2024-09-19T18:42:58.982" v="559" actId="13244"/>
          <ac:picMkLst>
            <pc:docMk/>
            <pc:sldMk cId="1295494884" sldId="544"/>
            <ac:picMk id="5" creationId="{41EB0E21-D936-CBCA-61E2-2770F16C3931}"/>
          </ac:picMkLst>
        </pc:picChg>
      </pc:sldChg>
      <pc:sldChg chg="modSp mod">
        <pc:chgData name="Merkle, Cat" userId="a9581f9e-37bc-4cc6-a5d4-8f8234d67551" providerId="ADAL" clId="{DFBCF384-E020-40C9-B3A7-88A4F46B0C3A}" dt="2024-09-19T18:42:20.979" v="557" actId="13244"/>
        <pc:sldMkLst>
          <pc:docMk/>
          <pc:sldMk cId="327873360" sldId="548"/>
        </pc:sldMkLst>
        <pc:spChg chg="ord">
          <ac:chgData name="Merkle, Cat" userId="a9581f9e-37bc-4cc6-a5d4-8f8234d67551" providerId="ADAL" clId="{DFBCF384-E020-40C9-B3A7-88A4F46B0C3A}" dt="2024-09-19T18:42:20.979" v="557" actId="13244"/>
          <ac:spMkLst>
            <pc:docMk/>
            <pc:sldMk cId="327873360" sldId="548"/>
            <ac:spMk id="10" creationId="{298C899D-89E2-A299-7B74-4ACCCE7CB935}"/>
          </ac:spMkLst>
        </pc:spChg>
      </pc:sldChg>
      <pc:sldChg chg="modSp mod">
        <pc:chgData name="Merkle, Cat" userId="a9581f9e-37bc-4cc6-a5d4-8f8234d67551" providerId="ADAL" clId="{DFBCF384-E020-40C9-B3A7-88A4F46B0C3A}" dt="2024-09-19T18:43:35.516" v="563" actId="13244"/>
        <pc:sldMkLst>
          <pc:docMk/>
          <pc:sldMk cId="2012924305" sldId="562"/>
        </pc:sldMkLst>
        <pc:spChg chg="ord">
          <ac:chgData name="Merkle, Cat" userId="a9581f9e-37bc-4cc6-a5d4-8f8234d67551" providerId="ADAL" clId="{DFBCF384-E020-40C9-B3A7-88A4F46B0C3A}" dt="2024-09-19T18:43:33.850" v="562" actId="13244"/>
          <ac:spMkLst>
            <pc:docMk/>
            <pc:sldMk cId="2012924305" sldId="562"/>
            <ac:spMk id="10" creationId="{C139DE3F-3763-BAF6-5101-F8659FF86029}"/>
          </ac:spMkLst>
        </pc:spChg>
        <pc:spChg chg="ord">
          <ac:chgData name="Merkle, Cat" userId="a9581f9e-37bc-4cc6-a5d4-8f8234d67551" providerId="ADAL" clId="{DFBCF384-E020-40C9-B3A7-88A4F46B0C3A}" dt="2024-09-19T18:43:35.516" v="563" actId="13244"/>
          <ac:spMkLst>
            <pc:docMk/>
            <pc:sldMk cId="2012924305" sldId="562"/>
            <ac:spMk id="11" creationId="{08E56F6C-7773-9CCB-4529-79491896DAF5}"/>
          </ac:spMkLst>
        </pc:spChg>
      </pc:sldChg>
      <pc:sldChg chg="modSp mod">
        <pc:chgData name="Merkle, Cat" userId="a9581f9e-37bc-4cc6-a5d4-8f8234d67551" providerId="ADAL" clId="{DFBCF384-E020-40C9-B3A7-88A4F46B0C3A}" dt="2024-09-19T18:43:22.134" v="561" actId="13244"/>
        <pc:sldMkLst>
          <pc:docMk/>
          <pc:sldMk cId="3921176153" sldId="569"/>
        </pc:sldMkLst>
        <pc:spChg chg="ord">
          <ac:chgData name="Merkle, Cat" userId="a9581f9e-37bc-4cc6-a5d4-8f8234d67551" providerId="ADAL" clId="{DFBCF384-E020-40C9-B3A7-88A4F46B0C3A}" dt="2024-09-19T18:43:22.134" v="561" actId="13244"/>
          <ac:spMkLst>
            <pc:docMk/>
            <pc:sldMk cId="3921176153" sldId="569"/>
            <ac:spMk id="4" creationId="{00000000-0000-0000-0000-000000000000}"/>
          </ac:spMkLst>
        </pc:spChg>
        <pc:spChg chg="ord">
          <ac:chgData name="Merkle, Cat" userId="a9581f9e-37bc-4cc6-a5d4-8f8234d67551" providerId="ADAL" clId="{DFBCF384-E020-40C9-B3A7-88A4F46B0C3A}" dt="2024-09-19T18:43:20.899" v="560" actId="13244"/>
          <ac:spMkLst>
            <pc:docMk/>
            <pc:sldMk cId="3921176153" sldId="569"/>
            <ac:spMk id="14" creationId="{FCB0DAC9-9918-D6FC-28B9-18BF0FDA8138}"/>
          </ac:spMkLst>
        </pc:spChg>
      </pc:sldChg>
      <pc:sldChg chg="addSp delSp modSp mod delAnim modAnim">
        <pc:chgData name="Merkle, Cat" userId="a9581f9e-37bc-4cc6-a5d4-8f8234d67551" providerId="ADAL" clId="{DFBCF384-E020-40C9-B3A7-88A4F46B0C3A}" dt="2024-09-23T20:14:39.982" v="651" actId="13244"/>
        <pc:sldMkLst>
          <pc:docMk/>
          <pc:sldMk cId="4290579346" sldId="582"/>
        </pc:sldMkLst>
        <pc:spChg chg="ord">
          <ac:chgData name="Merkle, Cat" userId="a9581f9e-37bc-4cc6-a5d4-8f8234d67551" providerId="ADAL" clId="{DFBCF384-E020-40C9-B3A7-88A4F46B0C3A}" dt="2024-09-23T20:14:37.999" v="650" actId="13244"/>
          <ac:spMkLst>
            <pc:docMk/>
            <pc:sldMk cId="4290579346" sldId="582"/>
            <ac:spMk id="2" creationId="{476BA146-37F6-F141-00F9-927F6CE8F632}"/>
          </ac:spMkLst>
        </pc:spChg>
        <pc:spChg chg="ord">
          <ac:chgData name="Merkle, Cat" userId="a9581f9e-37bc-4cc6-a5d4-8f8234d67551" providerId="ADAL" clId="{DFBCF384-E020-40C9-B3A7-88A4F46B0C3A}" dt="2024-09-23T20:14:39.982" v="651" actId="13244"/>
          <ac:spMkLst>
            <pc:docMk/>
            <pc:sldMk cId="4290579346" sldId="582"/>
            <ac:spMk id="4" creationId="{2B86C2AE-C70A-98EB-336C-CB0674DC188A}"/>
          </ac:spMkLst>
        </pc:spChg>
        <pc:spChg chg="del mod">
          <ac:chgData name="Merkle, Cat" userId="a9581f9e-37bc-4cc6-a5d4-8f8234d67551" providerId="ADAL" clId="{DFBCF384-E020-40C9-B3A7-88A4F46B0C3A}" dt="2024-09-23T18:43:39.097" v="610" actId="478"/>
          <ac:spMkLst>
            <pc:docMk/>
            <pc:sldMk cId="4290579346" sldId="582"/>
            <ac:spMk id="7" creationId="{4BFAB3C1-16DA-8ECC-8B1C-A98938AD453E}"/>
          </ac:spMkLst>
        </pc:spChg>
        <pc:spChg chg="ord">
          <ac:chgData name="Merkle, Cat" userId="a9581f9e-37bc-4cc6-a5d4-8f8234d67551" providerId="ADAL" clId="{DFBCF384-E020-40C9-B3A7-88A4F46B0C3A}" dt="2024-09-23T20:14:33.344" v="648" actId="13244"/>
          <ac:spMkLst>
            <pc:docMk/>
            <pc:sldMk cId="4290579346" sldId="582"/>
            <ac:spMk id="8" creationId="{B211544E-331C-45D8-8760-0068F9049BE0}"/>
          </ac:spMkLst>
        </pc:spChg>
        <pc:spChg chg="ord">
          <ac:chgData name="Merkle, Cat" userId="a9581f9e-37bc-4cc6-a5d4-8f8234d67551" providerId="ADAL" clId="{DFBCF384-E020-40C9-B3A7-88A4F46B0C3A}" dt="2024-09-23T20:14:31.292" v="647" actId="13244"/>
          <ac:spMkLst>
            <pc:docMk/>
            <pc:sldMk cId="4290579346" sldId="582"/>
            <ac:spMk id="9" creationId="{62C63537-9C28-E305-DBA0-67868B9A6287}"/>
          </ac:spMkLst>
        </pc:spChg>
        <pc:spChg chg="add mod">
          <ac:chgData name="Merkle, Cat" userId="a9581f9e-37bc-4cc6-a5d4-8f8234d67551" providerId="ADAL" clId="{DFBCF384-E020-40C9-B3A7-88A4F46B0C3A}" dt="2024-09-23T18:48:52.601" v="639" actId="1076"/>
          <ac:spMkLst>
            <pc:docMk/>
            <pc:sldMk cId="4290579346" sldId="582"/>
            <ac:spMk id="10" creationId="{BF5E793C-596E-2AF4-666A-B9B48C3153F2}"/>
          </ac:spMkLst>
        </pc:spChg>
        <pc:picChg chg="add mod">
          <ac:chgData name="Merkle, Cat" userId="a9581f9e-37bc-4cc6-a5d4-8f8234d67551" providerId="ADAL" clId="{DFBCF384-E020-40C9-B3A7-88A4F46B0C3A}" dt="2024-09-23T18:48:49.201" v="638" actId="1076"/>
          <ac:picMkLst>
            <pc:docMk/>
            <pc:sldMk cId="4290579346" sldId="582"/>
            <ac:picMk id="5" creationId="{1359D8A3-7A55-D3EC-2370-4F4C964A0DF4}"/>
          </ac:picMkLst>
        </pc:picChg>
        <pc:picChg chg="del">
          <ac:chgData name="Merkle, Cat" userId="a9581f9e-37bc-4cc6-a5d4-8f8234d67551" providerId="ADAL" clId="{DFBCF384-E020-40C9-B3A7-88A4F46B0C3A}" dt="2024-09-23T18:43:24.244" v="602" actId="478"/>
          <ac:picMkLst>
            <pc:docMk/>
            <pc:sldMk cId="4290579346" sldId="582"/>
            <ac:picMk id="6" creationId="{B072116D-C2E4-AED7-8D32-0E65DCFE96A6}"/>
          </ac:picMkLst>
        </pc:picChg>
      </pc:sldChg>
      <pc:sldChg chg="addSp delSp modSp mod modNotesTx">
        <pc:chgData name="Merkle, Cat" userId="a9581f9e-37bc-4cc6-a5d4-8f8234d67551" providerId="ADAL" clId="{DFBCF384-E020-40C9-B3A7-88A4F46B0C3A}" dt="2024-09-30T18:58:49.432" v="712" actId="13244"/>
        <pc:sldMkLst>
          <pc:docMk/>
          <pc:sldMk cId="761016764" sldId="584"/>
        </pc:sldMkLst>
        <pc:picChg chg="ord">
          <ac:chgData name="Merkle, Cat" userId="a9581f9e-37bc-4cc6-a5d4-8f8234d67551" providerId="ADAL" clId="{DFBCF384-E020-40C9-B3A7-88A4F46B0C3A}" dt="2024-09-30T18:58:49.432" v="712" actId="13244"/>
          <ac:picMkLst>
            <pc:docMk/>
            <pc:sldMk cId="761016764" sldId="584"/>
            <ac:picMk id="5" creationId="{FE301013-3A38-2023-D1D4-F5CC1017C2F6}"/>
          </ac:picMkLst>
        </pc:picChg>
        <pc:picChg chg="del mod ord">
          <ac:chgData name="Merkle, Cat" userId="a9581f9e-37bc-4cc6-a5d4-8f8234d67551" providerId="ADAL" clId="{DFBCF384-E020-40C9-B3A7-88A4F46B0C3A}" dt="2024-09-23T19:02:24.884" v="645" actId="478"/>
          <ac:picMkLst>
            <pc:docMk/>
            <pc:sldMk cId="761016764" sldId="584"/>
            <ac:picMk id="6" creationId="{E67B44B1-2CC1-D2CC-6E13-DE2F0860835B}"/>
          </ac:picMkLst>
        </pc:picChg>
        <pc:picChg chg="add mod ord">
          <ac:chgData name="Merkle, Cat" userId="a9581f9e-37bc-4cc6-a5d4-8f8234d67551" providerId="ADAL" clId="{DFBCF384-E020-40C9-B3A7-88A4F46B0C3A}" dt="2024-09-23T20:14:51.147" v="652" actId="13244"/>
          <ac:picMkLst>
            <pc:docMk/>
            <pc:sldMk cId="761016764" sldId="584"/>
            <ac:picMk id="7" creationId="{555626F9-2408-8AFC-EB1E-B39FCF6CAB4E}"/>
          </ac:picMkLst>
        </pc:picChg>
      </pc:sldChg>
      <pc:sldChg chg="modSp mod">
        <pc:chgData name="Merkle, Cat" userId="a9581f9e-37bc-4cc6-a5d4-8f8234d67551" providerId="ADAL" clId="{DFBCF384-E020-40C9-B3A7-88A4F46B0C3A}" dt="2024-09-30T20:37:16.177" v="714" actId="13244"/>
        <pc:sldMkLst>
          <pc:docMk/>
          <pc:sldMk cId="4148148855" sldId="1771"/>
        </pc:sldMkLst>
        <pc:spChg chg="ord">
          <ac:chgData name="Merkle, Cat" userId="a9581f9e-37bc-4cc6-a5d4-8f8234d67551" providerId="ADAL" clId="{DFBCF384-E020-40C9-B3A7-88A4F46B0C3A}" dt="2024-09-30T20:37:16.177" v="714" actId="13244"/>
          <ac:spMkLst>
            <pc:docMk/>
            <pc:sldMk cId="4148148855" sldId="1771"/>
            <ac:spMk id="9" creationId="{E4B38F49-FB3B-A2C0-26B4-5590F199707E}"/>
          </ac:spMkLst>
        </pc:spChg>
      </pc:sldChg>
      <pc:sldChg chg="modSp mod">
        <pc:chgData name="Merkle, Cat" userId="a9581f9e-37bc-4cc6-a5d4-8f8234d67551" providerId="ADAL" clId="{DFBCF384-E020-40C9-B3A7-88A4F46B0C3A}" dt="2024-09-19T18:44:21.670" v="569" actId="13244"/>
        <pc:sldMkLst>
          <pc:docMk/>
          <pc:sldMk cId="1309402686" sldId="1772"/>
        </pc:sldMkLst>
        <pc:spChg chg="ord">
          <ac:chgData name="Merkle, Cat" userId="a9581f9e-37bc-4cc6-a5d4-8f8234d67551" providerId="ADAL" clId="{DFBCF384-E020-40C9-B3A7-88A4F46B0C3A}" dt="2024-09-19T18:44:19.914" v="568" actId="13244"/>
          <ac:spMkLst>
            <pc:docMk/>
            <pc:sldMk cId="1309402686" sldId="1772"/>
            <ac:spMk id="5" creationId="{3DF9B5D4-091F-6959-DA63-0FC7F7EA92A4}"/>
          </ac:spMkLst>
        </pc:spChg>
        <pc:spChg chg="ord">
          <ac:chgData name="Merkle, Cat" userId="a9581f9e-37bc-4cc6-a5d4-8f8234d67551" providerId="ADAL" clId="{DFBCF384-E020-40C9-B3A7-88A4F46B0C3A}" dt="2024-09-19T18:44:21.670" v="569" actId="13244"/>
          <ac:spMkLst>
            <pc:docMk/>
            <pc:sldMk cId="1309402686" sldId="1772"/>
            <ac:spMk id="6" creationId="{F1D657F4-8EC9-D14B-0025-9F305013EDCF}"/>
          </ac:spMkLst>
        </pc:spChg>
      </pc:sldChg>
      <pc:sldChg chg="modNotesTx">
        <pc:chgData name="Merkle, Cat" userId="a9581f9e-37bc-4cc6-a5d4-8f8234d67551" providerId="ADAL" clId="{DFBCF384-E020-40C9-B3A7-88A4F46B0C3A}" dt="2024-09-23T14:39:18.104" v="600" actId="20577"/>
        <pc:sldMkLst>
          <pc:docMk/>
          <pc:sldMk cId="1332726719" sldId="1946"/>
        </pc:sldMkLst>
      </pc:sldChg>
      <pc:sldChg chg="addSp modSp mod modAnim">
        <pc:chgData name="Merkle, Cat" userId="a9581f9e-37bc-4cc6-a5d4-8f8234d67551" providerId="ADAL" clId="{DFBCF384-E020-40C9-B3A7-88A4F46B0C3A}" dt="2024-09-19T18:47:22.751" v="587" actId="13244"/>
        <pc:sldMkLst>
          <pc:docMk/>
          <pc:sldMk cId="2470983436" sldId="1948"/>
        </pc:sldMkLst>
        <pc:spChg chg="add mod">
          <ac:chgData name="Merkle, Cat" userId="a9581f9e-37bc-4cc6-a5d4-8f8234d67551" providerId="ADAL" clId="{DFBCF384-E020-40C9-B3A7-88A4F46B0C3A}" dt="2024-09-18T15:18:08.495" v="144" actId="164"/>
          <ac:spMkLst>
            <pc:docMk/>
            <pc:sldMk cId="2470983436" sldId="1948"/>
            <ac:spMk id="8" creationId="{CF458FDF-855D-EAF6-ED5B-05EA32B19A60}"/>
          </ac:spMkLst>
        </pc:spChg>
        <pc:spChg chg="ord">
          <ac:chgData name="Merkle, Cat" userId="a9581f9e-37bc-4cc6-a5d4-8f8234d67551" providerId="ADAL" clId="{DFBCF384-E020-40C9-B3A7-88A4F46B0C3A}" dt="2024-09-19T18:47:22.751" v="587" actId="13244"/>
          <ac:spMkLst>
            <pc:docMk/>
            <pc:sldMk cId="2470983436" sldId="1948"/>
            <ac:spMk id="10" creationId="{F72353E2-6652-813B-65A5-D7AF60E816FC}"/>
          </ac:spMkLst>
        </pc:spChg>
        <pc:grpChg chg="add mod">
          <ac:chgData name="Merkle, Cat" userId="a9581f9e-37bc-4cc6-a5d4-8f8234d67551" providerId="ADAL" clId="{DFBCF384-E020-40C9-B3A7-88A4F46B0C3A}" dt="2024-09-19T18:46:58.604" v="586" actId="13244"/>
          <ac:grpSpMkLst>
            <pc:docMk/>
            <pc:sldMk cId="2470983436" sldId="1948"/>
            <ac:grpSpMk id="9" creationId="{CBE510D0-3B80-4859-D009-3DE7BCF551C1}"/>
          </ac:grpSpMkLst>
        </pc:grpChg>
        <pc:picChg chg="mod">
          <ac:chgData name="Merkle, Cat" userId="a9581f9e-37bc-4cc6-a5d4-8f8234d67551" providerId="ADAL" clId="{DFBCF384-E020-40C9-B3A7-88A4F46B0C3A}" dt="2024-09-18T15:18:08.495" v="144" actId="164"/>
          <ac:picMkLst>
            <pc:docMk/>
            <pc:sldMk cId="2470983436" sldId="1948"/>
            <ac:picMk id="7" creationId="{EAA8DC28-3CA4-3C6A-F300-F0E40AF45767}"/>
          </ac:picMkLst>
        </pc:picChg>
      </pc:sldChg>
      <pc:sldChg chg="modSp mod modCm">
        <pc:chgData name="Merkle, Cat" userId="a9581f9e-37bc-4cc6-a5d4-8f8234d67551" providerId="ADAL" clId="{DFBCF384-E020-40C9-B3A7-88A4F46B0C3A}" dt="2024-09-26T16:47:48.756" v="660" actId="20577"/>
        <pc:sldMkLst>
          <pc:docMk/>
          <pc:sldMk cId="1563350193" sldId="1969"/>
        </pc:sldMkLst>
        <pc:spChg chg="mod">
          <ac:chgData name="Merkle, Cat" userId="a9581f9e-37bc-4cc6-a5d4-8f8234d67551" providerId="ADAL" clId="{DFBCF384-E020-40C9-B3A7-88A4F46B0C3A}" dt="2024-09-26T16:47:48.756" v="660" actId="20577"/>
          <ac:spMkLst>
            <pc:docMk/>
            <pc:sldMk cId="1563350193" sldId="196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erkle, Cat" userId="a9581f9e-37bc-4cc6-a5d4-8f8234d67551" providerId="ADAL" clId="{DFBCF384-E020-40C9-B3A7-88A4F46B0C3A}" dt="2024-09-26T16:47:48.756" v="660" actId="20577"/>
              <pc2:cmMkLst xmlns:pc2="http://schemas.microsoft.com/office/powerpoint/2019/9/main/command">
                <pc:docMk/>
                <pc:sldMk cId="1563350193" sldId="1969"/>
                <pc2:cmMk id="{00127D08-9099-41D2-BA9B-15D3C35AD576}"/>
              </pc2:cmMkLst>
            </pc226:cmChg>
          </p:ext>
        </pc:extLst>
      </pc:sldChg>
      <pc:sldChg chg="modSp mod">
        <pc:chgData name="Merkle, Cat" userId="a9581f9e-37bc-4cc6-a5d4-8f8234d67551" providerId="ADAL" clId="{DFBCF384-E020-40C9-B3A7-88A4F46B0C3A}" dt="2024-09-17T16:43:43.360" v="32"/>
        <pc:sldMkLst>
          <pc:docMk/>
          <pc:sldMk cId="2486144872" sldId="1982"/>
        </pc:sldMkLst>
        <pc:spChg chg="mod">
          <ac:chgData name="Merkle, Cat" userId="a9581f9e-37bc-4cc6-a5d4-8f8234d67551" providerId="ADAL" clId="{DFBCF384-E020-40C9-B3A7-88A4F46B0C3A}" dt="2024-09-17T16:42:38.237" v="13"/>
          <ac:spMkLst>
            <pc:docMk/>
            <pc:sldMk cId="2486144872" sldId="1982"/>
            <ac:spMk id="8" creationId="{3F81BDA3-CDE4-5AF4-865E-E26969F438B0}"/>
          </ac:spMkLst>
        </pc:spChg>
        <pc:graphicFrameChg chg="mod">
          <ac:chgData name="Merkle, Cat" userId="a9581f9e-37bc-4cc6-a5d4-8f8234d67551" providerId="ADAL" clId="{DFBCF384-E020-40C9-B3A7-88A4F46B0C3A}" dt="2024-09-17T16:43:43.360" v="32"/>
          <ac:graphicFrameMkLst>
            <pc:docMk/>
            <pc:sldMk cId="2486144872" sldId="1982"/>
            <ac:graphicFrameMk id="6" creationId="{06E6F7C5-FDD0-0163-900D-5981A98B46B9}"/>
          </ac:graphicFrameMkLst>
        </pc:graphicFrameChg>
      </pc:sldChg>
      <pc:sldChg chg="modSp mod">
        <pc:chgData name="Merkle, Cat" userId="a9581f9e-37bc-4cc6-a5d4-8f8234d67551" providerId="ADAL" clId="{DFBCF384-E020-40C9-B3A7-88A4F46B0C3A}" dt="2024-09-19T18:49:18.431" v="598" actId="13244"/>
        <pc:sldMkLst>
          <pc:docMk/>
          <pc:sldMk cId="2913390273" sldId="1984"/>
        </pc:sldMkLst>
        <pc:picChg chg="ord">
          <ac:chgData name="Merkle, Cat" userId="a9581f9e-37bc-4cc6-a5d4-8f8234d67551" providerId="ADAL" clId="{DFBCF384-E020-40C9-B3A7-88A4F46B0C3A}" dt="2024-09-19T18:49:18.431" v="598" actId="13244"/>
          <ac:picMkLst>
            <pc:docMk/>
            <pc:sldMk cId="2913390273" sldId="1984"/>
            <ac:picMk id="6" creationId="{F1A4EB5F-A27A-5511-1076-0566BF5ACF65}"/>
          </ac:picMkLst>
        </pc:picChg>
      </pc:sldChg>
      <pc:sldChg chg="modSp mod">
        <pc:chgData name="Merkle, Cat" userId="a9581f9e-37bc-4cc6-a5d4-8f8234d67551" providerId="ADAL" clId="{DFBCF384-E020-40C9-B3A7-88A4F46B0C3A}" dt="2024-09-19T18:48:12.188" v="591" actId="13244"/>
        <pc:sldMkLst>
          <pc:docMk/>
          <pc:sldMk cId="3372958655" sldId="1986"/>
        </pc:sldMkLst>
        <pc:spChg chg="ord">
          <ac:chgData name="Merkle, Cat" userId="a9581f9e-37bc-4cc6-a5d4-8f8234d67551" providerId="ADAL" clId="{DFBCF384-E020-40C9-B3A7-88A4F46B0C3A}" dt="2024-09-19T18:48:12.188" v="591" actId="13244"/>
          <ac:spMkLst>
            <pc:docMk/>
            <pc:sldMk cId="3372958655" sldId="1986"/>
            <ac:spMk id="8" creationId="{B211544E-331C-45D8-8760-0068F9049BE0}"/>
          </ac:spMkLst>
        </pc:spChg>
      </pc:sldChg>
      <pc:sldChg chg="addSp delSp modSp mod">
        <pc:chgData name="Merkle, Cat" userId="a9581f9e-37bc-4cc6-a5d4-8f8234d67551" providerId="ADAL" clId="{DFBCF384-E020-40C9-B3A7-88A4F46B0C3A}" dt="2024-09-23T20:16:13.508" v="654" actId="13244"/>
        <pc:sldMkLst>
          <pc:docMk/>
          <pc:sldMk cId="2497279978" sldId="1987"/>
        </pc:sldMkLst>
        <pc:spChg chg="ord">
          <ac:chgData name="Merkle, Cat" userId="a9581f9e-37bc-4cc6-a5d4-8f8234d67551" providerId="ADAL" clId="{DFBCF384-E020-40C9-B3A7-88A4F46B0C3A}" dt="2024-09-23T20:16:12.403" v="653" actId="13244"/>
          <ac:spMkLst>
            <pc:docMk/>
            <pc:sldMk cId="2497279978" sldId="1987"/>
            <ac:spMk id="3" creationId="{3A5BDA81-FECC-7CEE-1ED8-B4047C2DBA00}"/>
          </ac:spMkLst>
        </pc:spChg>
        <pc:spChg chg="ord">
          <ac:chgData name="Merkle, Cat" userId="a9581f9e-37bc-4cc6-a5d4-8f8234d67551" providerId="ADAL" clId="{DFBCF384-E020-40C9-B3A7-88A4F46B0C3A}" dt="2024-09-23T20:16:13.508" v="654" actId="13244"/>
          <ac:spMkLst>
            <pc:docMk/>
            <pc:sldMk cId="2497279978" sldId="1987"/>
            <ac:spMk id="4" creationId="{5BBE964C-C236-DF84-FAE3-946D1ACEAD4F}"/>
          </ac:spMkLst>
        </pc:spChg>
        <pc:spChg chg="add mod">
          <ac:chgData name="Merkle, Cat" userId="a9581f9e-37bc-4cc6-a5d4-8f8234d67551" providerId="ADAL" clId="{DFBCF384-E020-40C9-B3A7-88A4F46B0C3A}" dt="2024-09-23T18:48:25.737" v="636" actId="1076"/>
          <ac:spMkLst>
            <pc:docMk/>
            <pc:sldMk cId="2497279978" sldId="1987"/>
            <ac:spMk id="7" creationId="{83BBE7CA-A235-6053-34E5-41CA1DCB5591}"/>
          </ac:spMkLst>
        </pc:spChg>
        <pc:spChg chg="del mod topLvl">
          <ac:chgData name="Merkle, Cat" userId="a9581f9e-37bc-4cc6-a5d4-8f8234d67551" providerId="ADAL" clId="{DFBCF384-E020-40C9-B3A7-88A4F46B0C3A}" dt="2024-09-23T18:48:12.678" v="628" actId="478"/>
          <ac:spMkLst>
            <pc:docMk/>
            <pc:sldMk cId="2497279978" sldId="1987"/>
            <ac:spMk id="12" creationId="{1A9B84D9-BB78-2BB0-1A6E-F7BE9AACBA55}"/>
          </ac:spMkLst>
        </pc:spChg>
        <pc:spChg chg="del mod topLvl">
          <ac:chgData name="Merkle, Cat" userId="a9581f9e-37bc-4cc6-a5d4-8f8234d67551" providerId="ADAL" clId="{DFBCF384-E020-40C9-B3A7-88A4F46B0C3A}" dt="2024-09-23T18:48:12.678" v="628" actId="478"/>
          <ac:spMkLst>
            <pc:docMk/>
            <pc:sldMk cId="2497279978" sldId="1987"/>
            <ac:spMk id="13" creationId="{B08045A4-53CB-58B6-029B-A9322275E750}"/>
          </ac:spMkLst>
        </pc:spChg>
        <pc:spChg chg="del mod topLvl">
          <ac:chgData name="Merkle, Cat" userId="a9581f9e-37bc-4cc6-a5d4-8f8234d67551" providerId="ADAL" clId="{DFBCF384-E020-40C9-B3A7-88A4F46B0C3A}" dt="2024-09-23T18:48:12.678" v="628" actId="478"/>
          <ac:spMkLst>
            <pc:docMk/>
            <pc:sldMk cId="2497279978" sldId="1987"/>
            <ac:spMk id="14" creationId="{072FCE60-7E7E-A3CE-37F1-31080396304A}"/>
          </ac:spMkLst>
        </pc:spChg>
        <pc:spChg chg="del mod topLvl">
          <ac:chgData name="Merkle, Cat" userId="a9581f9e-37bc-4cc6-a5d4-8f8234d67551" providerId="ADAL" clId="{DFBCF384-E020-40C9-B3A7-88A4F46B0C3A}" dt="2024-09-23T18:48:12.678" v="628" actId="478"/>
          <ac:spMkLst>
            <pc:docMk/>
            <pc:sldMk cId="2497279978" sldId="1987"/>
            <ac:spMk id="15" creationId="{2CA8635C-676B-D24A-8558-5FA20D1214DD}"/>
          </ac:spMkLst>
        </pc:spChg>
        <pc:spChg chg="del mod topLvl">
          <ac:chgData name="Merkle, Cat" userId="a9581f9e-37bc-4cc6-a5d4-8f8234d67551" providerId="ADAL" clId="{DFBCF384-E020-40C9-B3A7-88A4F46B0C3A}" dt="2024-09-23T18:48:12.678" v="628" actId="478"/>
          <ac:spMkLst>
            <pc:docMk/>
            <pc:sldMk cId="2497279978" sldId="1987"/>
            <ac:spMk id="16" creationId="{A638F3F6-E527-3417-E5F0-4C02EFC929E2}"/>
          </ac:spMkLst>
        </pc:spChg>
        <pc:spChg chg="del mod topLvl">
          <ac:chgData name="Merkle, Cat" userId="a9581f9e-37bc-4cc6-a5d4-8f8234d67551" providerId="ADAL" clId="{DFBCF384-E020-40C9-B3A7-88A4F46B0C3A}" dt="2024-09-23T18:48:12.678" v="628" actId="478"/>
          <ac:spMkLst>
            <pc:docMk/>
            <pc:sldMk cId="2497279978" sldId="1987"/>
            <ac:spMk id="17" creationId="{5873D52C-255F-613C-CBB4-18FBC0324DE9}"/>
          </ac:spMkLst>
        </pc:spChg>
        <pc:spChg chg="del mod topLvl">
          <ac:chgData name="Merkle, Cat" userId="a9581f9e-37bc-4cc6-a5d4-8f8234d67551" providerId="ADAL" clId="{DFBCF384-E020-40C9-B3A7-88A4F46B0C3A}" dt="2024-09-23T18:48:12.678" v="628" actId="478"/>
          <ac:spMkLst>
            <pc:docMk/>
            <pc:sldMk cId="2497279978" sldId="1987"/>
            <ac:spMk id="18" creationId="{DA7AB33F-0F68-9DE5-C7E5-411E213FF5C8}"/>
          </ac:spMkLst>
        </pc:spChg>
        <pc:spChg chg="del mod topLvl">
          <ac:chgData name="Merkle, Cat" userId="a9581f9e-37bc-4cc6-a5d4-8f8234d67551" providerId="ADAL" clId="{DFBCF384-E020-40C9-B3A7-88A4F46B0C3A}" dt="2024-09-23T18:48:12.678" v="628" actId="478"/>
          <ac:spMkLst>
            <pc:docMk/>
            <pc:sldMk cId="2497279978" sldId="1987"/>
            <ac:spMk id="19" creationId="{80F6E371-8F52-6907-C7C5-17B8E56ECC2E}"/>
          </ac:spMkLst>
        </pc:spChg>
        <pc:spChg chg="del mod topLvl">
          <ac:chgData name="Merkle, Cat" userId="a9581f9e-37bc-4cc6-a5d4-8f8234d67551" providerId="ADAL" clId="{DFBCF384-E020-40C9-B3A7-88A4F46B0C3A}" dt="2024-09-23T18:48:12.678" v="628" actId="478"/>
          <ac:spMkLst>
            <pc:docMk/>
            <pc:sldMk cId="2497279978" sldId="1987"/>
            <ac:spMk id="20" creationId="{58A26BE5-9036-50DD-79EB-9EB1DEE20462}"/>
          </ac:spMkLst>
        </pc:spChg>
        <pc:spChg chg="del mod topLvl">
          <ac:chgData name="Merkle, Cat" userId="a9581f9e-37bc-4cc6-a5d4-8f8234d67551" providerId="ADAL" clId="{DFBCF384-E020-40C9-B3A7-88A4F46B0C3A}" dt="2024-09-23T18:48:12.678" v="628" actId="478"/>
          <ac:spMkLst>
            <pc:docMk/>
            <pc:sldMk cId="2497279978" sldId="1987"/>
            <ac:spMk id="21" creationId="{D751389B-2C18-BA7E-EB54-406B0C2827B5}"/>
          </ac:spMkLst>
        </pc:spChg>
        <pc:spChg chg="del mod topLvl">
          <ac:chgData name="Merkle, Cat" userId="a9581f9e-37bc-4cc6-a5d4-8f8234d67551" providerId="ADAL" clId="{DFBCF384-E020-40C9-B3A7-88A4F46B0C3A}" dt="2024-09-23T18:48:22.698" v="634" actId="478"/>
          <ac:spMkLst>
            <pc:docMk/>
            <pc:sldMk cId="2497279978" sldId="1987"/>
            <ac:spMk id="60" creationId="{B9A124E6-4B98-2FB1-5418-52099AF66093}"/>
          </ac:spMkLst>
        </pc:spChg>
        <pc:grpChg chg="add del mod ord">
          <ac:chgData name="Merkle, Cat" userId="a9581f9e-37bc-4cc6-a5d4-8f8234d67551" providerId="ADAL" clId="{DFBCF384-E020-40C9-B3A7-88A4F46B0C3A}" dt="2024-09-23T18:48:04.258" v="624" actId="165"/>
          <ac:grpSpMkLst>
            <pc:docMk/>
            <pc:sldMk cId="2497279978" sldId="1987"/>
            <ac:grpSpMk id="61" creationId="{8065700C-F763-8542-512D-D156176B48F5}"/>
          </ac:grpSpMkLst>
        </pc:grpChg>
        <pc:picChg chg="add mod">
          <ac:chgData name="Merkle, Cat" userId="a9581f9e-37bc-4cc6-a5d4-8f8234d67551" providerId="ADAL" clId="{DFBCF384-E020-40C9-B3A7-88A4F46B0C3A}" dt="2024-09-23T18:48:21.131" v="633" actId="1076"/>
          <ac:picMkLst>
            <pc:docMk/>
            <pc:sldMk cId="2497279978" sldId="1987"/>
            <ac:picMk id="6" creationId="{16D46A03-22F3-811E-4AEF-B70C76114BE6}"/>
          </ac:picMkLst>
        </pc:picChg>
        <pc:picChg chg="del mod topLvl">
          <ac:chgData name="Merkle, Cat" userId="a9581f9e-37bc-4cc6-a5d4-8f8234d67551" providerId="ADAL" clId="{DFBCF384-E020-40C9-B3A7-88A4F46B0C3A}" dt="2024-09-23T18:48:08.995" v="626" actId="478"/>
          <ac:picMkLst>
            <pc:docMk/>
            <pc:sldMk cId="2497279978" sldId="1987"/>
            <ac:picMk id="11" creationId="{BD205233-98CA-43B8-FEDD-66C8A3512174}"/>
          </ac:picMkLst>
        </pc:picChg>
        <pc:cxnChg chg="del mod topLvl">
          <ac:chgData name="Merkle, Cat" userId="a9581f9e-37bc-4cc6-a5d4-8f8234d67551" providerId="ADAL" clId="{DFBCF384-E020-40C9-B3A7-88A4F46B0C3A}" dt="2024-09-23T18:48:12.678" v="628" actId="478"/>
          <ac:cxnSpMkLst>
            <pc:docMk/>
            <pc:sldMk cId="2497279978" sldId="1987"/>
            <ac:cxnSpMk id="23" creationId="{D52C7D01-BD5C-6309-36F9-A253FF391F02}"/>
          </ac:cxnSpMkLst>
        </pc:cxnChg>
        <pc:cxnChg chg="del mod topLvl">
          <ac:chgData name="Merkle, Cat" userId="a9581f9e-37bc-4cc6-a5d4-8f8234d67551" providerId="ADAL" clId="{DFBCF384-E020-40C9-B3A7-88A4F46B0C3A}" dt="2024-09-23T18:48:12.678" v="628" actId="478"/>
          <ac:cxnSpMkLst>
            <pc:docMk/>
            <pc:sldMk cId="2497279978" sldId="1987"/>
            <ac:cxnSpMk id="33" creationId="{76E7E5D7-4362-F4AB-171E-9AD6EE02BD96}"/>
          </ac:cxnSpMkLst>
        </pc:cxnChg>
        <pc:cxnChg chg="del mod topLvl">
          <ac:chgData name="Merkle, Cat" userId="a9581f9e-37bc-4cc6-a5d4-8f8234d67551" providerId="ADAL" clId="{DFBCF384-E020-40C9-B3A7-88A4F46B0C3A}" dt="2024-09-23T18:48:12.678" v="628" actId="478"/>
          <ac:cxnSpMkLst>
            <pc:docMk/>
            <pc:sldMk cId="2497279978" sldId="1987"/>
            <ac:cxnSpMk id="35" creationId="{C6FABA2E-2583-6600-12B7-10F8C4F93EF6}"/>
          </ac:cxnSpMkLst>
        </pc:cxnChg>
        <pc:cxnChg chg="del mod topLvl">
          <ac:chgData name="Merkle, Cat" userId="a9581f9e-37bc-4cc6-a5d4-8f8234d67551" providerId="ADAL" clId="{DFBCF384-E020-40C9-B3A7-88A4F46B0C3A}" dt="2024-09-23T18:48:12.678" v="628" actId="478"/>
          <ac:cxnSpMkLst>
            <pc:docMk/>
            <pc:sldMk cId="2497279978" sldId="1987"/>
            <ac:cxnSpMk id="45" creationId="{D3391963-F295-42EB-3BA7-1E797D9317C2}"/>
          </ac:cxnSpMkLst>
        </pc:cxnChg>
        <pc:cxnChg chg="del mod topLvl">
          <ac:chgData name="Merkle, Cat" userId="a9581f9e-37bc-4cc6-a5d4-8f8234d67551" providerId="ADAL" clId="{DFBCF384-E020-40C9-B3A7-88A4F46B0C3A}" dt="2024-09-23T18:48:12.678" v="628" actId="478"/>
          <ac:cxnSpMkLst>
            <pc:docMk/>
            <pc:sldMk cId="2497279978" sldId="1987"/>
            <ac:cxnSpMk id="48" creationId="{F3D91983-8F86-64C3-B191-F3F7B5144DFF}"/>
          </ac:cxnSpMkLst>
        </pc:cxnChg>
        <pc:cxnChg chg="del mod topLvl">
          <ac:chgData name="Merkle, Cat" userId="a9581f9e-37bc-4cc6-a5d4-8f8234d67551" providerId="ADAL" clId="{DFBCF384-E020-40C9-B3A7-88A4F46B0C3A}" dt="2024-09-23T18:48:12.678" v="628" actId="478"/>
          <ac:cxnSpMkLst>
            <pc:docMk/>
            <pc:sldMk cId="2497279978" sldId="1987"/>
            <ac:cxnSpMk id="51" creationId="{9CE59E58-922D-924A-674F-E504B0F83CCB}"/>
          </ac:cxnSpMkLst>
        </pc:cxnChg>
        <pc:cxnChg chg="del mod topLvl">
          <ac:chgData name="Merkle, Cat" userId="a9581f9e-37bc-4cc6-a5d4-8f8234d67551" providerId="ADAL" clId="{DFBCF384-E020-40C9-B3A7-88A4F46B0C3A}" dt="2024-09-23T18:48:12.678" v="628" actId="478"/>
          <ac:cxnSpMkLst>
            <pc:docMk/>
            <pc:sldMk cId="2497279978" sldId="1987"/>
            <ac:cxnSpMk id="54" creationId="{AB8D3205-7F94-F7AB-F5A9-8DFC7C734F6C}"/>
          </ac:cxnSpMkLst>
        </pc:cxnChg>
        <pc:cxnChg chg="del mod topLvl">
          <ac:chgData name="Merkle, Cat" userId="a9581f9e-37bc-4cc6-a5d4-8f8234d67551" providerId="ADAL" clId="{DFBCF384-E020-40C9-B3A7-88A4F46B0C3A}" dt="2024-09-23T18:48:12.678" v="628" actId="478"/>
          <ac:cxnSpMkLst>
            <pc:docMk/>
            <pc:sldMk cId="2497279978" sldId="1987"/>
            <ac:cxnSpMk id="57" creationId="{85AF21B1-5B41-6116-86DE-5F5FA698E922}"/>
          </ac:cxnSpMkLst>
        </pc:cxnChg>
      </pc:sldChg>
      <pc:sldChg chg="modSp mod modCm">
        <pc:chgData name="Merkle, Cat" userId="a9581f9e-37bc-4cc6-a5d4-8f8234d67551" providerId="ADAL" clId="{DFBCF384-E020-40C9-B3A7-88A4F46B0C3A}" dt="2024-09-27T18:44:13.505" v="663"/>
        <pc:sldMkLst>
          <pc:docMk/>
          <pc:sldMk cId="2543896270" sldId="1991"/>
        </pc:sldMkLst>
        <pc:spChg chg="mod">
          <ac:chgData name="Merkle, Cat" userId="a9581f9e-37bc-4cc6-a5d4-8f8234d67551" providerId="ADAL" clId="{DFBCF384-E020-40C9-B3A7-88A4F46B0C3A}" dt="2024-09-27T18:44:13.505" v="663"/>
          <ac:spMkLst>
            <pc:docMk/>
            <pc:sldMk cId="2543896270" sldId="1991"/>
            <ac:spMk id="12" creationId="{4F7BC3C0-6E69-365B-D6BE-59DD29C27203}"/>
          </ac:spMkLst>
        </pc:spChg>
        <pc:grpChg chg="ord">
          <ac:chgData name="Merkle, Cat" userId="a9581f9e-37bc-4cc6-a5d4-8f8234d67551" providerId="ADAL" clId="{DFBCF384-E020-40C9-B3A7-88A4F46B0C3A}" dt="2024-09-19T18:46:39.527" v="585" actId="13244"/>
          <ac:grpSpMkLst>
            <pc:docMk/>
            <pc:sldMk cId="2543896270" sldId="1991"/>
            <ac:grpSpMk id="5" creationId="{37235514-C605-A640-15EF-9121FCF033FE}"/>
          </ac:grpSpMkLst>
        </pc:grpChg>
        <pc:picChg chg="mod">
          <ac:chgData name="Merkle, Cat" userId="a9581f9e-37bc-4cc6-a5d4-8f8234d67551" providerId="ADAL" clId="{DFBCF384-E020-40C9-B3A7-88A4F46B0C3A}" dt="2024-09-19T18:46:38.086" v="584" actId="13244"/>
          <ac:picMkLst>
            <pc:docMk/>
            <pc:sldMk cId="2543896270" sldId="1991"/>
            <ac:picMk id="2" creationId="{BD6546CF-3FD2-2B28-2AD8-DCD97139E99F}"/>
          </ac:picMkLst>
        </pc:picChg>
        <pc:extLst>
          <p:ext xmlns:p="http://schemas.openxmlformats.org/presentationml/2006/main" uri="{D6D511B9-2390-475A-947B-AFAB55BFBCF1}">
            <pc226:cmChg xmlns:pc226="http://schemas.microsoft.com/office/powerpoint/2022/06/main/command" chg="mod">
              <pc226:chgData name="Merkle, Cat" userId="a9581f9e-37bc-4cc6-a5d4-8f8234d67551" providerId="ADAL" clId="{DFBCF384-E020-40C9-B3A7-88A4F46B0C3A}" dt="2024-09-27T18:44:13.505" v="663"/>
              <pc2:cmMkLst xmlns:pc2="http://schemas.microsoft.com/office/powerpoint/2019/9/main/command">
                <pc:docMk/>
                <pc:sldMk cId="2543896270" sldId="1991"/>
                <pc2:cmMk id="{4AC9B471-92C5-4C6A-B19D-1F816DC4E44D}"/>
              </pc2:cmMkLst>
            </pc226:cmChg>
          </p:ext>
        </pc:extLst>
      </pc:sldChg>
      <pc:sldChg chg="modSp mod">
        <pc:chgData name="Merkle, Cat" userId="a9581f9e-37bc-4cc6-a5d4-8f8234d67551" providerId="ADAL" clId="{DFBCF384-E020-40C9-B3A7-88A4F46B0C3A}" dt="2024-09-19T18:47:54.523" v="590" actId="13244"/>
        <pc:sldMkLst>
          <pc:docMk/>
          <pc:sldMk cId="1786411785" sldId="1992"/>
        </pc:sldMkLst>
        <pc:grpChg chg="ord">
          <ac:chgData name="Merkle, Cat" userId="a9581f9e-37bc-4cc6-a5d4-8f8234d67551" providerId="ADAL" clId="{DFBCF384-E020-40C9-B3A7-88A4F46B0C3A}" dt="2024-09-19T18:47:54.523" v="590" actId="13244"/>
          <ac:grpSpMkLst>
            <pc:docMk/>
            <pc:sldMk cId="1786411785" sldId="1992"/>
            <ac:grpSpMk id="5" creationId="{965B9600-7622-3ABB-CB44-304D548349E2}"/>
          </ac:grpSpMkLst>
        </pc:grpChg>
        <pc:picChg chg="mod">
          <ac:chgData name="Merkle, Cat" userId="a9581f9e-37bc-4cc6-a5d4-8f8234d67551" providerId="ADAL" clId="{DFBCF384-E020-40C9-B3A7-88A4F46B0C3A}" dt="2024-09-19T18:47:52.785" v="589" actId="13244"/>
          <ac:picMkLst>
            <pc:docMk/>
            <pc:sldMk cId="1786411785" sldId="1992"/>
            <ac:picMk id="2" creationId="{001666CD-89FB-BFE8-185B-DC7A9385DD9D}"/>
          </ac:picMkLst>
        </pc:picChg>
      </pc:sldChg>
      <pc:sldChg chg="modSp mod">
        <pc:chgData name="Merkle, Cat" userId="a9581f9e-37bc-4cc6-a5d4-8f8234d67551" providerId="ADAL" clId="{DFBCF384-E020-40C9-B3A7-88A4F46B0C3A}" dt="2024-09-19T18:48:33.358" v="593" actId="13244"/>
        <pc:sldMkLst>
          <pc:docMk/>
          <pc:sldMk cId="2862306418" sldId="1993"/>
        </pc:sldMkLst>
        <pc:spChg chg="ord">
          <ac:chgData name="Merkle, Cat" userId="a9581f9e-37bc-4cc6-a5d4-8f8234d67551" providerId="ADAL" clId="{DFBCF384-E020-40C9-B3A7-88A4F46B0C3A}" dt="2024-09-19T18:48:33.358" v="593" actId="13244"/>
          <ac:spMkLst>
            <pc:docMk/>
            <pc:sldMk cId="2862306418" sldId="1993"/>
            <ac:spMk id="4" creationId="{00000000-0000-0000-0000-000000000000}"/>
          </ac:spMkLst>
        </pc:spChg>
      </pc:sldChg>
      <pc:sldChg chg="addSp delSp modSp mod">
        <pc:chgData name="Merkle, Cat" userId="a9581f9e-37bc-4cc6-a5d4-8f8234d67551" providerId="ADAL" clId="{DFBCF384-E020-40C9-B3A7-88A4F46B0C3A}" dt="2024-09-19T18:42:50.339" v="558" actId="13244"/>
        <pc:sldMkLst>
          <pc:docMk/>
          <pc:sldMk cId="3873174926" sldId="1994"/>
        </pc:sldMkLst>
        <pc:spChg chg="ord">
          <ac:chgData name="Merkle, Cat" userId="a9581f9e-37bc-4cc6-a5d4-8f8234d67551" providerId="ADAL" clId="{DFBCF384-E020-40C9-B3A7-88A4F46B0C3A}" dt="2024-09-19T18:42:50.339" v="558" actId="13244"/>
          <ac:spMkLst>
            <pc:docMk/>
            <pc:sldMk cId="3873174926" sldId="1994"/>
            <ac:spMk id="2" creationId="{972FE8D0-A660-495E-A438-152940B61B5C}"/>
          </ac:spMkLst>
        </pc:spChg>
        <pc:spChg chg="mod">
          <ac:chgData name="Merkle, Cat" userId="a9581f9e-37bc-4cc6-a5d4-8f8234d67551" providerId="ADAL" clId="{DFBCF384-E020-40C9-B3A7-88A4F46B0C3A}" dt="2024-09-17T20:58:36.708" v="122" actId="1076"/>
          <ac:spMkLst>
            <pc:docMk/>
            <pc:sldMk cId="3873174926" sldId="1994"/>
            <ac:spMk id="4" creationId="{0921AC4F-834B-B226-2E7E-68F107BA7D98}"/>
          </ac:spMkLst>
        </pc:spChg>
        <pc:spChg chg="del mod">
          <ac:chgData name="Merkle, Cat" userId="a9581f9e-37bc-4cc6-a5d4-8f8234d67551" providerId="ADAL" clId="{DFBCF384-E020-40C9-B3A7-88A4F46B0C3A}" dt="2024-09-18T16:32:03.181" v="184" actId="478"/>
          <ac:spMkLst>
            <pc:docMk/>
            <pc:sldMk cId="3873174926" sldId="1994"/>
            <ac:spMk id="7" creationId="{CC28CD0C-7E81-1CCC-8C9B-5F5A87E2539A}"/>
          </ac:spMkLst>
        </pc:spChg>
        <pc:spChg chg="mod topLvl">
          <ac:chgData name="Merkle, Cat" userId="a9581f9e-37bc-4cc6-a5d4-8f8234d67551" providerId="ADAL" clId="{DFBCF384-E020-40C9-B3A7-88A4F46B0C3A}" dt="2024-09-18T16:35:04.578" v="200" actId="164"/>
          <ac:spMkLst>
            <pc:docMk/>
            <pc:sldMk cId="3873174926" sldId="1994"/>
            <ac:spMk id="8" creationId="{A4CB315C-AF79-1D6B-E516-0E91BE84E486}"/>
          </ac:spMkLst>
        </pc:spChg>
        <pc:spChg chg="mod topLvl">
          <ac:chgData name="Merkle, Cat" userId="a9581f9e-37bc-4cc6-a5d4-8f8234d67551" providerId="ADAL" clId="{DFBCF384-E020-40C9-B3A7-88A4F46B0C3A}" dt="2024-09-18T16:35:04.578" v="200" actId="164"/>
          <ac:spMkLst>
            <pc:docMk/>
            <pc:sldMk cId="3873174926" sldId="1994"/>
            <ac:spMk id="9" creationId="{D052A6D4-90E5-BEB6-DEF8-64739AE97EE8}"/>
          </ac:spMkLst>
        </pc:spChg>
        <pc:spChg chg="mod">
          <ac:chgData name="Merkle, Cat" userId="a9581f9e-37bc-4cc6-a5d4-8f8234d67551" providerId="ADAL" clId="{DFBCF384-E020-40C9-B3A7-88A4F46B0C3A}" dt="2024-09-18T16:31:59.429" v="183" actId="165"/>
          <ac:spMkLst>
            <pc:docMk/>
            <pc:sldMk cId="3873174926" sldId="1994"/>
            <ac:spMk id="10" creationId="{6A40E2A6-25AC-FA91-B108-36509D02D43F}"/>
          </ac:spMkLst>
        </pc:spChg>
        <pc:spChg chg="mod topLvl">
          <ac:chgData name="Merkle, Cat" userId="a9581f9e-37bc-4cc6-a5d4-8f8234d67551" providerId="ADAL" clId="{DFBCF384-E020-40C9-B3A7-88A4F46B0C3A}" dt="2024-09-18T16:35:04.578" v="200" actId="164"/>
          <ac:spMkLst>
            <pc:docMk/>
            <pc:sldMk cId="3873174926" sldId="1994"/>
            <ac:spMk id="11" creationId="{3D5BC037-06D3-171D-10E1-0CF66C36824F}"/>
          </ac:spMkLst>
        </pc:spChg>
        <pc:spChg chg="mod topLvl">
          <ac:chgData name="Merkle, Cat" userId="a9581f9e-37bc-4cc6-a5d4-8f8234d67551" providerId="ADAL" clId="{DFBCF384-E020-40C9-B3A7-88A4F46B0C3A}" dt="2024-09-18T16:35:04.578" v="200" actId="164"/>
          <ac:spMkLst>
            <pc:docMk/>
            <pc:sldMk cId="3873174926" sldId="1994"/>
            <ac:spMk id="12" creationId="{0463CF3E-D58C-584A-5AD9-86AEED034590}"/>
          </ac:spMkLst>
        </pc:spChg>
        <pc:spChg chg="mod topLvl">
          <ac:chgData name="Merkle, Cat" userId="a9581f9e-37bc-4cc6-a5d4-8f8234d67551" providerId="ADAL" clId="{DFBCF384-E020-40C9-B3A7-88A4F46B0C3A}" dt="2024-09-18T16:35:04.578" v="200" actId="164"/>
          <ac:spMkLst>
            <pc:docMk/>
            <pc:sldMk cId="3873174926" sldId="1994"/>
            <ac:spMk id="13" creationId="{FAFC31E0-4FC5-3CB1-0B8B-3E47D390CDA0}"/>
          </ac:spMkLst>
        </pc:spChg>
        <pc:spChg chg="del mod ord topLvl">
          <ac:chgData name="Merkle, Cat" userId="a9581f9e-37bc-4cc6-a5d4-8f8234d67551" providerId="ADAL" clId="{DFBCF384-E020-40C9-B3A7-88A4F46B0C3A}" dt="2024-09-18T16:32:06.811" v="186" actId="478"/>
          <ac:spMkLst>
            <pc:docMk/>
            <pc:sldMk cId="3873174926" sldId="1994"/>
            <ac:spMk id="16" creationId="{5BF3178D-EDF1-2AD2-C3E0-FE0A1F01DA50}"/>
          </ac:spMkLst>
        </pc:spChg>
        <pc:spChg chg="add mod">
          <ac:chgData name="Merkle, Cat" userId="a9581f9e-37bc-4cc6-a5d4-8f8234d67551" providerId="ADAL" clId="{DFBCF384-E020-40C9-B3A7-88A4F46B0C3A}" dt="2024-09-18T16:35:04.578" v="200" actId="164"/>
          <ac:spMkLst>
            <pc:docMk/>
            <pc:sldMk cId="3873174926" sldId="1994"/>
            <ac:spMk id="21" creationId="{53408FC6-7CBF-142E-4769-3E6049AC0658}"/>
          </ac:spMkLst>
        </pc:spChg>
        <pc:spChg chg="add mod">
          <ac:chgData name="Merkle, Cat" userId="a9581f9e-37bc-4cc6-a5d4-8f8234d67551" providerId="ADAL" clId="{DFBCF384-E020-40C9-B3A7-88A4F46B0C3A}" dt="2024-09-18T16:35:04.578" v="200" actId="164"/>
          <ac:spMkLst>
            <pc:docMk/>
            <pc:sldMk cId="3873174926" sldId="1994"/>
            <ac:spMk id="22" creationId="{B9172D65-0491-F3B7-AC11-93B591F6682C}"/>
          </ac:spMkLst>
        </pc:spChg>
        <pc:grpChg chg="add mod topLvl">
          <ac:chgData name="Merkle, Cat" userId="a9581f9e-37bc-4cc6-a5d4-8f8234d67551" providerId="ADAL" clId="{DFBCF384-E020-40C9-B3A7-88A4F46B0C3A}" dt="2024-09-18T16:35:04.578" v="200" actId="164"/>
          <ac:grpSpMkLst>
            <pc:docMk/>
            <pc:sldMk cId="3873174926" sldId="1994"/>
            <ac:grpSpMk id="17" creationId="{18581C5D-0B2D-B21B-5073-1390BB037AB5}"/>
          </ac:grpSpMkLst>
        </pc:grpChg>
        <pc:grpChg chg="add del mod">
          <ac:chgData name="Merkle, Cat" userId="a9581f9e-37bc-4cc6-a5d4-8f8234d67551" providerId="ADAL" clId="{DFBCF384-E020-40C9-B3A7-88A4F46B0C3A}" dt="2024-09-18T16:31:59.429" v="183" actId="165"/>
          <ac:grpSpMkLst>
            <pc:docMk/>
            <pc:sldMk cId="3873174926" sldId="1994"/>
            <ac:grpSpMk id="18" creationId="{EFC531FF-6FC1-AF12-951A-A600312C75A3}"/>
          </ac:grpSpMkLst>
        </pc:grpChg>
        <pc:grpChg chg="add mod">
          <ac:chgData name="Merkle, Cat" userId="a9581f9e-37bc-4cc6-a5d4-8f8234d67551" providerId="ADAL" clId="{DFBCF384-E020-40C9-B3A7-88A4F46B0C3A}" dt="2024-09-18T16:35:26.046" v="202" actId="962"/>
          <ac:grpSpMkLst>
            <pc:docMk/>
            <pc:sldMk cId="3873174926" sldId="1994"/>
            <ac:grpSpMk id="23" creationId="{65619CF5-05D7-F7CF-629C-DA18E1AB2062}"/>
          </ac:grpSpMkLst>
        </pc:grpChg>
        <pc:picChg chg="del">
          <ac:chgData name="Merkle, Cat" userId="a9581f9e-37bc-4cc6-a5d4-8f8234d67551" providerId="ADAL" clId="{DFBCF384-E020-40C9-B3A7-88A4F46B0C3A}" dt="2024-09-17T19:57:53.264" v="111" actId="478"/>
          <ac:picMkLst>
            <pc:docMk/>
            <pc:sldMk cId="3873174926" sldId="1994"/>
            <ac:picMk id="5" creationId="{8D285CED-AA7F-EC7D-BF6D-154835BFBDCE}"/>
          </ac:picMkLst>
        </pc:picChg>
        <pc:picChg chg="add mod ord modCrop">
          <ac:chgData name="Merkle, Cat" userId="a9581f9e-37bc-4cc6-a5d4-8f8234d67551" providerId="ADAL" clId="{DFBCF384-E020-40C9-B3A7-88A4F46B0C3A}" dt="2024-09-18T16:31:59.429" v="183" actId="165"/>
          <ac:picMkLst>
            <pc:docMk/>
            <pc:sldMk cId="3873174926" sldId="1994"/>
            <ac:picMk id="14" creationId="{24CAD805-EA74-7DA0-6267-1E0F55F1B567}"/>
          </ac:picMkLst>
        </pc:picChg>
        <pc:cxnChg chg="add mod">
          <ac:chgData name="Merkle, Cat" userId="a9581f9e-37bc-4cc6-a5d4-8f8234d67551" providerId="ADAL" clId="{DFBCF384-E020-40C9-B3A7-88A4F46B0C3A}" dt="2024-09-18T16:35:04.578" v="200" actId="164"/>
          <ac:cxnSpMkLst>
            <pc:docMk/>
            <pc:sldMk cId="3873174926" sldId="1994"/>
            <ac:cxnSpMk id="6" creationId="{E27EB9B0-0DD3-B0CC-75D5-FF37AB99544D}"/>
          </ac:cxnSpMkLst>
        </pc:cxnChg>
        <pc:cxnChg chg="mod topLvl">
          <ac:chgData name="Merkle, Cat" userId="a9581f9e-37bc-4cc6-a5d4-8f8234d67551" providerId="ADAL" clId="{DFBCF384-E020-40C9-B3A7-88A4F46B0C3A}" dt="2024-09-18T16:35:04.578" v="200" actId="164"/>
          <ac:cxnSpMkLst>
            <pc:docMk/>
            <pc:sldMk cId="3873174926" sldId="1994"/>
            <ac:cxnSpMk id="15" creationId="{BBE076F9-D7E1-6CC6-98BE-3C7B6697D7A2}"/>
          </ac:cxnSpMkLst>
        </pc:cxnChg>
      </pc:sldChg>
      <pc:sldChg chg="modSp mod">
        <pc:chgData name="Merkle, Cat" userId="a9581f9e-37bc-4cc6-a5d4-8f8234d67551" providerId="ADAL" clId="{DFBCF384-E020-40C9-B3A7-88A4F46B0C3A}" dt="2024-09-19T18:49:04.054" v="597" actId="13244"/>
        <pc:sldMkLst>
          <pc:docMk/>
          <pc:sldMk cId="2252174138" sldId="1995"/>
        </pc:sldMkLst>
        <pc:spChg chg="ord">
          <ac:chgData name="Merkle, Cat" userId="a9581f9e-37bc-4cc6-a5d4-8f8234d67551" providerId="ADAL" clId="{DFBCF384-E020-40C9-B3A7-88A4F46B0C3A}" dt="2024-09-19T18:49:04.054" v="597" actId="13244"/>
          <ac:spMkLst>
            <pc:docMk/>
            <pc:sldMk cId="2252174138" sldId="1995"/>
            <ac:spMk id="5" creationId="{37CFA141-0123-4F94-87B2-CCDE919639EF}"/>
          </ac:spMkLst>
        </pc:spChg>
        <pc:spChg chg="mod ord">
          <ac:chgData name="Merkle, Cat" userId="a9581f9e-37bc-4cc6-a5d4-8f8234d67551" providerId="ADAL" clId="{DFBCF384-E020-40C9-B3A7-88A4F46B0C3A}" dt="2024-09-19T18:49:02.113" v="596" actId="13244"/>
          <ac:spMkLst>
            <pc:docMk/>
            <pc:sldMk cId="2252174138" sldId="1995"/>
            <ac:spMk id="6" creationId="{6F59CCBB-5420-CBCF-B620-C39EBF916722}"/>
          </ac:spMkLst>
        </pc:spChg>
      </pc:sldChg>
      <pc:sldChg chg="modSp">
        <pc:chgData name="Merkle, Cat" userId="a9581f9e-37bc-4cc6-a5d4-8f8234d67551" providerId="ADAL" clId="{DFBCF384-E020-40C9-B3A7-88A4F46B0C3A}" dt="2024-09-19T18:48:46.942" v="594" actId="13244"/>
        <pc:sldMkLst>
          <pc:docMk/>
          <pc:sldMk cId="3606030223" sldId="1996"/>
        </pc:sldMkLst>
        <pc:picChg chg="mod">
          <ac:chgData name="Merkle, Cat" userId="a9581f9e-37bc-4cc6-a5d4-8f8234d67551" providerId="ADAL" clId="{DFBCF384-E020-40C9-B3A7-88A4F46B0C3A}" dt="2024-09-19T18:48:46.942" v="594" actId="13244"/>
          <ac:picMkLst>
            <pc:docMk/>
            <pc:sldMk cId="3606030223" sldId="1996"/>
            <ac:picMk id="2" creationId="{1CD5B423-2BEE-B7FB-5B0D-4D43AE643C5F}"/>
          </ac:picMkLst>
        </pc:picChg>
      </pc:sldChg>
      <pc:sldChg chg="modSp mod">
        <pc:chgData name="Merkle, Cat" userId="a9581f9e-37bc-4cc6-a5d4-8f8234d67551" providerId="ADAL" clId="{DFBCF384-E020-40C9-B3A7-88A4F46B0C3A}" dt="2024-09-19T18:43:52.353" v="565" actId="13244"/>
        <pc:sldMkLst>
          <pc:docMk/>
          <pc:sldMk cId="3045614021" sldId="1997"/>
        </pc:sldMkLst>
        <pc:picChg chg="mod">
          <ac:chgData name="Merkle, Cat" userId="a9581f9e-37bc-4cc6-a5d4-8f8234d67551" providerId="ADAL" clId="{DFBCF384-E020-40C9-B3A7-88A4F46B0C3A}" dt="2024-09-19T18:43:46.287" v="564" actId="13244"/>
          <ac:picMkLst>
            <pc:docMk/>
            <pc:sldMk cId="3045614021" sldId="1997"/>
            <ac:picMk id="2" creationId="{39420FAA-6C66-81DE-E4D1-AFAF2C7ED4B0}"/>
          </ac:picMkLst>
        </pc:picChg>
        <pc:picChg chg="mod ord">
          <ac:chgData name="Merkle, Cat" userId="a9581f9e-37bc-4cc6-a5d4-8f8234d67551" providerId="ADAL" clId="{DFBCF384-E020-40C9-B3A7-88A4F46B0C3A}" dt="2024-09-19T18:43:52.353" v="565" actId="13244"/>
          <ac:picMkLst>
            <pc:docMk/>
            <pc:sldMk cId="3045614021" sldId="1997"/>
            <ac:picMk id="7" creationId="{169F7612-60D4-5E66-EFB9-61D7EE237A4D}"/>
          </ac:picMkLst>
        </pc:picChg>
      </pc:sldChg>
      <pc:sldChg chg="modSp mod">
        <pc:chgData name="Merkle, Cat" userId="a9581f9e-37bc-4cc6-a5d4-8f8234d67551" providerId="ADAL" clId="{DFBCF384-E020-40C9-B3A7-88A4F46B0C3A}" dt="2024-09-23T20:22:51.751" v="657" actId="20577"/>
        <pc:sldMkLst>
          <pc:docMk/>
          <pc:sldMk cId="1515200981" sldId="1999"/>
        </pc:sldMkLst>
        <pc:spChg chg="mod">
          <ac:chgData name="Merkle, Cat" userId="a9581f9e-37bc-4cc6-a5d4-8f8234d67551" providerId="ADAL" clId="{DFBCF384-E020-40C9-B3A7-88A4F46B0C3A}" dt="2024-09-23T20:22:51.751" v="657" actId="20577"/>
          <ac:spMkLst>
            <pc:docMk/>
            <pc:sldMk cId="1515200981" sldId="1999"/>
            <ac:spMk id="2" creationId="{CCBDB9D8-88AE-EF31-B071-7D6BEBA3D7E7}"/>
          </ac:spMkLst>
        </pc:spChg>
      </pc:sldChg>
      <pc:sldChg chg="modNotesTx">
        <pc:chgData name="Merkle, Cat" userId="a9581f9e-37bc-4cc6-a5d4-8f8234d67551" providerId="ADAL" clId="{DFBCF384-E020-40C9-B3A7-88A4F46B0C3A}" dt="2024-10-01T19:09:17.625" v="722" actId="20577"/>
        <pc:sldMkLst>
          <pc:docMk/>
          <pc:sldMk cId="3262981898" sldId="2000"/>
        </pc:sldMkLst>
      </pc:sldChg>
      <pc:sldChg chg="addSp delSp modSp add del mod">
        <pc:chgData name="Merkle, Cat" userId="a9581f9e-37bc-4cc6-a5d4-8f8234d67551" providerId="ADAL" clId="{DFBCF384-E020-40C9-B3A7-88A4F46B0C3A}" dt="2024-09-18T16:32:17.860" v="196" actId="47"/>
        <pc:sldMkLst>
          <pc:docMk/>
          <pc:sldMk cId="999740007" sldId="2004"/>
        </pc:sldMkLst>
        <pc:spChg chg="add mod">
          <ac:chgData name="Merkle, Cat" userId="a9581f9e-37bc-4cc6-a5d4-8f8234d67551" providerId="ADAL" clId="{DFBCF384-E020-40C9-B3A7-88A4F46B0C3A}" dt="2024-09-18T16:31:51.648" v="182"/>
          <ac:spMkLst>
            <pc:docMk/>
            <pc:sldMk cId="999740007" sldId="2004"/>
            <ac:spMk id="5" creationId="{538B3016-4116-A478-C1AF-79949D418212}"/>
          </ac:spMkLst>
        </pc:spChg>
        <pc:spChg chg="del mod">
          <ac:chgData name="Merkle, Cat" userId="a9581f9e-37bc-4cc6-a5d4-8f8234d67551" providerId="ADAL" clId="{DFBCF384-E020-40C9-B3A7-88A4F46B0C3A}" dt="2024-09-18T16:31:50.995" v="181" actId="478"/>
          <ac:spMkLst>
            <pc:docMk/>
            <pc:sldMk cId="999740007" sldId="2004"/>
            <ac:spMk id="7" creationId="{CC28CD0C-7E81-1CCC-8C9B-5F5A87E2539A}"/>
          </ac:spMkLst>
        </pc:spChg>
        <pc:spChg chg="del">
          <ac:chgData name="Merkle, Cat" userId="a9581f9e-37bc-4cc6-a5d4-8f8234d67551" providerId="ADAL" clId="{DFBCF384-E020-40C9-B3A7-88A4F46B0C3A}" dt="2024-09-18T16:31:33.446" v="179" actId="478"/>
          <ac:spMkLst>
            <pc:docMk/>
            <pc:sldMk cId="999740007" sldId="2004"/>
            <ac:spMk id="8" creationId="{A4CB315C-AF79-1D6B-E516-0E91BE84E486}"/>
          </ac:spMkLst>
        </pc:spChg>
        <pc:spChg chg="del">
          <ac:chgData name="Merkle, Cat" userId="a9581f9e-37bc-4cc6-a5d4-8f8234d67551" providerId="ADAL" clId="{DFBCF384-E020-40C9-B3A7-88A4F46B0C3A}" dt="2024-09-18T16:31:33.446" v="179" actId="478"/>
          <ac:spMkLst>
            <pc:docMk/>
            <pc:sldMk cId="999740007" sldId="2004"/>
            <ac:spMk id="9" creationId="{D052A6D4-90E5-BEB6-DEF8-64739AE97EE8}"/>
          </ac:spMkLst>
        </pc:spChg>
        <pc:spChg chg="mod">
          <ac:chgData name="Merkle, Cat" userId="a9581f9e-37bc-4cc6-a5d4-8f8234d67551" providerId="ADAL" clId="{DFBCF384-E020-40C9-B3A7-88A4F46B0C3A}" dt="2024-09-18T16:31:43.984" v="180" actId="165"/>
          <ac:spMkLst>
            <pc:docMk/>
            <pc:sldMk cId="999740007" sldId="2004"/>
            <ac:spMk id="10" creationId="{6A40E2A6-25AC-FA91-B108-36509D02D43F}"/>
          </ac:spMkLst>
        </pc:spChg>
        <pc:spChg chg="del">
          <ac:chgData name="Merkle, Cat" userId="a9581f9e-37bc-4cc6-a5d4-8f8234d67551" providerId="ADAL" clId="{DFBCF384-E020-40C9-B3A7-88A4F46B0C3A}" dt="2024-09-18T16:31:33.446" v="179" actId="478"/>
          <ac:spMkLst>
            <pc:docMk/>
            <pc:sldMk cId="999740007" sldId="2004"/>
            <ac:spMk id="11" creationId="{3D5BC037-06D3-171D-10E1-0CF66C36824F}"/>
          </ac:spMkLst>
        </pc:spChg>
        <pc:spChg chg="del">
          <ac:chgData name="Merkle, Cat" userId="a9581f9e-37bc-4cc6-a5d4-8f8234d67551" providerId="ADAL" clId="{DFBCF384-E020-40C9-B3A7-88A4F46B0C3A}" dt="2024-09-18T16:31:33.446" v="179" actId="478"/>
          <ac:spMkLst>
            <pc:docMk/>
            <pc:sldMk cId="999740007" sldId="2004"/>
            <ac:spMk id="12" creationId="{0463CF3E-D58C-584A-5AD9-86AEED034590}"/>
          </ac:spMkLst>
        </pc:spChg>
        <pc:spChg chg="del">
          <ac:chgData name="Merkle, Cat" userId="a9581f9e-37bc-4cc6-a5d4-8f8234d67551" providerId="ADAL" clId="{DFBCF384-E020-40C9-B3A7-88A4F46B0C3A}" dt="2024-09-18T16:31:33.446" v="179" actId="478"/>
          <ac:spMkLst>
            <pc:docMk/>
            <pc:sldMk cId="999740007" sldId="2004"/>
            <ac:spMk id="13" creationId="{FAFC31E0-4FC5-3CB1-0B8B-3E47D390CDA0}"/>
          </ac:spMkLst>
        </pc:spChg>
        <pc:spChg chg="del">
          <ac:chgData name="Merkle, Cat" userId="a9581f9e-37bc-4cc6-a5d4-8f8234d67551" providerId="ADAL" clId="{DFBCF384-E020-40C9-B3A7-88A4F46B0C3A}" dt="2024-09-18T16:31:22.482" v="178" actId="478"/>
          <ac:spMkLst>
            <pc:docMk/>
            <pc:sldMk cId="999740007" sldId="2004"/>
            <ac:spMk id="16" creationId="{5BF3178D-EDF1-2AD2-C3E0-FE0A1F01DA50}"/>
          </ac:spMkLst>
        </pc:spChg>
        <pc:grpChg chg="mod topLvl">
          <ac:chgData name="Merkle, Cat" userId="a9581f9e-37bc-4cc6-a5d4-8f8234d67551" providerId="ADAL" clId="{DFBCF384-E020-40C9-B3A7-88A4F46B0C3A}" dt="2024-09-18T16:31:43.984" v="180" actId="165"/>
          <ac:grpSpMkLst>
            <pc:docMk/>
            <pc:sldMk cId="999740007" sldId="2004"/>
            <ac:grpSpMk id="17" creationId="{18581C5D-0B2D-B21B-5073-1390BB037AB5}"/>
          </ac:grpSpMkLst>
        </pc:grpChg>
        <pc:grpChg chg="del">
          <ac:chgData name="Merkle, Cat" userId="a9581f9e-37bc-4cc6-a5d4-8f8234d67551" providerId="ADAL" clId="{DFBCF384-E020-40C9-B3A7-88A4F46B0C3A}" dt="2024-09-18T16:31:43.984" v="180" actId="165"/>
          <ac:grpSpMkLst>
            <pc:docMk/>
            <pc:sldMk cId="999740007" sldId="2004"/>
            <ac:grpSpMk id="18" creationId="{EFC531FF-6FC1-AF12-951A-A600312C75A3}"/>
          </ac:grpSpMkLst>
        </pc:grpChg>
        <pc:picChg chg="mod">
          <ac:chgData name="Merkle, Cat" userId="a9581f9e-37bc-4cc6-a5d4-8f8234d67551" providerId="ADAL" clId="{DFBCF384-E020-40C9-B3A7-88A4F46B0C3A}" dt="2024-09-18T16:31:43.984" v="180" actId="165"/>
          <ac:picMkLst>
            <pc:docMk/>
            <pc:sldMk cId="999740007" sldId="2004"/>
            <ac:picMk id="14" creationId="{24CAD805-EA74-7DA0-6267-1E0F55F1B567}"/>
          </ac:picMkLst>
        </pc:picChg>
        <pc:cxnChg chg="mod topLvl">
          <ac:chgData name="Merkle, Cat" userId="a9581f9e-37bc-4cc6-a5d4-8f8234d67551" providerId="ADAL" clId="{DFBCF384-E020-40C9-B3A7-88A4F46B0C3A}" dt="2024-09-18T16:31:43.984" v="180" actId="165"/>
          <ac:cxnSpMkLst>
            <pc:docMk/>
            <pc:sldMk cId="999740007" sldId="2004"/>
            <ac:cxnSpMk id="15" creationId="{BBE076F9-D7E1-6CC6-98BE-3C7B6697D7A2}"/>
          </ac:cxnSpMkLst>
        </pc:cxnChg>
      </pc:sldChg>
      <pc:sldChg chg="add">
        <pc:chgData name="Merkle, Cat" userId="a9581f9e-37bc-4cc6-a5d4-8f8234d67551" providerId="ADAL" clId="{DFBCF384-E020-40C9-B3A7-88A4F46B0C3A}" dt="2024-09-26T16:47:37.690" v="658"/>
        <pc:sldMkLst>
          <pc:docMk/>
          <pc:sldMk cId="1439991184" sldId="2004"/>
        </pc:sldMkLst>
      </pc:sldChg>
      <pc:sldChg chg="delSp modSp add del">
        <pc:chgData name="Merkle, Cat" userId="a9581f9e-37bc-4cc6-a5d4-8f8234d67551" providerId="ADAL" clId="{DFBCF384-E020-40C9-B3A7-88A4F46B0C3A}" dt="2024-09-18T15:37:59.408" v="149" actId="47"/>
        <pc:sldMkLst>
          <pc:docMk/>
          <pc:sldMk cId="1604105562" sldId="2004"/>
        </pc:sldMkLst>
        <pc:spChg chg="mod">
          <ac:chgData name="Merkle, Cat" userId="a9581f9e-37bc-4cc6-a5d4-8f8234d67551" providerId="ADAL" clId="{DFBCF384-E020-40C9-B3A7-88A4F46B0C3A}" dt="2024-09-18T15:36:12.477" v="148" actId="165"/>
          <ac:spMkLst>
            <pc:docMk/>
            <pc:sldMk cId="1604105562" sldId="2004"/>
            <ac:spMk id="7" creationId="{CC28CD0C-7E81-1CCC-8C9B-5F5A87E2539A}"/>
          </ac:spMkLst>
        </pc:spChg>
        <pc:spChg chg="mod topLvl">
          <ac:chgData name="Merkle, Cat" userId="a9581f9e-37bc-4cc6-a5d4-8f8234d67551" providerId="ADAL" clId="{DFBCF384-E020-40C9-B3A7-88A4F46B0C3A}" dt="2024-09-18T15:36:12.477" v="148" actId="165"/>
          <ac:spMkLst>
            <pc:docMk/>
            <pc:sldMk cId="1604105562" sldId="2004"/>
            <ac:spMk id="8" creationId="{A4CB315C-AF79-1D6B-E516-0E91BE84E486}"/>
          </ac:spMkLst>
        </pc:spChg>
        <pc:spChg chg="mod topLvl">
          <ac:chgData name="Merkle, Cat" userId="a9581f9e-37bc-4cc6-a5d4-8f8234d67551" providerId="ADAL" clId="{DFBCF384-E020-40C9-B3A7-88A4F46B0C3A}" dt="2024-09-18T15:36:12.477" v="148" actId="165"/>
          <ac:spMkLst>
            <pc:docMk/>
            <pc:sldMk cId="1604105562" sldId="2004"/>
            <ac:spMk id="9" creationId="{D052A6D4-90E5-BEB6-DEF8-64739AE97EE8}"/>
          </ac:spMkLst>
        </pc:spChg>
        <pc:spChg chg="mod">
          <ac:chgData name="Merkle, Cat" userId="a9581f9e-37bc-4cc6-a5d4-8f8234d67551" providerId="ADAL" clId="{DFBCF384-E020-40C9-B3A7-88A4F46B0C3A}" dt="2024-09-18T15:36:12.477" v="148" actId="165"/>
          <ac:spMkLst>
            <pc:docMk/>
            <pc:sldMk cId="1604105562" sldId="2004"/>
            <ac:spMk id="10" creationId="{6A40E2A6-25AC-FA91-B108-36509D02D43F}"/>
          </ac:spMkLst>
        </pc:spChg>
        <pc:spChg chg="mod topLvl">
          <ac:chgData name="Merkle, Cat" userId="a9581f9e-37bc-4cc6-a5d4-8f8234d67551" providerId="ADAL" clId="{DFBCF384-E020-40C9-B3A7-88A4F46B0C3A}" dt="2024-09-18T15:36:12.477" v="148" actId="165"/>
          <ac:spMkLst>
            <pc:docMk/>
            <pc:sldMk cId="1604105562" sldId="2004"/>
            <ac:spMk id="11" creationId="{3D5BC037-06D3-171D-10E1-0CF66C36824F}"/>
          </ac:spMkLst>
        </pc:spChg>
        <pc:spChg chg="mod topLvl">
          <ac:chgData name="Merkle, Cat" userId="a9581f9e-37bc-4cc6-a5d4-8f8234d67551" providerId="ADAL" clId="{DFBCF384-E020-40C9-B3A7-88A4F46B0C3A}" dt="2024-09-18T15:36:12.477" v="148" actId="165"/>
          <ac:spMkLst>
            <pc:docMk/>
            <pc:sldMk cId="1604105562" sldId="2004"/>
            <ac:spMk id="12" creationId="{0463CF3E-D58C-584A-5AD9-86AEED034590}"/>
          </ac:spMkLst>
        </pc:spChg>
        <pc:spChg chg="mod topLvl">
          <ac:chgData name="Merkle, Cat" userId="a9581f9e-37bc-4cc6-a5d4-8f8234d67551" providerId="ADAL" clId="{DFBCF384-E020-40C9-B3A7-88A4F46B0C3A}" dt="2024-09-18T15:36:12.477" v="148" actId="165"/>
          <ac:spMkLst>
            <pc:docMk/>
            <pc:sldMk cId="1604105562" sldId="2004"/>
            <ac:spMk id="13" creationId="{FAFC31E0-4FC5-3CB1-0B8B-3E47D390CDA0}"/>
          </ac:spMkLst>
        </pc:spChg>
        <pc:spChg chg="mod topLvl">
          <ac:chgData name="Merkle, Cat" userId="a9581f9e-37bc-4cc6-a5d4-8f8234d67551" providerId="ADAL" clId="{DFBCF384-E020-40C9-B3A7-88A4F46B0C3A}" dt="2024-09-18T15:36:12.477" v="148" actId="165"/>
          <ac:spMkLst>
            <pc:docMk/>
            <pc:sldMk cId="1604105562" sldId="2004"/>
            <ac:spMk id="16" creationId="{5BF3178D-EDF1-2AD2-C3E0-FE0A1F01DA50}"/>
          </ac:spMkLst>
        </pc:spChg>
        <pc:grpChg chg="mod topLvl">
          <ac:chgData name="Merkle, Cat" userId="a9581f9e-37bc-4cc6-a5d4-8f8234d67551" providerId="ADAL" clId="{DFBCF384-E020-40C9-B3A7-88A4F46B0C3A}" dt="2024-09-18T15:36:12.477" v="148" actId="165"/>
          <ac:grpSpMkLst>
            <pc:docMk/>
            <pc:sldMk cId="1604105562" sldId="2004"/>
            <ac:grpSpMk id="17" creationId="{18581C5D-0B2D-B21B-5073-1390BB037AB5}"/>
          </ac:grpSpMkLst>
        </pc:grpChg>
        <pc:grpChg chg="del">
          <ac:chgData name="Merkle, Cat" userId="a9581f9e-37bc-4cc6-a5d4-8f8234d67551" providerId="ADAL" clId="{DFBCF384-E020-40C9-B3A7-88A4F46B0C3A}" dt="2024-09-18T15:36:12.477" v="148" actId="165"/>
          <ac:grpSpMkLst>
            <pc:docMk/>
            <pc:sldMk cId="1604105562" sldId="2004"/>
            <ac:grpSpMk id="18" creationId="{EFC531FF-6FC1-AF12-951A-A600312C75A3}"/>
          </ac:grpSpMkLst>
        </pc:grpChg>
        <pc:picChg chg="mod">
          <ac:chgData name="Merkle, Cat" userId="a9581f9e-37bc-4cc6-a5d4-8f8234d67551" providerId="ADAL" clId="{DFBCF384-E020-40C9-B3A7-88A4F46B0C3A}" dt="2024-09-18T15:36:12.477" v="148" actId="165"/>
          <ac:picMkLst>
            <pc:docMk/>
            <pc:sldMk cId="1604105562" sldId="2004"/>
            <ac:picMk id="14" creationId="{24CAD805-EA74-7DA0-6267-1E0F55F1B567}"/>
          </ac:picMkLst>
        </pc:picChg>
        <pc:cxnChg chg="mod topLvl">
          <ac:chgData name="Merkle, Cat" userId="a9581f9e-37bc-4cc6-a5d4-8f8234d67551" providerId="ADAL" clId="{DFBCF384-E020-40C9-B3A7-88A4F46B0C3A}" dt="2024-09-18T15:36:12.477" v="148" actId="165"/>
          <ac:cxnSpMkLst>
            <pc:docMk/>
            <pc:sldMk cId="1604105562" sldId="2004"/>
            <ac:cxnSpMk id="15" creationId="{BBE076F9-D7E1-6CC6-98BE-3C7B6697D7A2}"/>
          </ac:cxnSpMkLst>
        </pc:cxnChg>
      </pc:sldChg>
      <pc:sldChg chg="delSp add del mod">
        <pc:chgData name="Merkle, Cat" userId="a9581f9e-37bc-4cc6-a5d4-8f8234d67551" providerId="ADAL" clId="{DFBCF384-E020-40C9-B3A7-88A4F46B0C3A}" dt="2024-09-18T16:34:56.010" v="199" actId="47"/>
        <pc:sldMkLst>
          <pc:docMk/>
          <pc:sldMk cId="3056153042" sldId="2004"/>
        </pc:sldMkLst>
        <pc:spChg chg="del">
          <ac:chgData name="Merkle, Cat" userId="a9581f9e-37bc-4cc6-a5d4-8f8234d67551" providerId="ADAL" clId="{DFBCF384-E020-40C9-B3A7-88A4F46B0C3A}" dt="2024-09-18T16:32:29.890" v="198" actId="478"/>
          <ac:spMkLst>
            <pc:docMk/>
            <pc:sldMk cId="3056153042" sldId="2004"/>
            <ac:spMk id="8" creationId="{A4CB315C-AF79-1D6B-E516-0E91BE84E486}"/>
          </ac:spMkLst>
        </pc:spChg>
        <pc:spChg chg="del">
          <ac:chgData name="Merkle, Cat" userId="a9581f9e-37bc-4cc6-a5d4-8f8234d67551" providerId="ADAL" clId="{DFBCF384-E020-40C9-B3A7-88A4F46B0C3A}" dt="2024-09-18T16:32:29.890" v="198" actId="478"/>
          <ac:spMkLst>
            <pc:docMk/>
            <pc:sldMk cId="3056153042" sldId="2004"/>
            <ac:spMk id="9" creationId="{D052A6D4-90E5-BEB6-DEF8-64739AE97EE8}"/>
          </ac:spMkLst>
        </pc:spChg>
        <pc:spChg chg="del">
          <ac:chgData name="Merkle, Cat" userId="a9581f9e-37bc-4cc6-a5d4-8f8234d67551" providerId="ADAL" clId="{DFBCF384-E020-40C9-B3A7-88A4F46B0C3A}" dt="2024-09-18T16:32:29.890" v="198" actId="478"/>
          <ac:spMkLst>
            <pc:docMk/>
            <pc:sldMk cId="3056153042" sldId="2004"/>
            <ac:spMk id="11" creationId="{3D5BC037-06D3-171D-10E1-0CF66C36824F}"/>
          </ac:spMkLst>
        </pc:spChg>
        <pc:spChg chg="del">
          <ac:chgData name="Merkle, Cat" userId="a9581f9e-37bc-4cc6-a5d4-8f8234d67551" providerId="ADAL" clId="{DFBCF384-E020-40C9-B3A7-88A4F46B0C3A}" dt="2024-09-18T16:32:29.890" v="198" actId="478"/>
          <ac:spMkLst>
            <pc:docMk/>
            <pc:sldMk cId="3056153042" sldId="2004"/>
            <ac:spMk id="12" creationId="{0463CF3E-D58C-584A-5AD9-86AEED034590}"/>
          </ac:spMkLst>
        </pc:spChg>
        <pc:spChg chg="del">
          <ac:chgData name="Merkle, Cat" userId="a9581f9e-37bc-4cc6-a5d4-8f8234d67551" providerId="ADAL" clId="{DFBCF384-E020-40C9-B3A7-88A4F46B0C3A}" dt="2024-09-18T16:32:29.890" v="198" actId="478"/>
          <ac:spMkLst>
            <pc:docMk/>
            <pc:sldMk cId="3056153042" sldId="2004"/>
            <ac:spMk id="13" creationId="{FAFC31E0-4FC5-3CB1-0B8B-3E47D390CDA0}"/>
          </ac:spMkLst>
        </pc:spChg>
        <pc:spChg chg="del">
          <ac:chgData name="Merkle, Cat" userId="a9581f9e-37bc-4cc6-a5d4-8f8234d67551" providerId="ADAL" clId="{DFBCF384-E020-40C9-B3A7-88A4F46B0C3A}" dt="2024-09-18T16:32:29.890" v="198" actId="478"/>
          <ac:spMkLst>
            <pc:docMk/>
            <pc:sldMk cId="3056153042" sldId="2004"/>
            <ac:spMk id="22" creationId="{B9172D65-0491-F3B7-AC11-93B591F6682C}"/>
          </ac:spMkLst>
        </pc:spChg>
      </pc:sldChg>
    </pc:docChg>
  </pc:docChgLst>
  <pc:docChgLst>
    <pc:chgData name="Merkle, Cat" userId="a9581f9e-37bc-4cc6-a5d4-8f8234d67551" providerId="ADAL" clId="{1753B7F6-BB88-4694-B8BF-F4FE8764307C}"/>
    <pc:docChg chg="undo custSel addSld delSld modSld modSection">
      <pc:chgData name="Merkle, Cat" userId="a9581f9e-37bc-4cc6-a5d4-8f8234d67551" providerId="ADAL" clId="{1753B7F6-BB88-4694-B8BF-F4FE8764307C}" dt="2024-10-14T21:19:21.008" v="107" actId="20577"/>
      <pc:docMkLst>
        <pc:docMk/>
      </pc:docMkLst>
      <pc:sldChg chg="addSp delSp modSp mod modAnim modNotesTx">
        <pc:chgData name="Merkle, Cat" userId="a9581f9e-37bc-4cc6-a5d4-8f8234d67551" providerId="ADAL" clId="{1753B7F6-BB88-4694-B8BF-F4FE8764307C}" dt="2024-10-09T17:48:33.573" v="84" actId="20577"/>
        <pc:sldMkLst>
          <pc:docMk/>
          <pc:sldMk cId="299096009" sldId="281"/>
        </pc:sldMkLst>
        <pc:spChg chg="del mod">
          <ac:chgData name="Merkle, Cat" userId="a9581f9e-37bc-4cc6-a5d4-8f8234d67551" providerId="ADAL" clId="{1753B7F6-BB88-4694-B8BF-F4FE8764307C}" dt="2024-10-09T16:41:27.947" v="24" actId="478"/>
          <ac:spMkLst>
            <pc:docMk/>
            <pc:sldMk cId="299096009" sldId="281"/>
            <ac:spMk id="3" creationId="{008128B4-8BF6-8800-4303-71168360FA81}"/>
          </ac:spMkLst>
        </pc:spChg>
        <pc:spChg chg="del">
          <ac:chgData name="Merkle, Cat" userId="a9581f9e-37bc-4cc6-a5d4-8f8234d67551" providerId="ADAL" clId="{1753B7F6-BB88-4694-B8BF-F4FE8764307C}" dt="2024-10-09T16:41:24.629" v="21" actId="478"/>
          <ac:spMkLst>
            <pc:docMk/>
            <pc:sldMk cId="299096009" sldId="281"/>
            <ac:spMk id="6" creationId="{00000000-0000-0000-0000-000000000000}"/>
          </ac:spMkLst>
        </pc:spChg>
        <pc:spChg chg="del">
          <ac:chgData name="Merkle, Cat" userId="a9581f9e-37bc-4cc6-a5d4-8f8234d67551" providerId="ADAL" clId="{1753B7F6-BB88-4694-B8BF-F4FE8764307C}" dt="2024-10-09T16:41:23.348" v="20" actId="478"/>
          <ac:spMkLst>
            <pc:docMk/>
            <pc:sldMk cId="299096009" sldId="281"/>
            <ac:spMk id="8" creationId="{B5038A60-D10E-0D6C-7676-9C7EAF2C866E}"/>
          </ac:spMkLst>
        </pc:spChg>
        <pc:spChg chg="del">
          <ac:chgData name="Merkle, Cat" userId="a9581f9e-37bc-4cc6-a5d4-8f8234d67551" providerId="ADAL" clId="{1753B7F6-BB88-4694-B8BF-F4FE8764307C}" dt="2024-10-09T16:41:29.427" v="25" actId="478"/>
          <ac:spMkLst>
            <pc:docMk/>
            <pc:sldMk cId="299096009" sldId="281"/>
            <ac:spMk id="10" creationId="{1F93B3D6-005B-A257-5060-531776651912}"/>
          </ac:spMkLst>
        </pc:spChg>
        <pc:spChg chg="add del mod">
          <ac:chgData name="Merkle, Cat" userId="a9581f9e-37bc-4cc6-a5d4-8f8234d67551" providerId="ADAL" clId="{1753B7F6-BB88-4694-B8BF-F4FE8764307C}" dt="2024-10-09T16:41:17.795" v="14" actId="478"/>
          <ac:spMkLst>
            <pc:docMk/>
            <pc:sldMk cId="299096009" sldId="281"/>
            <ac:spMk id="15" creationId="{2E11633F-6A87-A013-551D-E04409E41D76}"/>
          </ac:spMkLst>
        </pc:spChg>
        <pc:spChg chg="del mod">
          <ac:chgData name="Merkle, Cat" userId="a9581f9e-37bc-4cc6-a5d4-8f8234d67551" providerId="ADAL" clId="{1753B7F6-BB88-4694-B8BF-F4FE8764307C}" dt="2024-10-09T16:41:21.844" v="18" actId="478"/>
          <ac:spMkLst>
            <pc:docMk/>
            <pc:sldMk cId="299096009" sldId="281"/>
            <ac:spMk id="17" creationId="{42CF7026-0798-1D60-0643-AE0AC421BC65}"/>
          </ac:spMkLst>
        </pc:spChg>
        <pc:spChg chg="del">
          <ac:chgData name="Merkle, Cat" userId="a9581f9e-37bc-4cc6-a5d4-8f8234d67551" providerId="ADAL" clId="{1753B7F6-BB88-4694-B8BF-F4FE8764307C}" dt="2024-10-09T16:41:19.130" v="15" actId="478"/>
          <ac:spMkLst>
            <pc:docMk/>
            <pc:sldMk cId="299096009" sldId="281"/>
            <ac:spMk id="6147" creationId="{00000000-0000-0000-0000-000000000000}"/>
          </ac:spMkLst>
        </pc:spChg>
        <pc:graphicFrameChg chg="del">
          <ac:chgData name="Merkle, Cat" userId="a9581f9e-37bc-4cc6-a5d4-8f8234d67551" providerId="ADAL" clId="{1753B7F6-BB88-4694-B8BF-F4FE8764307C}" dt="2024-10-09T16:41:14.446" v="13" actId="478"/>
          <ac:graphicFrameMkLst>
            <pc:docMk/>
            <pc:sldMk cId="299096009" sldId="281"/>
            <ac:graphicFrameMk id="7" creationId="{00000000-0000-0000-0000-000000000000}"/>
          </ac:graphicFrameMkLst>
        </pc:graphicFrameChg>
        <pc:cxnChg chg="del mod">
          <ac:chgData name="Merkle, Cat" userId="a9581f9e-37bc-4cc6-a5d4-8f8234d67551" providerId="ADAL" clId="{1753B7F6-BB88-4694-B8BF-F4FE8764307C}" dt="2024-10-09T16:41:25.227" v="22" actId="478"/>
          <ac:cxnSpMkLst>
            <pc:docMk/>
            <pc:sldMk cId="299096009" sldId="281"/>
            <ac:cxnSpMk id="5" creationId="{B1070C81-8CBA-B784-351D-F009C831C92E}"/>
          </ac:cxnSpMkLst>
        </pc:cxnChg>
        <pc:cxnChg chg="del">
          <ac:chgData name="Merkle, Cat" userId="a9581f9e-37bc-4cc6-a5d4-8f8234d67551" providerId="ADAL" clId="{1753B7F6-BB88-4694-B8BF-F4FE8764307C}" dt="2024-10-09T16:41:22.669" v="19" actId="478"/>
          <ac:cxnSpMkLst>
            <pc:docMk/>
            <pc:sldMk cId="299096009" sldId="281"/>
            <ac:cxnSpMk id="11" creationId="{9E4C27B3-ABF0-97BB-78E5-A58F7D89034F}"/>
          </ac:cxnSpMkLst>
        </pc:cxnChg>
        <pc:cxnChg chg="del mod">
          <ac:chgData name="Merkle, Cat" userId="a9581f9e-37bc-4cc6-a5d4-8f8234d67551" providerId="ADAL" clId="{1753B7F6-BB88-4694-B8BF-F4FE8764307C}" dt="2024-10-09T16:41:19.830" v="16" actId="478"/>
          <ac:cxnSpMkLst>
            <pc:docMk/>
            <pc:sldMk cId="299096009" sldId="281"/>
            <ac:cxnSpMk id="18" creationId="{50CD9907-B995-DA6D-065F-AD9F85AD9745}"/>
          </ac:cxnSpMkLst>
        </pc:cxnChg>
      </pc:sldChg>
      <pc:sldChg chg="modAnim">
        <pc:chgData name="Merkle, Cat" userId="a9581f9e-37bc-4cc6-a5d4-8f8234d67551" providerId="ADAL" clId="{1753B7F6-BB88-4694-B8BF-F4FE8764307C}" dt="2024-10-09T16:41:43.093" v="39"/>
        <pc:sldMkLst>
          <pc:docMk/>
          <pc:sldMk cId="3296944591" sldId="328"/>
        </pc:sldMkLst>
      </pc:sldChg>
      <pc:sldChg chg="modAnim">
        <pc:chgData name="Merkle, Cat" userId="a9581f9e-37bc-4cc6-a5d4-8f8234d67551" providerId="ADAL" clId="{1753B7F6-BB88-4694-B8BF-F4FE8764307C}" dt="2024-10-09T16:41:48.315" v="41"/>
        <pc:sldMkLst>
          <pc:docMk/>
          <pc:sldMk cId="1490158102" sldId="330"/>
        </pc:sldMkLst>
      </pc:sldChg>
      <pc:sldChg chg="modAnim">
        <pc:chgData name="Merkle, Cat" userId="a9581f9e-37bc-4cc6-a5d4-8f8234d67551" providerId="ADAL" clId="{1753B7F6-BB88-4694-B8BF-F4FE8764307C}" dt="2024-10-09T16:41:51.109" v="42"/>
        <pc:sldMkLst>
          <pc:docMk/>
          <pc:sldMk cId="2309223842" sldId="331"/>
        </pc:sldMkLst>
      </pc:sldChg>
      <pc:sldChg chg="modAnim">
        <pc:chgData name="Merkle, Cat" userId="a9581f9e-37bc-4cc6-a5d4-8f8234d67551" providerId="ADAL" clId="{1753B7F6-BB88-4694-B8BF-F4FE8764307C}" dt="2024-10-09T16:41:52.866" v="43"/>
        <pc:sldMkLst>
          <pc:docMk/>
          <pc:sldMk cId="236912646" sldId="332"/>
        </pc:sldMkLst>
      </pc:sldChg>
      <pc:sldChg chg="modAnim">
        <pc:chgData name="Merkle, Cat" userId="a9581f9e-37bc-4cc6-a5d4-8f8234d67551" providerId="ADAL" clId="{1753B7F6-BB88-4694-B8BF-F4FE8764307C}" dt="2024-10-09T16:41:55.188" v="44"/>
        <pc:sldMkLst>
          <pc:docMk/>
          <pc:sldMk cId="3943633891" sldId="333"/>
        </pc:sldMkLst>
      </pc:sldChg>
      <pc:sldChg chg="add">
        <pc:chgData name="Merkle, Cat" userId="a9581f9e-37bc-4cc6-a5d4-8f8234d67551" providerId="ADAL" clId="{1753B7F6-BB88-4694-B8BF-F4FE8764307C}" dt="2024-10-09T16:46:18.058" v="79"/>
        <pc:sldMkLst>
          <pc:docMk/>
          <pc:sldMk cId="816987416" sldId="416"/>
        </pc:sldMkLst>
      </pc:sldChg>
      <pc:sldChg chg="delSp modNotesTx">
        <pc:chgData name="Merkle, Cat" userId="a9581f9e-37bc-4cc6-a5d4-8f8234d67551" providerId="ADAL" clId="{1753B7F6-BB88-4694-B8BF-F4FE8764307C}" dt="2024-10-14T21:19:21.008" v="107" actId="20577"/>
        <pc:sldMkLst>
          <pc:docMk/>
          <pc:sldMk cId="2661188577" sldId="513"/>
        </pc:sldMkLst>
        <pc:picChg chg="del">
          <ac:chgData name="Merkle, Cat" userId="a9581f9e-37bc-4cc6-a5d4-8f8234d67551" providerId="ADAL" clId="{1753B7F6-BB88-4694-B8BF-F4FE8764307C}" dt="2024-10-14T21:19:18.163" v="102" actId="478"/>
          <ac:picMkLst>
            <pc:docMk/>
            <pc:sldMk cId="2661188577" sldId="513"/>
            <ac:picMk id="6" creationId="{D39A6626-703E-D14C-7309-A88A9ADE71DF}"/>
          </ac:picMkLst>
        </pc:picChg>
      </pc:sldChg>
      <pc:sldChg chg="delSp">
        <pc:chgData name="Merkle, Cat" userId="a9581f9e-37bc-4cc6-a5d4-8f8234d67551" providerId="ADAL" clId="{1753B7F6-BB88-4694-B8BF-F4FE8764307C}" dt="2024-10-14T21:17:31.272" v="89" actId="478"/>
        <pc:sldMkLst>
          <pc:docMk/>
          <pc:sldMk cId="1295494884" sldId="544"/>
        </pc:sldMkLst>
        <pc:picChg chg="del">
          <ac:chgData name="Merkle, Cat" userId="a9581f9e-37bc-4cc6-a5d4-8f8234d67551" providerId="ADAL" clId="{1753B7F6-BB88-4694-B8BF-F4FE8764307C}" dt="2024-10-14T21:17:31.272" v="89" actId="478"/>
          <ac:picMkLst>
            <pc:docMk/>
            <pc:sldMk cId="1295494884" sldId="544"/>
            <ac:picMk id="5" creationId="{41EB0E21-D936-CBCA-61E2-2770F16C3931}"/>
          </ac:picMkLst>
        </pc:picChg>
      </pc:sldChg>
      <pc:sldChg chg="modAnim">
        <pc:chgData name="Merkle, Cat" userId="a9581f9e-37bc-4cc6-a5d4-8f8234d67551" providerId="ADAL" clId="{1753B7F6-BB88-4694-B8BF-F4FE8764307C}" dt="2024-10-09T16:42:02.764" v="54"/>
        <pc:sldMkLst>
          <pc:docMk/>
          <pc:sldMk cId="4290579346" sldId="582"/>
        </pc:sldMkLst>
      </pc:sldChg>
      <pc:sldChg chg="modAnim">
        <pc:chgData name="Merkle, Cat" userId="a9581f9e-37bc-4cc6-a5d4-8f8234d67551" providerId="ADAL" clId="{1753B7F6-BB88-4694-B8BF-F4FE8764307C}" dt="2024-10-09T16:42:24.373" v="78"/>
        <pc:sldMkLst>
          <pc:docMk/>
          <pc:sldMk cId="2957808731" sldId="1601"/>
        </pc:sldMkLst>
      </pc:sldChg>
      <pc:sldChg chg="modAnim">
        <pc:chgData name="Merkle, Cat" userId="a9581f9e-37bc-4cc6-a5d4-8f8234d67551" providerId="ADAL" clId="{1753B7F6-BB88-4694-B8BF-F4FE8764307C}" dt="2024-10-09T16:41:40.849" v="38"/>
        <pc:sldMkLst>
          <pc:docMk/>
          <pc:sldMk cId="4148148855" sldId="1771"/>
        </pc:sldMkLst>
      </pc:sldChg>
      <pc:sldChg chg="modAnim">
        <pc:chgData name="Merkle, Cat" userId="a9581f9e-37bc-4cc6-a5d4-8f8234d67551" providerId="ADAL" clId="{1753B7F6-BB88-4694-B8BF-F4FE8764307C}" dt="2024-10-09T16:41:45.545" v="40"/>
        <pc:sldMkLst>
          <pc:docMk/>
          <pc:sldMk cId="1309402686" sldId="1772"/>
        </pc:sldMkLst>
      </pc:sldChg>
      <pc:sldChg chg="modAnim">
        <pc:chgData name="Merkle, Cat" userId="a9581f9e-37bc-4cc6-a5d4-8f8234d67551" providerId="ADAL" clId="{1753B7F6-BB88-4694-B8BF-F4FE8764307C}" dt="2024-10-09T16:42:00.469" v="53"/>
        <pc:sldMkLst>
          <pc:docMk/>
          <pc:sldMk cId="1332726719" sldId="1946"/>
        </pc:sldMkLst>
      </pc:sldChg>
      <pc:sldChg chg="modAnim">
        <pc:chgData name="Merkle, Cat" userId="a9581f9e-37bc-4cc6-a5d4-8f8234d67551" providerId="ADAL" clId="{1753B7F6-BB88-4694-B8BF-F4FE8764307C}" dt="2024-10-09T16:42:07.383" v="62"/>
        <pc:sldMkLst>
          <pc:docMk/>
          <pc:sldMk cId="2470983436" sldId="1948"/>
        </pc:sldMkLst>
      </pc:sldChg>
      <pc:sldChg chg="del">
        <pc:chgData name="Merkle, Cat" userId="a9581f9e-37bc-4cc6-a5d4-8f8234d67551" providerId="ADAL" clId="{1753B7F6-BB88-4694-B8BF-F4FE8764307C}" dt="2024-10-14T21:17:08.663" v="86" actId="47"/>
        <pc:sldMkLst>
          <pc:docMk/>
          <pc:sldMk cId="1563350193" sldId="1969"/>
        </pc:sldMkLst>
      </pc:sldChg>
      <pc:sldChg chg="modAnim">
        <pc:chgData name="Merkle, Cat" userId="a9581f9e-37bc-4cc6-a5d4-8f8234d67551" providerId="ADAL" clId="{1753B7F6-BB88-4694-B8BF-F4FE8764307C}" dt="2024-10-09T16:42:14.061" v="68"/>
        <pc:sldMkLst>
          <pc:docMk/>
          <pc:sldMk cId="3372958655" sldId="1986"/>
        </pc:sldMkLst>
      </pc:sldChg>
      <pc:sldChg chg="delSp">
        <pc:chgData name="Merkle, Cat" userId="a9581f9e-37bc-4cc6-a5d4-8f8234d67551" providerId="ADAL" clId="{1753B7F6-BB88-4694-B8BF-F4FE8764307C}" dt="2024-10-14T21:18:23.508" v="91" actId="478"/>
        <pc:sldMkLst>
          <pc:docMk/>
          <pc:sldMk cId="2543896270" sldId="1991"/>
        </pc:sldMkLst>
        <pc:picChg chg="del">
          <ac:chgData name="Merkle, Cat" userId="a9581f9e-37bc-4cc6-a5d4-8f8234d67551" providerId="ADAL" clId="{1753B7F6-BB88-4694-B8BF-F4FE8764307C}" dt="2024-10-14T21:18:23.508" v="91" actId="478"/>
          <ac:picMkLst>
            <pc:docMk/>
            <pc:sldMk cId="2543896270" sldId="1991"/>
            <ac:picMk id="2" creationId="{BD6546CF-3FD2-2B28-2AD8-DCD97139E99F}"/>
          </ac:picMkLst>
        </pc:picChg>
      </pc:sldChg>
      <pc:sldChg chg="delSp">
        <pc:chgData name="Merkle, Cat" userId="a9581f9e-37bc-4cc6-a5d4-8f8234d67551" providerId="ADAL" clId="{1753B7F6-BB88-4694-B8BF-F4FE8764307C}" dt="2024-10-14T21:18:45.717" v="92" actId="478"/>
        <pc:sldMkLst>
          <pc:docMk/>
          <pc:sldMk cId="1786411785" sldId="1992"/>
        </pc:sldMkLst>
        <pc:picChg chg="del">
          <ac:chgData name="Merkle, Cat" userId="a9581f9e-37bc-4cc6-a5d4-8f8234d67551" providerId="ADAL" clId="{1753B7F6-BB88-4694-B8BF-F4FE8764307C}" dt="2024-10-14T21:18:45.717" v="92" actId="478"/>
          <ac:picMkLst>
            <pc:docMk/>
            <pc:sldMk cId="1786411785" sldId="1992"/>
            <ac:picMk id="2" creationId="{001666CD-89FB-BFE8-185B-DC7A9385DD9D}"/>
          </ac:picMkLst>
        </pc:picChg>
      </pc:sldChg>
      <pc:sldChg chg="delSp">
        <pc:chgData name="Merkle, Cat" userId="a9581f9e-37bc-4cc6-a5d4-8f8234d67551" providerId="ADAL" clId="{1753B7F6-BB88-4694-B8BF-F4FE8764307C}" dt="2024-10-14T21:18:52.185" v="93" actId="478"/>
        <pc:sldMkLst>
          <pc:docMk/>
          <pc:sldMk cId="2862306418" sldId="1993"/>
        </pc:sldMkLst>
        <pc:picChg chg="del">
          <ac:chgData name="Merkle, Cat" userId="a9581f9e-37bc-4cc6-a5d4-8f8234d67551" providerId="ADAL" clId="{1753B7F6-BB88-4694-B8BF-F4FE8764307C}" dt="2024-10-14T21:18:52.185" v="93" actId="478"/>
          <ac:picMkLst>
            <pc:docMk/>
            <pc:sldMk cId="2862306418" sldId="1993"/>
            <ac:picMk id="2" creationId="{970344DE-B7EC-2576-C5AA-869B2BB7353B}"/>
          </ac:picMkLst>
        </pc:picChg>
      </pc:sldChg>
      <pc:sldChg chg="delSp modNotesTx">
        <pc:chgData name="Merkle, Cat" userId="a9581f9e-37bc-4cc6-a5d4-8f8234d67551" providerId="ADAL" clId="{1753B7F6-BB88-4694-B8BF-F4FE8764307C}" dt="2024-10-14T21:17:25.670" v="88" actId="478"/>
        <pc:sldMkLst>
          <pc:docMk/>
          <pc:sldMk cId="3873174926" sldId="1994"/>
        </pc:sldMkLst>
        <pc:picChg chg="del">
          <ac:chgData name="Merkle, Cat" userId="a9581f9e-37bc-4cc6-a5d4-8f8234d67551" providerId="ADAL" clId="{1753B7F6-BB88-4694-B8BF-F4FE8764307C}" dt="2024-10-14T21:17:25.670" v="88" actId="478"/>
          <ac:picMkLst>
            <pc:docMk/>
            <pc:sldMk cId="3873174926" sldId="1994"/>
            <ac:picMk id="3" creationId="{44C43F5E-0C8C-7352-EF12-EF7969ADEA8D}"/>
          </ac:picMkLst>
        </pc:picChg>
      </pc:sldChg>
      <pc:sldChg chg="modAnim">
        <pc:chgData name="Merkle, Cat" userId="a9581f9e-37bc-4cc6-a5d4-8f8234d67551" providerId="ADAL" clId="{1753B7F6-BB88-4694-B8BF-F4FE8764307C}" dt="2024-10-09T16:42:19.228" v="74"/>
        <pc:sldMkLst>
          <pc:docMk/>
          <pc:sldMk cId="2252174138" sldId="1995"/>
        </pc:sldMkLst>
      </pc:sldChg>
      <pc:sldChg chg="delSp modSp mod">
        <pc:chgData name="Merkle, Cat" userId="a9581f9e-37bc-4cc6-a5d4-8f8234d67551" providerId="ADAL" clId="{1753B7F6-BB88-4694-B8BF-F4FE8764307C}" dt="2024-10-14T21:19:03.302" v="101" actId="478"/>
        <pc:sldMkLst>
          <pc:docMk/>
          <pc:sldMk cId="3606030223" sldId="1996"/>
        </pc:sldMkLst>
        <pc:spChg chg="mod">
          <ac:chgData name="Merkle, Cat" userId="a9581f9e-37bc-4cc6-a5d4-8f8234d67551" providerId="ADAL" clId="{1753B7F6-BB88-4694-B8BF-F4FE8764307C}" dt="2024-10-14T21:19:00.645" v="100" actId="20577"/>
          <ac:spMkLst>
            <pc:docMk/>
            <pc:sldMk cId="3606030223" sldId="1996"/>
            <ac:spMk id="18" creationId="{91C7D2B5-F0E7-3EC8-DF0C-E958D2552216}"/>
          </ac:spMkLst>
        </pc:spChg>
        <pc:picChg chg="del">
          <ac:chgData name="Merkle, Cat" userId="a9581f9e-37bc-4cc6-a5d4-8f8234d67551" providerId="ADAL" clId="{1753B7F6-BB88-4694-B8BF-F4FE8764307C}" dt="2024-10-14T21:19:03.302" v="101" actId="478"/>
          <ac:picMkLst>
            <pc:docMk/>
            <pc:sldMk cId="3606030223" sldId="1996"/>
            <ac:picMk id="2" creationId="{1CD5B423-2BEE-B7FB-5B0D-4D43AE643C5F}"/>
          </ac:picMkLst>
        </pc:picChg>
      </pc:sldChg>
      <pc:sldChg chg="del">
        <pc:chgData name="Merkle, Cat" userId="a9581f9e-37bc-4cc6-a5d4-8f8234d67551" providerId="ADAL" clId="{1753B7F6-BB88-4694-B8BF-F4FE8764307C}" dt="2024-10-14T21:18:08.801" v="90" actId="47"/>
        <pc:sldMkLst>
          <pc:docMk/>
          <pc:sldMk cId="3045614021" sldId="1997"/>
        </pc:sldMkLst>
      </pc:sldChg>
      <pc:sldChg chg="del">
        <pc:chgData name="Merkle, Cat" userId="a9581f9e-37bc-4cc6-a5d4-8f8234d67551" providerId="ADAL" clId="{1753B7F6-BB88-4694-B8BF-F4FE8764307C}" dt="2024-10-09T16:47:04.170" v="80" actId="47"/>
        <pc:sldMkLst>
          <pc:docMk/>
          <pc:sldMk cId="1439991184" sldId="2004"/>
        </pc:sldMkLst>
      </pc:sldChg>
      <pc:sldChg chg="add modAnim modNotesTx">
        <pc:chgData name="Merkle, Cat" userId="a9581f9e-37bc-4cc6-a5d4-8f8234d67551" providerId="ADAL" clId="{1753B7F6-BB88-4694-B8BF-F4FE8764307C}" dt="2024-10-09T17:48:28.500" v="83" actId="20577"/>
        <pc:sldMkLst>
          <pc:docMk/>
          <pc:sldMk cId="961480327" sldId="2005"/>
        </pc:sldMkLst>
      </pc:sldChg>
    </pc:docChg>
  </pc:docChgLst>
  <pc:docChgLst>
    <pc:chgData name="Merkle, Cat" userId="S::cmerkle@air.org::a9581f9e-37bc-4cc6-a5d4-8f8234d67551" providerId="AD" clId="Web-{CDE5CBFE-08F2-BD0B-1D05-6D1B647A6AD7}"/>
    <pc:docChg chg="modSld">
      <pc:chgData name="Merkle, Cat" userId="S::cmerkle@air.org::a9581f9e-37bc-4cc6-a5d4-8f8234d67551" providerId="AD" clId="Web-{CDE5CBFE-08F2-BD0B-1D05-6D1B647A6AD7}" dt="2024-09-30T15:01:28.584" v="23"/>
      <pc:docMkLst>
        <pc:docMk/>
      </pc:docMkLst>
      <pc:sldChg chg="addSp delSp modSp">
        <pc:chgData name="Merkle, Cat" userId="S::cmerkle@air.org::a9581f9e-37bc-4cc6-a5d4-8f8234d67551" providerId="AD" clId="Web-{CDE5CBFE-08F2-BD0B-1D05-6D1B647A6AD7}" dt="2024-09-30T15:01:28.584" v="23"/>
        <pc:sldMkLst>
          <pc:docMk/>
          <pc:sldMk cId="761016764" sldId="584"/>
        </pc:sldMkLst>
        <pc:picChg chg="add mod">
          <ac:chgData name="Merkle, Cat" userId="S::cmerkle@air.org::a9581f9e-37bc-4cc6-a5d4-8f8234d67551" providerId="AD" clId="Web-{CDE5CBFE-08F2-BD0B-1D05-6D1B647A6AD7}" dt="2024-09-30T15:01:28.584" v="23"/>
          <ac:picMkLst>
            <pc:docMk/>
            <pc:sldMk cId="761016764" sldId="584"/>
            <ac:picMk id="5" creationId="{FE301013-3A38-2023-D1D4-F5CC1017C2F6}"/>
          </ac:picMkLst>
        </pc:picChg>
        <pc:picChg chg="del">
          <ac:chgData name="Merkle, Cat" userId="S::cmerkle@air.org::a9581f9e-37bc-4cc6-a5d4-8f8234d67551" providerId="AD" clId="Web-{CDE5CBFE-08F2-BD0B-1D05-6D1B647A6AD7}" dt="2024-09-30T14:59:37.955" v="2"/>
          <ac:picMkLst>
            <pc:docMk/>
            <pc:sldMk cId="761016764" sldId="584"/>
            <ac:picMk id="7" creationId="{555626F9-2408-8AFC-EB1E-B39FCF6CAB4E}"/>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12097669257E-2"/>
          <c:y val="4.8936170212766E-2"/>
          <c:w val="0.88013318534960505"/>
          <c:h val="0.82765957446809502"/>
        </c:manualLayout>
      </c:layout>
      <c:lineChart>
        <c:grouping val="standard"/>
        <c:varyColors val="0"/>
        <c:ser>
          <c:idx val="0"/>
          <c:order val="0"/>
          <c:tx>
            <c:strRef>
              <c:f>Sheet1!$A$2</c:f>
              <c:strCache>
                <c:ptCount val="1"/>
                <c:pt idx="0">
                  <c:v>East</c:v>
                </c:pt>
              </c:strCache>
            </c:strRef>
          </c:tx>
          <c:spPr>
            <a:ln w="25317">
              <a:solidFill>
                <a:srgbClr val="FF0000"/>
              </a:solidFill>
              <a:prstDash val="solid"/>
            </a:ln>
          </c:spPr>
          <c:marker>
            <c:symbol val="circle"/>
            <c:size val="12"/>
            <c:spPr>
              <a:solidFill>
                <a:srgbClr val="FF0000"/>
              </a:solidFill>
              <a:ln>
                <a:solidFill>
                  <a:srgbClr val="FF0000"/>
                </a:solidFill>
                <a:prstDash val="solid"/>
              </a:ln>
            </c:spPr>
          </c:marker>
          <c:cat>
            <c:numRef>
              <c:f>Sheet1!$B$1:$Z$1</c:f>
              <c:numCache>
                <c:formatCode>d\-mmm</c:formatCode>
                <c:ptCount val="25"/>
                <c:pt idx="0">
                  <c:v>45170</c:v>
                </c:pt>
                <c:pt idx="1">
                  <c:v>45182</c:v>
                </c:pt>
                <c:pt idx="2">
                  <c:v>45189</c:v>
                </c:pt>
                <c:pt idx="3">
                  <c:v>45196</c:v>
                </c:pt>
                <c:pt idx="4">
                  <c:v>45206</c:v>
                </c:pt>
                <c:pt idx="5">
                  <c:v>45212</c:v>
                </c:pt>
                <c:pt idx="6">
                  <c:v>45219</c:v>
                </c:pt>
                <c:pt idx="7">
                  <c:v>45226</c:v>
                </c:pt>
                <c:pt idx="8">
                  <c:v>45236</c:v>
                </c:pt>
                <c:pt idx="9">
                  <c:v>45304</c:v>
                </c:pt>
                <c:pt idx="10">
                  <c:v>45320</c:v>
                </c:pt>
                <c:pt idx="11">
                  <c:v>45335</c:v>
                </c:pt>
                <c:pt idx="12">
                  <c:v>45323</c:v>
                </c:pt>
                <c:pt idx="13">
                  <c:v>45364</c:v>
                </c:pt>
                <c:pt idx="14">
                  <c:v>45380</c:v>
                </c:pt>
                <c:pt idx="15">
                  <c:v>45395</c:v>
                </c:pt>
                <c:pt idx="16">
                  <c:v>45411</c:v>
                </c:pt>
                <c:pt idx="17">
                  <c:v>45425</c:v>
                </c:pt>
                <c:pt idx="18">
                  <c:v>45441</c:v>
                </c:pt>
                <c:pt idx="19">
                  <c:v>45456</c:v>
                </c:pt>
                <c:pt idx="20">
                  <c:v>45472</c:v>
                </c:pt>
              </c:numCache>
            </c:numRef>
          </c:cat>
          <c:val>
            <c:numRef>
              <c:f>Sheet1!$B$2:$Z$2</c:f>
              <c:numCache>
                <c:formatCode>General</c:formatCode>
                <c:ptCount val="25"/>
                <c:pt idx="1">
                  <c:v>32</c:v>
                </c:pt>
                <c:pt idx="2">
                  <c:v>37</c:v>
                </c:pt>
                <c:pt idx="3">
                  <c:v>41</c:v>
                </c:pt>
                <c:pt idx="4">
                  <c:v>46</c:v>
                </c:pt>
                <c:pt idx="5">
                  <c:v>43</c:v>
                </c:pt>
                <c:pt idx="6">
                  <c:v>45</c:v>
                </c:pt>
              </c:numCache>
            </c:numRef>
          </c:val>
          <c:smooth val="0"/>
          <c:extLst>
            <c:ext xmlns:c16="http://schemas.microsoft.com/office/drawing/2014/chart" uri="{C3380CC4-5D6E-409C-BE32-E72D297353CC}">
              <c16:uniqueId val="{00000001-FA52-9544-81C6-7391A0BBE485}"/>
            </c:ext>
          </c:extLst>
        </c:ser>
        <c:dLbls>
          <c:showLegendKey val="0"/>
          <c:showVal val="0"/>
          <c:showCatName val="0"/>
          <c:showSerName val="0"/>
          <c:showPercent val="0"/>
          <c:showBubbleSize val="0"/>
        </c:dLbls>
        <c:marker val="1"/>
        <c:smooth val="0"/>
        <c:axId val="454720176"/>
        <c:axId val="454720568"/>
      </c:lineChart>
      <c:dateAx>
        <c:axId val="454720176"/>
        <c:scaling>
          <c:orientation val="minMax"/>
        </c:scaling>
        <c:delete val="0"/>
        <c:axPos val="b"/>
        <c:numFmt formatCode="m/d;@" sourceLinked="0"/>
        <c:majorTickMark val="out"/>
        <c:minorTickMark val="none"/>
        <c:tickLblPos val="nextTo"/>
        <c:spPr>
          <a:ln w="3165">
            <a:solidFill>
              <a:schemeClr val="tx1"/>
            </a:solidFill>
            <a:prstDash val="solid"/>
          </a:ln>
        </c:spPr>
        <c:txPr>
          <a:bodyPr rot="0" vert="horz"/>
          <a:lstStyle/>
          <a:p>
            <a:pPr>
              <a:defRPr sz="1595" b="0" i="0" u="none" strike="noStrike" baseline="0">
                <a:solidFill>
                  <a:schemeClr val="tx1"/>
                </a:solidFill>
                <a:latin typeface="Arial"/>
                <a:ea typeface="Arial"/>
                <a:cs typeface="Arial"/>
              </a:defRPr>
            </a:pPr>
            <a:endParaRPr lang="en-US"/>
          </a:p>
        </c:txPr>
        <c:crossAx val="454720568"/>
        <c:crosses val="autoZero"/>
        <c:auto val="1"/>
        <c:lblOffset val="100"/>
        <c:baseTimeUnit val="days"/>
        <c:majorUnit val="1"/>
        <c:majorTimeUnit val="months"/>
        <c:minorUnit val="7"/>
        <c:minorTimeUnit val="days"/>
      </c:dateAx>
      <c:valAx>
        <c:axId val="454720568"/>
        <c:scaling>
          <c:orientation val="minMax"/>
          <c:max val="140"/>
          <c:min val="0"/>
        </c:scaling>
        <c:delete val="0"/>
        <c:axPos val="l"/>
        <c:numFmt formatCode="General" sourceLinked="1"/>
        <c:majorTickMark val="out"/>
        <c:minorTickMark val="out"/>
        <c:tickLblPos val="nextTo"/>
        <c:spPr>
          <a:ln w="3165">
            <a:solidFill>
              <a:schemeClr val="tx1"/>
            </a:solidFill>
            <a:prstDash val="solid"/>
          </a:ln>
        </c:spPr>
        <c:txPr>
          <a:bodyPr rot="0" vert="horz"/>
          <a:lstStyle/>
          <a:p>
            <a:pPr>
              <a:defRPr sz="1595" b="0" i="0" u="none" strike="noStrike" baseline="0">
                <a:solidFill>
                  <a:schemeClr val="tx1"/>
                </a:solidFill>
                <a:latin typeface="Arial"/>
                <a:ea typeface="Arial"/>
                <a:cs typeface="Arial"/>
              </a:defRPr>
            </a:pPr>
            <a:endParaRPr lang="en-US"/>
          </a:p>
        </c:txPr>
        <c:crossAx val="454720176"/>
        <c:crosses val="autoZero"/>
        <c:crossBetween val="between"/>
        <c:majorUnit val="20"/>
        <c:minorUnit val="10"/>
      </c:valAx>
      <c:spPr>
        <a:noFill/>
        <a:ln w="25317">
          <a:noFill/>
        </a:ln>
      </c:spPr>
    </c:plotArea>
    <c:plotVisOnly val="1"/>
    <c:dispBlanksAs val="span"/>
    <c:showDLblsOverMax val="0"/>
  </c:chart>
  <c:spPr>
    <a:solidFill>
      <a:schemeClr val="bg1"/>
    </a:solidFill>
    <a:ln>
      <a:noFill/>
    </a:ln>
  </c:spPr>
  <c:txPr>
    <a:bodyPr/>
    <a:lstStyle/>
    <a:p>
      <a:pPr>
        <a:defRPr sz="1844"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8DBF2-2988-4538-9BDD-4BF29679995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EC08485-2E9E-4AC9-A54A-D591CE47DC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i="1"/>
            <a:t>Recommendation</a:t>
          </a:r>
          <a:r>
            <a:rPr lang="en-US"/>
            <a:t>:</a:t>
          </a:r>
        </a:p>
        <a:p>
          <a:r>
            <a:rPr lang="en-US"/>
            <a:t>Progress monitoring should occur </a:t>
          </a:r>
          <a:r>
            <a:rPr lang="en-US" b="1"/>
            <a:t>at least weekly</a:t>
          </a:r>
          <a:r>
            <a:rPr lang="en-US"/>
            <a:t> for students receiving intensive intervention.</a:t>
          </a:r>
        </a:p>
      </dgm:t>
    </dgm:pt>
    <dgm:pt modelId="{05BA5E2A-90C9-4C83-AD96-DE323B61653E}" type="parTrans" cxnId="{2CE8E92C-FC5F-4913-952D-2403523018BC}">
      <dgm:prSet/>
      <dgm:spPr/>
      <dgm:t>
        <a:bodyPr/>
        <a:lstStyle/>
        <a:p>
          <a:endParaRPr lang="en-US"/>
        </a:p>
      </dgm:t>
    </dgm:pt>
    <dgm:pt modelId="{B6DD47DD-AD9D-49C4-9932-685FD771FFED}" type="sibTrans" cxnId="{2CE8E92C-FC5F-4913-952D-2403523018B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3818AE34-EA8A-40D8-BA45-83CB77DAF08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i="1"/>
            <a:t>Why?</a:t>
          </a:r>
        </a:p>
        <a:p>
          <a:r>
            <a:rPr lang="en-US"/>
            <a:t>Teachers must collect at least </a:t>
          </a:r>
          <a:br>
            <a:rPr lang="en-US"/>
          </a:br>
          <a:r>
            <a:rPr lang="en-US" b="1"/>
            <a:t>six to nine data points </a:t>
          </a:r>
          <a:r>
            <a:rPr lang="en-US"/>
            <a:t>to set a reliable trend line before analyzing a student’s progress.</a:t>
          </a:r>
        </a:p>
      </dgm:t>
    </dgm:pt>
    <dgm:pt modelId="{F66D1F8B-178D-4ECC-849B-3B9D38EB1823}" type="parTrans" cxnId="{B3FEAF5D-FFC2-4CA3-9ECF-B569B3B2F805}">
      <dgm:prSet/>
      <dgm:spPr/>
      <dgm:t>
        <a:bodyPr/>
        <a:lstStyle/>
        <a:p>
          <a:endParaRPr lang="en-US"/>
        </a:p>
      </dgm:t>
    </dgm:pt>
    <dgm:pt modelId="{57CD745E-93A1-4B1F-A122-60E2907DDCDE}" type="sibTrans" cxnId="{B3FEAF5D-FFC2-4CA3-9ECF-B569B3B2F805}">
      <dgm:prSet/>
      <dgm:spPr/>
      <dgm:t>
        <a:bodyPr/>
        <a:lstStyle/>
        <a:p>
          <a:endParaRPr lang="en-US"/>
        </a:p>
      </dgm:t>
    </dgm:pt>
    <dgm:pt modelId="{B3E85B87-6EAA-4DE9-A7B7-39048390484D}" type="pres">
      <dgm:prSet presAssocID="{B0F8DBF2-2988-4538-9BDD-4BF296799951}" presName="diagram" presStyleCnt="0">
        <dgm:presLayoutVars>
          <dgm:dir/>
          <dgm:resizeHandles val="exact"/>
        </dgm:presLayoutVars>
      </dgm:prSet>
      <dgm:spPr/>
    </dgm:pt>
    <dgm:pt modelId="{B163EAF7-2D32-4413-B3DE-7BFBB45D25FC}" type="pres">
      <dgm:prSet presAssocID="{1EC08485-2E9E-4AC9-A54A-D591CE47DCAF}" presName="node" presStyleLbl="node1" presStyleIdx="0" presStyleCnt="2" custScaleX="67965" custScaleY="69311" custLinFactNeighborX="2960">
        <dgm:presLayoutVars>
          <dgm:bulletEnabled val="1"/>
        </dgm:presLayoutVars>
      </dgm:prSet>
      <dgm:spPr/>
    </dgm:pt>
    <dgm:pt modelId="{5C5C49AA-D011-403B-8EA8-497B95585782}" type="pres">
      <dgm:prSet presAssocID="{B6DD47DD-AD9D-49C4-9932-685FD771FFED}" presName="sibTrans" presStyleLbl="sibTrans2D1" presStyleIdx="0" presStyleCnt="1"/>
      <dgm:spPr/>
    </dgm:pt>
    <dgm:pt modelId="{A883B4E8-2D9A-48EC-8B5B-26E607CC8761}" type="pres">
      <dgm:prSet presAssocID="{B6DD47DD-AD9D-49C4-9932-685FD771FFED}" presName="connectorText" presStyleLbl="sibTrans2D1" presStyleIdx="0" presStyleCnt="1"/>
      <dgm:spPr/>
    </dgm:pt>
    <dgm:pt modelId="{96FBC5D1-703F-43BA-8C10-E5A99021CF4A}" type="pres">
      <dgm:prSet presAssocID="{3818AE34-EA8A-40D8-BA45-83CB77DAF087}" presName="node" presStyleLbl="node1" presStyleIdx="1" presStyleCnt="2" custScaleX="71238" custScaleY="70328">
        <dgm:presLayoutVars>
          <dgm:bulletEnabled val="1"/>
        </dgm:presLayoutVars>
      </dgm:prSet>
      <dgm:spPr/>
    </dgm:pt>
  </dgm:ptLst>
  <dgm:cxnLst>
    <dgm:cxn modelId="{322DD007-B51C-4D4F-9F92-5E3CAEA26C58}" type="presOf" srcId="{B0F8DBF2-2988-4538-9BDD-4BF296799951}" destId="{B3E85B87-6EAA-4DE9-A7B7-39048390484D}" srcOrd="0" destOrd="0" presId="urn:microsoft.com/office/officeart/2005/8/layout/process5"/>
    <dgm:cxn modelId="{A3D5ED21-2366-46E9-991F-EDB71C0DDD9A}" type="presOf" srcId="{1EC08485-2E9E-4AC9-A54A-D591CE47DCAF}" destId="{B163EAF7-2D32-4413-B3DE-7BFBB45D25FC}" srcOrd="0" destOrd="0" presId="urn:microsoft.com/office/officeart/2005/8/layout/process5"/>
    <dgm:cxn modelId="{2CE8E92C-FC5F-4913-952D-2403523018BC}" srcId="{B0F8DBF2-2988-4538-9BDD-4BF296799951}" destId="{1EC08485-2E9E-4AC9-A54A-D591CE47DCAF}" srcOrd="0" destOrd="0" parTransId="{05BA5E2A-90C9-4C83-AD96-DE323B61653E}" sibTransId="{B6DD47DD-AD9D-49C4-9932-685FD771FFED}"/>
    <dgm:cxn modelId="{B3FEAF5D-FFC2-4CA3-9ECF-B569B3B2F805}" srcId="{B0F8DBF2-2988-4538-9BDD-4BF296799951}" destId="{3818AE34-EA8A-40D8-BA45-83CB77DAF087}" srcOrd="1" destOrd="0" parTransId="{F66D1F8B-178D-4ECC-849B-3B9D38EB1823}" sibTransId="{57CD745E-93A1-4B1F-A122-60E2907DDCDE}"/>
    <dgm:cxn modelId="{A9D2A974-8C44-432D-9A4C-3277BB526EEC}" type="presOf" srcId="{3818AE34-EA8A-40D8-BA45-83CB77DAF087}" destId="{96FBC5D1-703F-43BA-8C10-E5A99021CF4A}" srcOrd="0" destOrd="0" presId="urn:microsoft.com/office/officeart/2005/8/layout/process5"/>
    <dgm:cxn modelId="{E21CE88F-25B7-4F61-90B8-F218727C649A}" type="presOf" srcId="{B6DD47DD-AD9D-49C4-9932-685FD771FFED}" destId="{A883B4E8-2D9A-48EC-8B5B-26E607CC8761}" srcOrd="1" destOrd="0" presId="urn:microsoft.com/office/officeart/2005/8/layout/process5"/>
    <dgm:cxn modelId="{7F6688D2-A26C-4989-8AE8-E615C1A24BDE}" type="presOf" srcId="{B6DD47DD-AD9D-49C4-9932-685FD771FFED}" destId="{5C5C49AA-D011-403B-8EA8-497B95585782}" srcOrd="0" destOrd="0" presId="urn:microsoft.com/office/officeart/2005/8/layout/process5"/>
    <dgm:cxn modelId="{FB90B7DB-8007-4E71-A7B7-D35F8FD79CDF}" type="presParOf" srcId="{B3E85B87-6EAA-4DE9-A7B7-39048390484D}" destId="{B163EAF7-2D32-4413-B3DE-7BFBB45D25FC}" srcOrd="0" destOrd="0" presId="urn:microsoft.com/office/officeart/2005/8/layout/process5"/>
    <dgm:cxn modelId="{404A5619-B103-49CA-8B1C-B9CD446B7B7D}" type="presParOf" srcId="{B3E85B87-6EAA-4DE9-A7B7-39048390484D}" destId="{5C5C49AA-D011-403B-8EA8-497B95585782}" srcOrd="1" destOrd="0" presId="urn:microsoft.com/office/officeart/2005/8/layout/process5"/>
    <dgm:cxn modelId="{B6ECA7B4-9B2E-40C3-93C2-54DDB0C906E7}" type="presParOf" srcId="{5C5C49AA-D011-403B-8EA8-497B95585782}" destId="{A883B4E8-2D9A-48EC-8B5B-26E607CC8761}" srcOrd="0" destOrd="0" presId="urn:microsoft.com/office/officeart/2005/8/layout/process5"/>
    <dgm:cxn modelId="{A59EA750-313F-4768-B9CD-751B00AC911C}" type="presParOf" srcId="{B3E85B87-6EAA-4DE9-A7B7-39048390484D}" destId="{96FBC5D1-703F-43BA-8C10-E5A99021CF4A}"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1EA6B-190B-45CC-A107-84AE0460D98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D66EE7A7-1940-41AC-B1C8-58016810BE0E}">
      <dgm:prSet phldrT="[Text]"/>
      <dgm:spPr>
        <a:solidFill>
          <a:srgbClr val="446F92"/>
        </a:solidFill>
      </dgm:spPr>
      <dgm:t>
        <a:bodyPr/>
        <a:lstStyle/>
        <a:p>
          <a:r>
            <a:rPr lang="en-US"/>
            <a:t>Inconsistent Assessment Administration</a:t>
          </a:r>
        </a:p>
      </dgm:t>
    </dgm:pt>
    <dgm:pt modelId="{98FDD5DE-FC64-44E5-93CA-E0C24053C410}" type="parTrans" cxnId="{7872E398-A551-49E2-9E58-A36497AB6774}">
      <dgm:prSet/>
      <dgm:spPr/>
      <dgm:t>
        <a:bodyPr/>
        <a:lstStyle/>
        <a:p>
          <a:endParaRPr lang="en-US"/>
        </a:p>
      </dgm:t>
    </dgm:pt>
    <dgm:pt modelId="{E3C45D4B-9FE5-4B0F-A2DC-E6884CB8DB40}" type="sibTrans" cxnId="{7872E398-A551-49E2-9E58-A36497AB6774}">
      <dgm:prSet/>
      <dgm:spPr/>
      <dgm:t>
        <a:bodyPr/>
        <a:lstStyle/>
        <a:p>
          <a:endParaRPr lang="en-US"/>
        </a:p>
      </dgm:t>
    </dgm:pt>
    <dgm:pt modelId="{4C865807-BBDC-4296-9D63-60315EB4AA59}">
      <dgm:prSet phldrT="[Text]"/>
      <dgm:spPr>
        <a:solidFill>
          <a:srgbClr val="457131"/>
        </a:solidFill>
      </dgm:spPr>
      <dgm:t>
        <a:bodyPr/>
        <a:lstStyle/>
        <a:p>
          <a:pPr>
            <a:buClr>
              <a:schemeClr val="accent1"/>
            </a:buClr>
            <a:buFont typeface="Wingdings" panose="05000000000000000000" pitchFamily="2" charset="2"/>
            <a:buChar char="§"/>
          </a:pPr>
          <a:r>
            <a:rPr lang="en-US"/>
            <a:t>Data Entry Errors</a:t>
          </a:r>
        </a:p>
      </dgm:t>
    </dgm:pt>
    <dgm:pt modelId="{50B1ED08-67A6-45F1-BA57-EDEC37470915}" type="parTrans" cxnId="{AD30A019-617F-4BF8-AFF6-73BB405F7494}">
      <dgm:prSet/>
      <dgm:spPr/>
      <dgm:t>
        <a:bodyPr/>
        <a:lstStyle/>
        <a:p>
          <a:endParaRPr lang="en-US"/>
        </a:p>
      </dgm:t>
    </dgm:pt>
    <dgm:pt modelId="{D90CCE0E-F9B6-4FE5-AF89-28833B375CBB}" type="sibTrans" cxnId="{AD30A019-617F-4BF8-AFF6-73BB405F7494}">
      <dgm:prSet/>
      <dgm:spPr/>
      <dgm:t>
        <a:bodyPr/>
        <a:lstStyle/>
        <a:p>
          <a:endParaRPr lang="en-US"/>
        </a:p>
      </dgm:t>
    </dgm:pt>
    <dgm:pt modelId="{70A5762C-D6AE-4857-868B-1BF90D91CFF2}">
      <dgm:prSet/>
      <dgm:spPr/>
      <dgm:t>
        <a:bodyPr/>
        <a:lstStyle/>
        <a:p>
          <a:r>
            <a:rPr lang="en-US"/>
            <a:t>Errors in Scoring Assessments</a:t>
          </a:r>
        </a:p>
      </dgm:t>
    </dgm:pt>
    <dgm:pt modelId="{98C7F988-6323-4AAA-B946-17B166D8ACFA}" type="parTrans" cxnId="{61ACD105-BB71-4EF6-A5D8-84B659251BFD}">
      <dgm:prSet/>
      <dgm:spPr/>
      <dgm:t>
        <a:bodyPr/>
        <a:lstStyle/>
        <a:p>
          <a:endParaRPr lang="en-US"/>
        </a:p>
      </dgm:t>
    </dgm:pt>
    <dgm:pt modelId="{E196F06C-7002-42B1-8392-7BA90A8CFADE}" type="sibTrans" cxnId="{61ACD105-BB71-4EF6-A5D8-84B659251BFD}">
      <dgm:prSet/>
      <dgm:spPr/>
      <dgm:t>
        <a:bodyPr/>
        <a:lstStyle/>
        <a:p>
          <a:endParaRPr lang="en-US"/>
        </a:p>
      </dgm:t>
    </dgm:pt>
    <dgm:pt modelId="{48EE1D43-85D1-498F-966A-2C331667F636}" type="pres">
      <dgm:prSet presAssocID="{06B1EA6B-190B-45CC-A107-84AE0460D982}" presName="linear" presStyleCnt="0">
        <dgm:presLayoutVars>
          <dgm:animLvl val="lvl"/>
          <dgm:resizeHandles val="exact"/>
        </dgm:presLayoutVars>
      </dgm:prSet>
      <dgm:spPr/>
    </dgm:pt>
    <dgm:pt modelId="{1FB502CE-AB10-48CD-B760-C4906A420032}" type="pres">
      <dgm:prSet presAssocID="{D66EE7A7-1940-41AC-B1C8-58016810BE0E}" presName="parentText" presStyleLbl="node1" presStyleIdx="0" presStyleCnt="3" custLinFactY="-966" custLinFactNeighborY="-100000">
        <dgm:presLayoutVars>
          <dgm:chMax val="0"/>
          <dgm:bulletEnabled val="1"/>
        </dgm:presLayoutVars>
      </dgm:prSet>
      <dgm:spPr/>
    </dgm:pt>
    <dgm:pt modelId="{77AE51A7-2C7F-46F1-8978-00463BFA34E4}" type="pres">
      <dgm:prSet presAssocID="{E3C45D4B-9FE5-4B0F-A2DC-E6884CB8DB40}" presName="spacer" presStyleCnt="0"/>
      <dgm:spPr/>
    </dgm:pt>
    <dgm:pt modelId="{BF6B82CA-3924-4C0E-8C3F-6B9923C94743}" type="pres">
      <dgm:prSet presAssocID="{70A5762C-D6AE-4857-868B-1BF90D91CFF2}" presName="parentText" presStyleLbl="node1" presStyleIdx="1" presStyleCnt="3" custLinFactNeighborY="1176">
        <dgm:presLayoutVars>
          <dgm:chMax val="0"/>
          <dgm:bulletEnabled val="1"/>
        </dgm:presLayoutVars>
      </dgm:prSet>
      <dgm:spPr/>
    </dgm:pt>
    <dgm:pt modelId="{5CAE26FA-6474-4869-8D30-055F51E44A17}" type="pres">
      <dgm:prSet presAssocID="{E196F06C-7002-42B1-8392-7BA90A8CFADE}" presName="spacer" presStyleCnt="0"/>
      <dgm:spPr/>
    </dgm:pt>
    <dgm:pt modelId="{2E2D9B29-F410-4CB9-959A-51A32638E6FC}" type="pres">
      <dgm:prSet presAssocID="{4C865807-BBDC-4296-9D63-60315EB4AA59}" presName="parentText" presStyleLbl="node1" presStyleIdx="2" presStyleCnt="3" custLinFactY="2247" custLinFactNeighborX="-854" custLinFactNeighborY="100000">
        <dgm:presLayoutVars>
          <dgm:chMax val="0"/>
          <dgm:bulletEnabled val="1"/>
        </dgm:presLayoutVars>
      </dgm:prSet>
      <dgm:spPr/>
    </dgm:pt>
  </dgm:ptLst>
  <dgm:cxnLst>
    <dgm:cxn modelId="{61ACD105-BB71-4EF6-A5D8-84B659251BFD}" srcId="{06B1EA6B-190B-45CC-A107-84AE0460D982}" destId="{70A5762C-D6AE-4857-868B-1BF90D91CFF2}" srcOrd="1" destOrd="0" parTransId="{98C7F988-6323-4AAA-B946-17B166D8ACFA}" sibTransId="{E196F06C-7002-42B1-8392-7BA90A8CFADE}"/>
    <dgm:cxn modelId="{AD30A019-617F-4BF8-AFF6-73BB405F7494}" srcId="{06B1EA6B-190B-45CC-A107-84AE0460D982}" destId="{4C865807-BBDC-4296-9D63-60315EB4AA59}" srcOrd="2" destOrd="0" parTransId="{50B1ED08-67A6-45F1-BA57-EDEC37470915}" sibTransId="{D90CCE0E-F9B6-4FE5-AF89-28833B375CBB}"/>
    <dgm:cxn modelId="{D1109329-C29A-4F65-89F0-B75B3122F00F}" type="presOf" srcId="{06B1EA6B-190B-45CC-A107-84AE0460D982}" destId="{48EE1D43-85D1-498F-966A-2C331667F636}" srcOrd="0" destOrd="0" presId="urn:microsoft.com/office/officeart/2005/8/layout/vList2"/>
    <dgm:cxn modelId="{6797AC4A-430C-42E9-AEDE-CD906E815237}" type="presOf" srcId="{4C865807-BBDC-4296-9D63-60315EB4AA59}" destId="{2E2D9B29-F410-4CB9-959A-51A32638E6FC}" srcOrd="0" destOrd="0" presId="urn:microsoft.com/office/officeart/2005/8/layout/vList2"/>
    <dgm:cxn modelId="{7872E398-A551-49E2-9E58-A36497AB6774}" srcId="{06B1EA6B-190B-45CC-A107-84AE0460D982}" destId="{D66EE7A7-1940-41AC-B1C8-58016810BE0E}" srcOrd="0" destOrd="0" parTransId="{98FDD5DE-FC64-44E5-93CA-E0C24053C410}" sibTransId="{E3C45D4B-9FE5-4B0F-A2DC-E6884CB8DB40}"/>
    <dgm:cxn modelId="{E7F983B2-44AE-454E-B4E4-9A2F3993DAC9}" type="presOf" srcId="{D66EE7A7-1940-41AC-B1C8-58016810BE0E}" destId="{1FB502CE-AB10-48CD-B760-C4906A420032}" srcOrd="0" destOrd="0" presId="urn:microsoft.com/office/officeart/2005/8/layout/vList2"/>
    <dgm:cxn modelId="{9B9434E1-71A5-4E28-AC82-FD84DCF995F7}" type="presOf" srcId="{70A5762C-D6AE-4857-868B-1BF90D91CFF2}" destId="{BF6B82CA-3924-4C0E-8C3F-6B9923C94743}" srcOrd="0" destOrd="0" presId="urn:microsoft.com/office/officeart/2005/8/layout/vList2"/>
    <dgm:cxn modelId="{5CAD8067-17DD-4547-8DF2-D2C78FEE191C}" type="presParOf" srcId="{48EE1D43-85D1-498F-966A-2C331667F636}" destId="{1FB502CE-AB10-48CD-B760-C4906A420032}" srcOrd="0" destOrd="0" presId="urn:microsoft.com/office/officeart/2005/8/layout/vList2"/>
    <dgm:cxn modelId="{AB0EE9C9-4E0B-4864-852C-E29FEE16E466}" type="presParOf" srcId="{48EE1D43-85D1-498F-966A-2C331667F636}" destId="{77AE51A7-2C7F-46F1-8978-00463BFA34E4}" srcOrd="1" destOrd="0" presId="urn:microsoft.com/office/officeart/2005/8/layout/vList2"/>
    <dgm:cxn modelId="{F289BD13-F0A8-46E7-B62F-1624669A57A7}" type="presParOf" srcId="{48EE1D43-85D1-498F-966A-2C331667F636}" destId="{BF6B82CA-3924-4C0E-8C3F-6B9923C94743}" srcOrd="2" destOrd="0" presId="urn:microsoft.com/office/officeart/2005/8/layout/vList2"/>
    <dgm:cxn modelId="{18496FF7-4D8A-42D0-A653-84AD8DC6CD0E}" type="presParOf" srcId="{48EE1D43-85D1-498F-966A-2C331667F636}" destId="{5CAE26FA-6474-4869-8D30-055F51E44A17}" srcOrd="3" destOrd="0" presId="urn:microsoft.com/office/officeart/2005/8/layout/vList2"/>
    <dgm:cxn modelId="{969D1F9E-1324-41C4-A85D-F670D8D184B3}" type="presParOf" srcId="{48EE1D43-85D1-498F-966A-2C331667F636}" destId="{2E2D9B29-F410-4CB9-959A-51A32638E6F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51729-BD6F-4D2D-9C11-3F3C83EA0887}"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024C74E4-DBCD-4083-AE52-7EDF201588A9}">
      <dgm:prSet/>
      <dgm:spPr>
        <a:solidFill>
          <a:srgbClr val="446F92"/>
        </a:solidFill>
      </dgm:spPr>
      <dgm:t>
        <a:bodyPr/>
        <a:lstStyle/>
        <a:p>
          <a:r>
            <a:rPr lang="en-US" b="0" i="0"/>
            <a:t>Changes to the environment</a:t>
          </a:r>
          <a:endParaRPr lang="en-US"/>
        </a:p>
      </dgm:t>
    </dgm:pt>
    <dgm:pt modelId="{4011A283-6C2B-4A7E-B33C-662E7DB8F03A}" type="parTrans" cxnId="{5EC1C89D-6AB9-4525-B186-1327F14753ED}">
      <dgm:prSet/>
      <dgm:spPr/>
      <dgm:t>
        <a:bodyPr/>
        <a:lstStyle/>
        <a:p>
          <a:endParaRPr lang="en-US"/>
        </a:p>
      </dgm:t>
    </dgm:pt>
    <dgm:pt modelId="{D8AB9BD8-5408-4112-8591-DD219B140D28}" type="sibTrans" cxnId="{5EC1C89D-6AB9-4525-B186-1327F14753ED}">
      <dgm:prSet/>
      <dgm:spPr/>
      <dgm:t>
        <a:bodyPr/>
        <a:lstStyle/>
        <a:p>
          <a:endParaRPr lang="en-US"/>
        </a:p>
      </dgm:t>
    </dgm:pt>
    <dgm:pt modelId="{A0A6B649-3938-41BE-93AE-770428101FBC}">
      <dgm:prSet/>
      <dgm:spPr>
        <a:solidFill>
          <a:srgbClr val="446F92"/>
        </a:solidFill>
      </dgm:spPr>
      <dgm:t>
        <a:bodyPr/>
        <a:lstStyle/>
        <a:p>
          <a:r>
            <a:rPr lang="en-US" b="0" i="0"/>
            <a:t>Incorrect or variable instructions</a:t>
          </a:r>
          <a:endParaRPr lang="en-US"/>
        </a:p>
      </dgm:t>
    </dgm:pt>
    <dgm:pt modelId="{6FE45565-051D-4F67-B651-16AAC7497629}" type="parTrans" cxnId="{2F217E48-7994-42C6-A40B-45419E65543C}">
      <dgm:prSet/>
      <dgm:spPr/>
      <dgm:t>
        <a:bodyPr/>
        <a:lstStyle/>
        <a:p>
          <a:endParaRPr lang="en-US"/>
        </a:p>
      </dgm:t>
    </dgm:pt>
    <dgm:pt modelId="{142C569F-AFBD-418C-AC33-580962D1ABA7}" type="sibTrans" cxnId="{2F217E48-7994-42C6-A40B-45419E65543C}">
      <dgm:prSet/>
      <dgm:spPr/>
      <dgm:t>
        <a:bodyPr/>
        <a:lstStyle/>
        <a:p>
          <a:endParaRPr lang="en-US"/>
        </a:p>
      </dgm:t>
    </dgm:pt>
    <dgm:pt modelId="{D23B75D6-8A50-4A05-A4CA-8F8CB5291C15}">
      <dgm:prSet/>
      <dgm:spPr>
        <a:solidFill>
          <a:srgbClr val="446F92"/>
        </a:solidFill>
      </dgm:spPr>
      <dgm:t>
        <a:bodyPr/>
        <a:lstStyle/>
        <a:p>
          <a:r>
            <a:rPr lang="en-US" b="0" i="0"/>
            <a:t>Inappropriate assistance</a:t>
          </a:r>
          <a:endParaRPr lang="en-US"/>
        </a:p>
      </dgm:t>
    </dgm:pt>
    <dgm:pt modelId="{4AD5BF9A-10E5-47D0-8635-DC00807CA6C4}" type="parTrans" cxnId="{2BF3223D-15DF-434D-813A-53790453EDE3}">
      <dgm:prSet/>
      <dgm:spPr/>
      <dgm:t>
        <a:bodyPr/>
        <a:lstStyle/>
        <a:p>
          <a:endParaRPr lang="en-US"/>
        </a:p>
      </dgm:t>
    </dgm:pt>
    <dgm:pt modelId="{AA09F918-9458-415A-8ADA-C5C385DECE50}" type="sibTrans" cxnId="{2BF3223D-15DF-434D-813A-53790453EDE3}">
      <dgm:prSet/>
      <dgm:spPr/>
      <dgm:t>
        <a:bodyPr/>
        <a:lstStyle/>
        <a:p>
          <a:endParaRPr lang="en-US"/>
        </a:p>
      </dgm:t>
    </dgm:pt>
    <dgm:pt modelId="{206B574B-9A30-49E7-813F-CE49975930E1}">
      <dgm:prSet/>
      <dgm:spPr>
        <a:solidFill>
          <a:srgbClr val="446F92"/>
        </a:solidFill>
      </dgm:spPr>
      <dgm:t>
        <a:bodyPr/>
        <a:lstStyle/>
        <a:p>
          <a:r>
            <a:rPr lang="en-US" b="0" i="0"/>
            <a:t>Altered assessment protocols </a:t>
          </a:r>
          <a:endParaRPr lang="en-US"/>
        </a:p>
      </dgm:t>
    </dgm:pt>
    <dgm:pt modelId="{7ADD3890-F7FC-4F73-ABB9-8C46C9F13283}" type="parTrans" cxnId="{D249CE15-F784-4C7E-B996-39378E25875E}">
      <dgm:prSet/>
      <dgm:spPr/>
      <dgm:t>
        <a:bodyPr/>
        <a:lstStyle/>
        <a:p>
          <a:endParaRPr lang="en-US"/>
        </a:p>
      </dgm:t>
    </dgm:pt>
    <dgm:pt modelId="{4F8B8D24-B56C-4823-A9CB-6D4733315834}" type="sibTrans" cxnId="{D249CE15-F784-4C7E-B996-39378E25875E}">
      <dgm:prSet/>
      <dgm:spPr/>
      <dgm:t>
        <a:bodyPr/>
        <a:lstStyle/>
        <a:p>
          <a:endParaRPr lang="en-US"/>
        </a:p>
      </dgm:t>
    </dgm:pt>
    <dgm:pt modelId="{D6B038D6-078D-4D82-84D4-0A33788B42FD}" type="pres">
      <dgm:prSet presAssocID="{6FE51729-BD6F-4D2D-9C11-3F3C83EA0887}" presName="linear" presStyleCnt="0">
        <dgm:presLayoutVars>
          <dgm:animLvl val="lvl"/>
          <dgm:resizeHandles val="exact"/>
        </dgm:presLayoutVars>
      </dgm:prSet>
      <dgm:spPr/>
    </dgm:pt>
    <dgm:pt modelId="{5DD997C5-4E04-44A5-A042-CBED775C9CAB}" type="pres">
      <dgm:prSet presAssocID="{024C74E4-DBCD-4083-AE52-7EDF201588A9}" presName="parentText" presStyleLbl="node1" presStyleIdx="0" presStyleCnt="4">
        <dgm:presLayoutVars>
          <dgm:chMax val="0"/>
          <dgm:bulletEnabled val="1"/>
        </dgm:presLayoutVars>
      </dgm:prSet>
      <dgm:spPr/>
    </dgm:pt>
    <dgm:pt modelId="{A43ED5F4-42DD-40FE-AE48-595BAD1942D5}" type="pres">
      <dgm:prSet presAssocID="{D8AB9BD8-5408-4112-8591-DD219B140D28}" presName="spacer" presStyleCnt="0"/>
      <dgm:spPr/>
    </dgm:pt>
    <dgm:pt modelId="{8D60CD2F-37BC-4714-B7E0-D0C22C034189}" type="pres">
      <dgm:prSet presAssocID="{A0A6B649-3938-41BE-93AE-770428101FBC}" presName="parentText" presStyleLbl="node1" presStyleIdx="1" presStyleCnt="4">
        <dgm:presLayoutVars>
          <dgm:chMax val="0"/>
          <dgm:bulletEnabled val="1"/>
        </dgm:presLayoutVars>
      </dgm:prSet>
      <dgm:spPr/>
    </dgm:pt>
    <dgm:pt modelId="{6A0660DF-4086-4313-B9EA-CCEFD6FF31C3}" type="pres">
      <dgm:prSet presAssocID="{142C569F-AFBD-418C-AC33-580962D1ABA7}" presName="spacer" presStyleCnt="0"/>
      <dgm:spPr/>
    </dgm:pt>
    <dgm:pt modelId="{CDB8BFE2-F2BB-4595-BC15-FB7E6B1A1FDA}" type="pres">
      <dgm:prSet presAssocID="{D23B75D6-8A50-4A05-A4CA-8F8CB5291C15}" presName="parentText" presStyleLbl="node1" presStyleIdx="2" presStyleCnt="4">
        <dgm:presLayoutVars>
          <dgm:chMax val="0"/>
          <dgm:bulletEnabled val="1"/>
        </dgm:presLayoutVars>
      </dgm:prSet>
      <dgm:spPr/>
    </dgm:pt>
    <dgm:pt modelId="{70E87690-2F2C-43B8-BA61-24BFFF23F450}" type="pres">
      <dgm:prSet presAssocID="{AA09F918-9458-415A-8ADA-C5C385DECE50}" presName="spacer" presStyleCnt="0"/>
      <dgm:spPr/>
    </dgm:pt>
    <dgm:pt modelId="{7C462E4B-2D6E-472B-BE03-15572DBEB95C}" type="pres">
      <dgm:prSet presAssocID="{206B574B-9A30-49E7-813F-CE49975930E1}" presName="parentText" presStyleLbl="node1" presStyleIdx="3" presStyleCnt="4">
        <dgm:presLayoutVars>
          <dgm:chMax val="0"/>
          <dgm:bulletEnabled val="1"/>
        </dgm:presLayoutVars>
      </dgm:prSet>
      <dgm:spPr/>
    </dgm:pt>
  </dgm:ptLst>
  <dgm:cxnLst>
    <dgm:cxn modelId="{9081190D-A001-48CE-A695-BB3F7A7C04C8}" type="presOf" srcId="{D23B75D6-8A50-4A05-A4CA-8F8CB5291C15}" destId="{CDB8BFE2-F2BB-4595-BC15-FB7E6B1A1FDA}" srcOrd="0" destOrd="0" presId="urn:microsoft.com/office/officeart/2005/8/layout/vList2"/>
    <dgm:cxn modelId="{D249CE15-F784-4C7E-B996-39378E25875E}" srcId="{6FE51729-BD6F-4D2D-9C11-3F3C83EA0887}" destId="{206B574B-9A30-49E7-813F-CE49975930E1}" srcOrd="3" destOrd="0" parTransId="{7ADD3890-F7FC-4F73-ABB9-8C46C9F13283}" sibTransId="{4F8B8D24-B56C-4823-A9CB-6D4733315834}"/>
    <dgm:cxn modelId="{A53CA525-9C04-48F6-B3C9-CF19DC4A9E9F}" type="presOf" srcId="{206B574B-9A30-49E7-813F-CE49975930E1}" destId="{7C462E4B-2D6E-472B-BE03-15572DBEB95C}" srcOrd="0" destOrd="0" presId="urn:microsoft.com/office/officeart/2005/8/layout/vList2"/>
    <dgm:cxn modelId="{2BF3223D-15DF-434D-813A-53790453EDE3}" srcId="{6FE51729-BD6F-4D2D-9C11-3F3C83EA0887}" destId="{D23B75D6-8A50-4A05-A4CA-8F8CB5291C15}" srcOrd="2" destOrd="0" parTransId="{4AD5BF9A-10E5-47D0-8635-DC00807CA6C4}" sibTransId="{AA09F918-9458-415A-8ADA-C5C385DECE50}"/>
    <dgm:cxn modelId="{2F217E48-7994-42C6-A40B-45419E65543C}" srcId="{6FE51729-BD6F-4D2D-9C11-3F3C83EA0887}" destId="{A0A6B649-3938-41BE-93AE-770428101FBC}" srcOrd="1" destOrd="0" parTransId="{6FE45565-051D-4F67-B651-16AAC7497629}" sibTransId="{142C569F-AFBD-418C-AC33-580962D1ABA7}"/>
    <dgm:cxn modelId="{5EC1C89D-6AB9-4525-B186-1327F14753ED}" srcId="{6FE51729-BD6F-4D2D-9C11-3F3C83EA0887}" destId="{024C74E4-DBCD-4083-AE52-7EDF201588A9}" srcOrd="0" destOrd="0" parTransId="{4011A283-6C2B-4A7E-B33C-662E7DB8F03A}" sibTransId="{D8AB9BD8-5408-4112-8591-DD219B140D28}"/>
    <dgm:cxn modelId="{4C2431A1-9E88-4DF1-95DE-8C94457BDAA6}" type="presOf" srcId="{A0A6B649-3938-41BE-93AE-770428101FBC}" destId="{8D60CD2F-37BC-4714-B7E0-D0C22C034189}" srcOrd="0" destOrd="0" presId="urn:microsoft.com/office/officeart/2005/8/layout/vList2"/>
    <dgm:cxn modelId="{CA9805C3-52D3-449E-B3E7-08400E6C37C5}" type="presOf" srcId="{6FE51729-BD6F-4D2D-9C11-3F3C83EA0887}" destId="{D6B038D6-078D-4D82-84D4-0A33788B42FD}" srcOrd="0" destOrd="0" presId="urn:microsoft.com/office/officeart/2005/8/layout/vList2"/>
    <dgm:cxn modelId="{7B187FC9-115C-4B95-876A-2F1858D212DB}" type="presOf" srcId="{024C74E4-DBCD-4083-AE52-7EDF201588A9}" destId="{5DD997C5-4E04-44A5-A042-CBED775C9CAB}" srcOrd="0" destOrd="0" presId="urn:microsoft.com/office/officeart/2005/8/layout/vList2"/>
    <dgm:cxn modelId="{126AF0ED-9C33-41EA-961B-314F097EA486}" type="presParOf" srcId="{D6B038D6-078D-4D82-84D4-0A33788B42FD}" destId="{5DD997C5-4E04-44A5-A042-CBED775C9CAB}" srcOrd="0" destOrd="0" presId="urn:microsoft.com/office/officeart/2005/8/layout/vList2"/>
    <dgm:cxn modelId="{976047D0-4721-4A0F-A737-52F7B5AEE9F7}" type="presParOf" srcId="{D6B038D6-078D-4D82-84D4-0A33788B42FD}" destId="{A43ED5F4-42DD-40FE-AE48-595BAD1942D5}" srcOrd="1" destOrd="0" presId="urn:microsoft.com/office/officeart/2005/8/layout/vList2"/>
    <dgm:cxn modelId="{620A4D0C-8783-4AE6-BC5F-3B35C11D552F}" type="presParOf" srcId="{D6B038D6-078D-4D82-84D4-0A33788B42FD}" destId="{8D60CD2F-37BC-4714-B7E0-D0C22C034189}" srcOrd="2" destOrd="0" presId="urn:microsoft.com/office/officeart/2005/8/layout/vList2"/>
    <dgm:cxn modelId="{E54F5076-4FF3-4344-93BD-709F7B1D4F8F}" type="presParOf" srcId="{D6B038D6-078D-4D82-84D4-0A33788B42FD}" destId="{6A0660DF-4086-4313-B9EA-CCEFD6FF31C3}" srcOrd="3" destOrd="0" presId="urn:microsoft.com/office/officeart/2005/8/layout/vList2"/>
    <dgm:cxn modelId="{33A20CB4-7EAE-4827-BDF3-955D69070115}" type="presParOf" srcId="{D6B038D6-078D-4D82-84D4-0A33788B42FD}" destId="{CDB8BFE2-F2BB-4595-BC15-FB7E6B1A1FDA}" srcOrd="4" destOrd="0" presId="urn:microsoft.com/office/officeart/2005/8/layout/vList2"/>
    <dgm:cxn modelId="{4B757F07-FE61-4260-96AF-E9C3D85AE8CE}" type="presParOf" srcId="{D6B038D6-078D-4D82-84D4-0A33788B42FD}" destId="{70E87690-2F2C-43B8-BA61-24BFFF23F450}" srcOrd="5" destOrd="0" presId="urn:microsoft.com/office/officeart/2005/8/layout/vList2"/>
    <dgm:cxn modelId="{52533FB8-4495-4FEC-BE6E-971C962B149C}" type="presParOf" srcId="{D6B038D6-078D-4D82-84D4-0A33788B42FD}" destId="{7C462E4B-2D6E-472B-BE03-15572DBEB9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458EB-A95B-43EC-BD5F-DFFBBAC2A29F}" type="doc">
      <dgm:prSet loTypeId="urn:microsoft.com/office/officeart/2005/8/layout/vList5" loCatId="list" qsTypeId="urn:microsoft.com/office/officeart/2005/8/quickstyle/simple1" qsCatId="simple" csTypeId="urn:microsoft.com/office/officeart/2005/8/colors/accent1_2" csCatId="accent1" phldr="1"/>
      <dgm:spPr/>
    </dgm:pt>
    <dgm:pt modelId="{99DD6B3B-47DB-47A0-AD69-9BFA85459893}">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2800"/>
            <a:t>By Hand</a:t>
          </a:r>
        </a:p>
      </dgm:t>
    </dgm:pt>
    <dgm:pt modelId="{ED5DECE6-25FC-4378-A8CE-D3EB5E6752B5}" type="parTrans" cxnId="{C4EAD3C4-291B-4E4E-A200-DA9814BFBF61}">
      <dgm:prSet/>
      <dgm:spPr/>
      <dgm:t>
        <a:bodyPr/>
        <a:lstStyle/>
        <a:p>
          <a:endParaRPr lang="en-US"/>
        </a:p>
      </dgm:t>
    </dgm:pt>
    <dgm:pt modelId="{152959DE-9665-49FC-B151-DB935F814AB5}" type="sibTrans" cxnId="{C4EAD3C4-291B-4E4E-A200-DA9814BFBF61}">
      <dgm:prSet/>
      <dgm:spPr/>
      <dgm:t>
        <a:bodyPr/>
        <a:lstStyle/>
        <a:p>
          <a:endParaRPr lang="en-US"/>
        </a:p>
      </dgm:t>
    </dgm:pt>
    <dgm:pt modelId="{1488201D-A978-49D8-80C0-ADDCC86FD4B0}">
      <dgm:prSet phldrT="[Text]" custT="1"/>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2800"/>
            <a:t>Purchased Data System or </a:t>
          </a:r>
          <a:br>
            <a:rPr lang="en-US" sz="2800"/>
          </a:br>
          <a:r>
            <a:rPr lang="en-US" sz="2800"/>
            <a:t>Graphing Tool</a:t>
          </a:r>
        </a:p>
      </dgm:t>
    </dgm:pt>
    <dgm:pt modelId="{132D46C4-BFBC-43A2-B42D-BCE6F425B86B}" type="parTrans" cxnId="{6BD09069-34C4-4E23-AA91-BEE4927E5526}">
      <dgm:prSet/>
      <dgm:spPr/>
      <dgm:t>
        <a:bodyPr/>
        <a:lstStyle/>
        <a:p>
          <a:endParaRPr lang="en-US"/>
        </a:p>
      </dgm:t>
    </dgm:pt>
    <dgm:pt modelId="{5417184B-C5C5-42B9-A2AB-088E05455DEE}" type="sibTrans" cxnId="{6BD09069-34C4-4E23-AA91-BEE4927E5526}">
      <dgm:prSet/>
      <dgm:spPr/>
      <dgm:t>
        <a:bodyPr/>
        <a:lstStyle/>
        <a:p>
          <a:endParaRPr lang="en-US"/>
        </a:p>
      </dgm:t>
    </dgm:pt>
    <dgm:pt modelId="{9E381799-216C-4AB0-8BE9-17B8ADFA504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398463" indent="-282575" algn="l">
            <a:buClr>
              <a:schemeClr val="accent1"/>
            </a:buClr>
            <a:buFont typeface="Wingdings" panose="05000000000000000000" pitchFamily="2" charset="2"/>
            <a:buChar char="§"/>
          </a:pPr>
          <a:r>
            <a:rPr lang="en-US" sz="2200"/>
            <a:t>More time consuming</a:t>
          </a:r>
        </a:p>
      </dgm:t>
    </dgm:pt>
    <dgm:pt modelId="{C1E06E34-3F3E-40B6-BC9D-B0BB3ABC50C8}" type="parTrans" cxnId="{C1453EE6-35AE-4C58-9683-7E22C3263C34}">
      <dgm:prSet/>
      <dgm:spPr/>
      <dgm:t>
        <a:bodyPr/>
        <a:lstStyle/>
        <a:p>
          <a:endParaRPr lang="en-US"/>
        </a:p>
      </dgm:t>
    </dgm:pt>
    <dgm:pt modelId="{78ACF5BF-0EA1-4D2C-B93A-26CC2B957C4B}" type="sibTrans" cxnId="{C1453EE6-35AE-4C58-9683-7E22C3263C34}">
      <dgm:prSet/>
      <dgm:spPr/>
      <dgm:t>
        <a:bodyPr/>
        <a:lstStyle/>
        <a:p>
          <a:endParaRPr lang="en-US"/>
        </a:p>
      </dgm:t>
    </dgm:pt>
    <dgm:pt modelId="{45C013F5-C91B-44F0-B175-75CED1995EA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398463" indent="-282575" algn="l">
            <a:buClr>
              <a:schemeClr val="accent1"/>
            </a:buClr>
            <a:buFont typeface="Wingdings" panose="05000000000000000000" pitchFamily="2" charset="2"/>
            <a:buChar char="§"/>
          </a:pPr>
          <a:r>
            <a:rPr lang="en-US" sz="2200"/>
            <a:t>Can engage students in graphing their own data</a:t>
          </a:r>
        </a:p>
      </dgm:t>
    </dgm:pt>
    <dgm:pt modelId="{0DBCD50C-7688-4261-AFFB-7095786031C6}" type="parTrans" cxnId="{CDA955E6-85B8-4AD3-9F9C-B39EF63BC960}">
      <dgm:prSet/>
      <dgm:spPr/>
      <dgm:t>
        <a:bodyPr/>
        <a:lstStyle/>
        <a:p>
          <a:endParaRPr lang="en-US"/>
        </a:p>
      </dgm:t>
    </dgm:pt>
    <dgm:pt modelId="{04216D9C-CBA1-4D99-BD5E-939F4D717D79}" type="sibTrans" cxnId="{CDA955E6-85B8-4AD3-9F9C-B39EF63BC960}">
      <dgm:prSet/>
      <dgm:spPr/>
      <dgm:t>
        <a:bodyPr/>
        <a:lstStyle/>
        <a:p>
          <a:endParaRPr lang="en-US"/>
        </a:p>
      </dgm:t>
    </dgm:pt>
    <dgm:pt modelId="{523DA51A-D226-4C20-9345-817E0241A03A}">
      <dgm:prSet/>
      <dgm:spPr>
        <a:solidFill>
          <a:schemeClr val="accent2">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114300" indent="0" algn="l"/>
          <a:endParaRPr lang="en-US" sz="1500"/>
        </a:p>
      </dgm:t>
    </dgm:pt>
    <dgm:pt modelId="{32A8C945-C14B-4272-9146-9B96C708C620}" type="parTrans" cxnId="{AD0B8294-1752-4646-AF20-9874BE4B4936}">
      <dgm:prSet/>
      <dgm:spPr/>
      <dgm:t>
        <a:bodyPr/>
        <a:lstStyle/>
        <a:p>
          <a:endParaRPr lang="en-US"/>
        </a:p>
      </dgm:t>
    </dgm:pt>
    <dgm:pt modelId="{F71509BA-EE98-49A8-B70A-0058517B4247}" type="sibTrans" cxnId="{AD0B8294-1752-4646-AF20-9874BE4B4936}">
      <dgm:prSet/>
      <dgm:spPr/>
      <dgm:t>
        <a:bodyPr/>
        <a:lstStyle/>
        <a:p>
          <a:endParaRPr lang="en-US"/>
        </a:p>
      </dgm:t>
    </dgm:pt>
    <dgm:pt modelId="{3BD552A8-2D86-4381-BEE3-77ED0AC154EC}">
      <dgm:prSet custT="1"/>
      <dgm:spPr>
        <a:solidFill>
          <a:schemeClr val="accent2">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398463" indent="-282575" algn="l">
            <a:buClr>
              <a:schemeClr val="accent1"/>
            </a:buClr>
            <a:buFont typeface="Wingdings" panose="05000000000000000000" pitchFamily="2" charset="2"/>
            <a:buChar char="§"/>
          </a:pPr>
          <a:r>
            <a:rPr lang="en-US" sz="2200"/>
            <a:t>Easier to implement</a:t>
          </a:r>
        </a:p>
      </dgm:t>
    </dgm:pt>
    <dgm:pt modelId="{1A0A4D45-BF10-4D47-BAA1-CF41AC9C22EB}" type="parTrans" cxnId="{4046C542-9A0A-47F6-B27E-2B440860CF85}">
      <dgm:prSet/>
      <dgm:spPr/>
      <dgm:t>
        <a:bodyPr/>
        <a:lstStyle/>
        <a:p>
          <a:endParaRPr lang="en-US"/>
        </a:p>
      </dgm:t>
    </dgm:pt>
    <dgm:pt modelId="{18466845-3155-487F-9E17-EBBA7ACFD174}" type="sibTrans" cxnId="{4046C542-9A0A-47F6-B27E-2B440860CF85}">
      <dgm:prSet/>
      <dgm:spPr/>
      <dgm:t>
        <a:bodyPr/>
        <a:lstStyle/>
        <a:p>
          <a:endParaRPr lang="en-US"/>
        </a:p>
      </dgm:t>
    </dgm:pt>
    <dgm:pt modelId="{450F582A-E721-43CC-9F4B-D48769FA8931}">
      <dgm:prSet custT="1"/>
      <dgm:spPr>
        <a:solidFill>
          <a:schemeClr val="accent2">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398463" indent="-282575" algn="l">
            <a:buClr>
              <a:schemeClr val="accent1"/>
            </a:buClr>
            <a:buFont typeface="Wingdings" panose="05000000000000000000" pitchFamily="2" charset="2"/>
            <a:buChar char="§"/>
          </a:pPr>
          <a:r>
            <a:rPr lang="en-US" sz="2200"/>
            <a:t>Typically includes norms, benchmarks, and goal lines</a:t>
          </a:r>
        </a:p>
      </dgm:t>
    </dgm:pt>
    <dgm:pt modelId="{C4EA055B-A8B7-4C77-B54A-2B24523F80A5}" type="parTrans" cxnId="{3F3395CE-184E-4643-82A8-3C6B8D855F55}">
      <dgm:prSet/>
      <dgm:spPr/>
      <dgm:t>
        <a:bodyPr/>
        <a:lstStyle/>
        <a:p>
          <a:endParaRPr lang="en-US"/>
        </a:p>
      </dgm:t>
    </dgm:pt>
    <dgm:pt modelId="{167B7F87-C39B-42A3-917E-312A93C0C51C}" type="sibTrans" cxnId="{3F3395CE-184E-4643-82A8-3C6B8D855F55}">
      <dgm:prSet/>
      <dgm:spPr/>
      <dgm:t>
        <a:bodyPr/>
        <a:lstStyle/>
        <a:p>
          <a:endParaRPr lang="en-US"/>
        </a:p>
      </dgm:t>
    </dgm:pt>
    <dgm:pt modelId="{4A7B9F31-BBC0-4A49-BD5C-D740CC7F22B7}">
      <dgm:prSet custT="1"/>
      <dgm:spPr>
        <a:solidFill>
          <a:schemeClr val="accent2">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398463" indent="-282575" algn="l">
            <a:buClr>
              <a:schemeClr val="accent1"/>
            </a:buClr>
            <a:buFont typeface="Wingdings" panose="05000000000000000000" pitchFamily="2" charset="2"/>
            <a:buChar char="§"/>
          </a:pPr>
          <a:r>
            <a:rPr lang="en-US" sz="2200"/>
            <a:t>May have additional cost</a:t>
          </a:r>
        </a:p>
      </dgm:t>
    </dgm:pt>
    <dgm:pt modelId="{261A111A-ED0C-410F-827A-3C659D3BAC9F}" type="parTrans" cxnId="{D4D2CC95-D119-43D9-B25F-CC0AF4C8AB46}">
      <dgm:prSet/>
      <dgm:spPr/>
      <dgm:t>
        <a:bodyPr/>
        <a:lstStyle/>
        <a:p>
          <a:endParaRPr lang="en-US"/>
        </a:p>
      </dgm:t>
    </dgm:pt>
    <dgm:pt modelId="{0F3DB487-AC92-41B6-9867-4C7C9D9D117A}" type="sibTrans" cxnId="{D4D2CC95-D119-43D9-B25F-CC0AF4C8AB46}">
      <dgm:prSet/>
      <dgm:spPr/>
      <dgm:t>
        <a:bodyPr/>
        <a:lstStyle/>
        <a:p>
          <a:endParaRPr lang="en-US"/>
        </a:p>
      </dgm:t>
    </dgm:pt>
    <dgm:pt modelId="{AB68645B-6F0A-44A7-B012-DD7988F43546}">
      <dgm:prSet custT="1"/>
      <dgm:spPr>
        <a:solidFill>
          <a:schemeClr val="accent2">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398463" indent="-282575" algn="l">
            <a:buClr>
              <a:schemeClr val="accent1"/>
            </a:buClr>
            <a:buFont typeface="Wingdings" panose="05000000000000000000" pitchFamily="2" charset="2"/>
            <a:buChar char="§"/>
          </a:pPr>
          <a:r>
            <a:rPr lang="en-US" sz="2200"/>
            <a:t>May have limitations in output (e.g., drawing phase lines)</a:t>
          </a:r>
        </a:p>
      </dgm:t>
    </dgm:pt>
    <dgm:pt modelId="{3AD57CBF-CF24-49DB-974C-F34AF009A62F}" type="parTrans" cxnId="{FAA7AC4A-CC24-4BC4-9EBB-28F16BB9A31C}">
      <dgm:prSet/>
      <dgm:spPr/>
      <dgm:t>
        <a:bodyPr/>
        <a:lstStyle/>
        <a:p>
          <a:endParaRPr lang="en-US"/>
        </a:p>
      </dgm:t>
    </dgm:pt>
    <dgm:pt modelId="{C7C892C3-01E7-45BF-969E-FEE8D1C5A90A}" type="sibTrans" cxnId="{FAA7AC4A-CC24-4BC4-9EBB-28F16BB9A31C}">
      <dgm:prSet/>
      <dgm:spPr/>
      <dgm:t>
        <a:bodyPr/>
        <a:lstStyle/>
        <a:p>
          <a:endParaRPr lang="en-US"/>
        </a:p>
      </dgm:t>
    </dgm:pt>
    <dgm:pt modelId="{E4C67E6B-CDB9-4BC5-9595-8FA650E12E58}">
      <dgm:prSet custT="1"/>
      <dgm:spPr>
        <a:solidFill>
          <a:schemeClr val="accent2">
            <a:lumMod val="20000"/>
            <a:lumOff val="80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171450" indent="0" algn="l"/>
          <a:endParaRPr lang="en-US" sz="1800"/>
        </a:p>
      </dgm:t>
    </dgm:pt>
    <dgm:pt modelId="{267533E9-5D31-404D-A271-7D867F695E92}" type="parTrans" cxnId="{FAF108D5-7D99-4AD9-9DEF-B312D86BC2B9}">
      <dgm:prSet/>
      <dgm:spPr/>
      <dgm:t>
        <a:bodyPr/>
        <a:lstStyle/>
        <a:p>
          <a:endParaRPr lang="en-US"/>
        </a:p>
      </dgm:t>
    </dgm:pt>
    <dgm:pt modelId="{03493754-EAC3-4B8F-AD4F-B4B9AF6F1444}" type="sibTrans" cxnId="{FAF108D5-7D99-4AD9-9DEF-B312D86BC2B9}">
      <dgm:prSet/>
      <dgm:spPr/>
      <dgm:t>
        <a:bodyPr/>
        <a:lstStyle/>
        <a:p>
          <a:endParaRPr lang="en-US"/>
        </a:p>
      </dgm:t>
    </dgm:pt>
    <dgm:pt modelId="{19C6A7FE-E5E5-4427-96E8-E55A53FE53AE}" type="pres">
      <dgm:prSet presAssocID="{CF0458EB-A95B-43EC-BD5F-DFFBBAC2A29F}" presName="Name0" presStyleCnt="0">
        <dgm:presLayoutVars>
          <dgm:dir/>
          <dgm:animLvl val="lvl"/>
          <dgm:resizeHandles val="exact"/>
        </dgm:presLayoutVars>
      </dgm:prSet>
      <dgm:spPr/>
    </dgm:pt>
    <dgm:pt modelId="{13FDAFDE-300B-4F11-9584-2147AFF29899}" type="pres">
      <dgm:prSet presAssocID="{99DD6B3B-47DB-47A0-AD69-9BFA85459893}" presName="linNode" presStyleCnt="0"/>
      <dgm:spPr/>
    </dgm:pt>
    <dgm:pt modelId="{947D6512-F347-4F8D-AE94-FBB27B0CB08A}" type="pres">
      <dgm:prSet presAssocID="{99DD6B3B-47DB-47A0-AD69-9BFA85459893}" presName="parentText" presStyleLbl="node1" presStyleIdx="0" presStyleCnt="2" custScaleX="90909" custScaleY="90909" custLinFactNeighborX="2562" custLinFactNeighborY="505">
        <dgm:presLayoutVars>
          <dgm:chMax val="1"/>
          <dgm:bulletEnabled val="1"/>
        </dgm:presLayoutVars>
      </dgm:prSet>
      <dgm:spPr/>
    </dgm:pt>
    <dgm:pt modelId="{310E5806-D92F-40E9-A9C5-B7827599AA9A}" type="pres">
      <dgm:prSet presAssocID="{99DD6B3B-47DB-47A0-AD69-9BFA85459893}" presName="descendantText" presStyleLbl="alignAccFollowNode1" presStyleIdx="0" presStyleCnt="2">
        <dgm:presLayoutVars>
          <dgm:bulletEnabled val="1"/>
        </dgm:presLayoutVars>
      </dgm:prSet>
      <dgm:spPr/>
    </dgm:pt>
    <dgm:pt modelId="{64B43A4D-4D7A-463A-A2FB-86E00EC2C7E9}" type="pres">
      <dgm:prSet presAssocID="{152959DE-9665-49FC-B151-DB935F814AB5}" presName="sp" presStyleCnt="0"/>
      <dgm:spPr/>
    </dgm:pt>
    <dgm:pt modelId="{9160BDD4-C240-40AD-B66F-1B79219BC0AC}" type="pres">
      <dgm:prSet presAssocID="{1488201D-A978-49D8-80C0-ADDCC86FD4B0}" presName="linNode" presStyleCnt="0"/>
      <dgm:spPr/>
    </dgm:pt>
    <dgm:pt modelId="{CA18A4FC-6EA9-4984-BFDC-F5183611E5A1}" type="pres">
      <dgm:prSet presAssocID="{1488201D-A978-49D8-80C0-ADDCC86FD4B0}" presName="parentText" presStyleLbl="node1" presStyleIdx="1" presStyleCnt="2" custScaleX="90909" custScaleY="90909" custLinFactNeighborX="2562" custLinFactNeighborY="510">
        <dgm:presLayoutVars>
          <dgm:chMax val="1"/>
          <dgm:bulletEnabled val="1"/>
        </dgm:presLayoutVars>
      </dgm:prSet>
      <dgm:spPr/>
    </dgm:pt>
    <dgm:pt modelId="{759189B2-6824-44C2-A415-CD7D38161711}" type="pres">
      <dgm:prSet presAssocID="{1488201D-A978-49D8-80C0-ADDCC86FD4B0}" presName="descendantText" presStyleLbl="alignAccFollowNode1" presStyleIdx="1" presStyleCnt="2" custScaleY="114011">
        <dgm:presLayoutVars>
          <dgm:bulletEnabled val="1"/>
        </dgm:presLayoutVars>
      </dgm:prSet>
      <dgm:spPr/>
    </dgm:pt>
  </dgm:ptLst>
  <dgm:cxnLst>
    <dgm:cxn modelId="{5CCEE633-BDB8-4D35-9B3B-D003D0A6A93B}" type="presOf" srcId="{E4C67E6B-CDB9-4BC5-9595-8FA650E12E58}" destId="{759189B2-6824-44C2-A415-CD7D38161711}" srcOrd="0" destOrd="0" presId="urn:microsoft.com/office/officeart/2005/8/layout/vList5"/>
    <dgm:cxn modelId="{4046C542-9A0A-47F6-B27E-2B440860CF85}" srcId="{1488201D-A978-49D8-80C0-ADDCC86FD4B0}" destId="{3BD552A8-2D86-4381-BEE3-77ED0AC154EC}" srcOrd="1" destOrd="0" parTransId="{1A0A4D45-BF10-4D47-BAA1-CF41AC9C22EB}" sibTransId="{18466845-3155-487F-9E17-EBBA7ACFD174}"/>
    <dgm:cxn modelId="{6BD09069-34C4-4E23-AA91-BEE4927E5526}" srcId="{CF0458EB-A95B-43EC-BD5F-DFFBBAC2A29F}" destId="{1488201D-A978-49D8-80C0-ADDCC86FD4B0}" srcOrd="1" destOrd="0" parTransId="{132D46C4-BFBC-43A2-B42D-BCE6F425B86B}" sibTransId="{5417184B-C5C5-42B9-A2AB-088E05455DEE}"/>
    <dgm:cxn modelId="{FAA7AC4A-CC24-4BC4-9EBB-28F16BB9A31C}" srcId="{1488201D-A978-49D8-80C0-ADDCC86FD4B0}" destId="{AB68645B-6F0A-44A7-B012-DD7988F43546}" srcOrd="4" destOrd="0" parTransId="{3AD57CBF-CF24-49DB-974C-F34AF009A62F}" sibTransId="{C7C892C3-01E7-45BF-969E-FEE8D1C5A90A}"/>
    <dgm:cxn modelId="{0B1F5757-BA9B-481B-A3F1-B1129CC5E399}" type="presOf" srcId="{450F582A-E721-43CC-9F4B-D48769FA8931}" destId="{759189B2-6824-44C2-A415-CD7D38161711}" srcOrd="0" destOrd="2" presId="urn:microsoft.com/office/officeart/2005/8/layout/vList5"/>
    <dgm:cxn modelId="{AD0B8294-1752-4646-AF20-9874BE4B4936}" srcId="{1488201D-A978-49D8-80C0-ADDCC86FD4B0}" destId="{523DA51A-D226-4C20-9345-817E0241A03A}" srcOrd="5" destOrd="0" parTransId="{32A8C945-C14B-4272-9146-9B96C708C620}" sibTransId="{F71509BA-EE98-49A8-B70A-0058517B4247}"/>
    <dgm:cxn modelId="{D4D2CC95-D119-43D9-B25F-CC0AF4C8AB46}" srcId="{1488201D-A978-49D8-80C0-ADDCC86FD4B0}" destId="{4A7B9F31-BBC0-4A49-BD5C-D740CC7F22B7}" srcOrd="3" destOrd="0" parTransId="{261A111A-ED0C-410F-827A-3C659D3BAC9F}" sibTransId="{0F3DB487-AC92-41B6-9867-4C7C9D9D117A}"/>
    <dgm:cxn modelId="{34CAFFA2-F8DC-4868-82C1-77992B71E627}" type="presOf" srcId="{AB68645B-6F0A-44A7-B012-DD7988F43546}" destId="{759189B2-6824-44C2-A415-CD7D38161711}" srcOrd="0" destOrd="4" presId="urn:microsoft.com/office/officeart/2005/8/layout/vList5"/>
    <dgm:cxn modelId="{A97ED9B2-E595-4EEE-BBF4-1107C27C94E5}" type="presOf" srcId="{9E381799-216C-4AB0-8BE9-17B8ADFA5042}" destId="{310E5806-D92F-40E9-A9C5-B7827599AA9A}" srcOrd="0" destOrd="0" presId="urn:microsoft.com/office/officeart/2005/8/layout/vList5"/>
    <dgm:cxn modelId="{922A48B7-04C0-4D3E-A368-2A6482CDA0A9}" type="presOf" srcId="{1488201D-A978-49D8-80C0-ADDCC86FD4B0}" destId="{CA18A4FC-6EA9-4984-BFDC-F5183611E5A1}" srcOrd="0" destOrd="0" presId="urn:microsoft.com/office/officeart/2005/8/layout/vList5"/>
    <dgm:cxn modelId="{208818BC-4529-41D3-956A-05F4F46479E8}" type="presOf" srcId="{4A7B9F31-BBC0-4A49-BD5C-D740CC7F22B7}" destId="{759189B2-6824-44C2-A415-CD7D38161711}" srcOrd="0" destOrd="3" presId="urn:microsoft.com/office/officeart/2005/8/layout/vList5"/>
    <dgm:cxn modelId="{C4EAD3C4-291B-4E4E-A200-DA9814BFBF61}" srcId="{CF0458EB-A95B-43EC-BD5F-DFFBBAC2A29F}" destId="{99DD6B3B-47DB-47A0-AD69-9BFA85459893}" srcOrd="0" destOrd="0" parTransId="{ED5DECE6-25FC-4378-A8CE-D3EB5E6752B5}" sibTransId="{152959DE-9665-49FC-B151-DB935F814AB5}"/>
    <dgm:cxn modelId="{49675EC7-1908-4EFF-9363-F459CE969E69}" type="presOf" srcId="{523DA51A-D226-4C20-9345-817E0241A03A}" destId="{759189B2-6824-44C2-A415-CD7D38161711}" srcOrd="0" destOrd="5" presId="urn:microsoft.com/office/officeart/2005/8/layout/vList5"/>
    <dgm:cxn modelId="{3F3395CE-184E-4643-82A8-3C6B8D855F55}" srcId="{1488201D-A978-49D8-80C0-ADDCC86FD4B0}" destId="{450F582A-E721-43CC-9F4B-D48769FA8931}" srcOrd="2" destOrd="0" parTransId="{C4EA055B-A8B7-4C77-B54A-2B24523F80A5}" sibTransId="{167B7F87-C39B-42A3-917E-312A93C0C51C}"/>
    <dgm:cxn modelId="{8B2958CF-8310-42B1-8E26-F809DB6BF196}" type="presOf" srcId="{45C013F5-C91B-44F0-B175-75CED1995EAC}" destId="{310E5806-D92F-40E9-A9C5-B7827599AA9A}" srcOrd="0" destOrd="1" presId="urn:microsoft.com/office/officeart/2005/8/layout/vList5"/>
    <dgm:cxn modelId="{FAF108D5-7D99-4AD9-9DEF-B312D86BC2B9}" srcId="{1488201D-A978-49D8-80C0-ADDCC86FD4B0}" destId="{E4C67E6B-CDB9-4BC5-9595-8FA650E12E58}" srcOrd="0" destOrd="0" parTransId="{267533E9-5D31-404D-A271-7D867F695E92}" sibTransId="{03493754-EAC3-4B8F-AD4F-B4B9AF6F1444}"/>
    <dgm:cxn modelId="{C37DDBE3-FCEC-45DB-8A46-BCAAA3F90C7E}" type="presOf" srcId="{99DD6B3B-47DB-47A0-AD69-9BFA85459893}" destId="{947D6512-F347-4F8D-AE94-FBB27B0CB08A}" srcOrd="0" destOrd="0" presId="urn:microsoft.com/office/officeart/2005/8/layout/vList5"/>
    <dgm:cxn modelId="{C1453EE6-35AE-4C58-9683-7E22C3263C34}" srcId="{99DD6B3B-47DB-47A0-AD69-9BFA85459893}" destId="{9E381799-216C-4AB0-8BE9-17B8ADFA5042}" srcOrd="0" destOrd="0" parTransId="{C1E06E34-3F3E-40B6-BC9D-B0BB3ABC50C8}" sibTransId="{78ACF5BF-0EA1-4D2C-B93A-26CC2B957C4B}"/>
    <dgm:cxn modelId="{CDA955E6-85B8-4AD3-9F9C-B39EF63BC960}" srcId="{99DD6B3B-47DB-47A0-AD69-9BFA85459893}" destId="{45C013F5-C91B-44F0-B175-75CED1995EAC}" srcOrd="1" destOrd="0" parTransId="{0DBCD50C-7688-4261-AFFB-7095786031C6}" sibTransId="{04216D9C-CBA1-4D99-BD5E-939F4D717D79}"/>
    <dgm:cxn modelId="{E1C665FD-5B66-4BA3-BF8D-0B47F54DD68D}" type="presOf" srcId="{CF0458EB-A95B-43EC-BD5F-DFFBBAC2A29F}" destId="{19C6A7FE-E5E5-4427-96E8-E55A53FE53AE}" srcOrd="0" destOrd="0" presId="urn:microsoft.com/office/officeart/2005/8/layout/vList5"/>
    <dgm:cxn modelId="{833BD9FD-6BBD-409C-8F8E-CD4FAA398FA7}" type="presOf" srcId="{3BD552A8-2D86-4381-BEE3-77ED0AC154EC}" destId="{759189B2-6824-44C2-A415-CD7D38161711}" srcOrd="0" destOrd="1" presId="urn:microsoft.com/office/officeart/2005/8/layout/vList5"/>
    <dgm:cxn modelId="{EC8E4323-5493-434A-9F27-1EE7D0B79955}" type="presParOf" srcId="{19C6A7FE-E5E5-4427-96E8-E55A53FE53AE}" destId="{13FDAFDE-300B-4F11-9584-2147AFF29899}" srcOrd="0" destOrd="0" presId="urn:microsoft.com/office/officeart/2005/8/layout/vList5"/>
    <dgm:cxn modelId="{751FBFE1-9FB8-4E7F-B8BC-D9FB640D5E14}" type="presParOf" srcId="{13FDAFDE-300B-4F11-9584-2147AFF29899}" destId="{947D6512-F347-4F8D-AE94-FBB27B0CB08A}" srcOrd="0" destOrd="0" presId="urn:microsoft.com/office/officeart/2005/8/layout/vList5"/>
    <dgm:cxn modelId="{4FFD5530-503D-41E8-A7B3-B3861DF7CF7C}" type="presParOf" srcId="{13FDAFDE-300B-4F11-9584-2147AFF29899}" destId="{310E5806-D92F-40E9-A9C5-B7827599AA9A}" srcOrd="1" destOrd="0" presId="urn:microsoft.com/office/officeart/2005/8/layout/vList5"/>
    <dgm:cxn modelId="{DDC59624-87DC-4489-8811-AA6B8335C32F}" type="presParOf" srcId="{19C6A7FE-E5E5-4427-96E8-E55A53FE53AE}" destId="{64B43A4D-4D7A-463A-A2FB-86E00EC2C7E9}" srcOrd="1" destOrd="0" presId="urn:microsoft.com/office/officeart/2005/8/layout/vList5"/>
    <dgm:cxn modelId="{C302976D-0577-4243-A25B-EB23D483E04B}" type="presParOf" srcId="{19C6A7FE-E5E5-4427-96E8-E55A53FE53AE}" destId="{9160BDD4-C240-40AD-B66F-1B79219BC0AC}" srcOrd="2" destOrd="0" presId="urn:microsoft.com/office/officeart/2005/8/layout/vList5"/>
    <dgm:cxn modelId="{9A5A92AD-094E-493F-B9FF-4FB58909E5C9}" type="presParOf" srcId="{9160BDD4-C240-40AD-B66F-1B79219BC0AC}" destId="{CA18A4FC-6EA9-4984-BFDC-F5183611E5A1}" srcOrd="0" destOrd="0" presId="urn:microsoft.com/office/officeart/2005/8/layout/vList5"/>
    <dgm:cxn modelId="{770C38F0-DFFF-49B5-A85F-C98727B56F8F}" type="presParOf" srcId="{9160BDD4-C240-40AD-B66F-1B79219BC0AC}" destId="{759189B2-6824-44C2-A415-CD7D3816171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3EAF7-2D32-4413-B3DE-7BFBB45D25FC}">
      <dsp:nvSpPr>
        <dsp:cNvPr id="0" name=""/>
        <dsp:cNvSpPr/>
      </dsp:nvSpPr>
      <dsp:spPr>
        <a:xfrm>
          <a:off x="171141" y="822817"/>
          <a:ext cx="3844214" cy="235220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Recommendation</a:t>
          </a:r>
          <a:r>
            <a:rPr lang="en-US" sz="2300" kern="1200"/>
            <a:t>:</a:t>
          </a:r>
        </a:p>
        <a:p>
          <a:pPr marL="0" lvl="0" indent="0" algn="ctr" defTabSz="1022350">
            <a:lnSpc>
              <a:spcPct val="90000"/>
            </a:lnSpc>
            <a:spcBef>
              <a:spcPct val="0"/>
            </a:spcBef>
            <a:spcAft>
              <a:spcPct val="35000"/>
            </a:spcAft>
            <a:buNone/>
          </a:pPr>
          <a:r>
            <a:rPr lang="en-US" sz="2300" kern="1200"/>
            <a:t>Progress monitoring should occur </a:t>
          </a:r>
          <a:r>
            <a:rPr lang="en-US" sz="2300" b="1" kern="1200"/>
            <a:t>at least weekly</a:t>
          </a:r>
          <a:r>
            <a:rPr lang="en-US" sz="2300" kern="1200"/>
            <a:t> for students receiving intensive intervention.</a:t>
          </a:r>
        </a:p>
      </dsp:txBody>
      <dsp:txXfrm>
        <a:off x="240035" y="891711"/>
        <a:ext cx="3706426" cy="2214419"/>
      </dsp:txXfrm>
    </dsp:sp>
    <dsp:sp modelId="{5C5C49AA-D011-403B-8EA8-497B95585782}">
      <dsp:nvSpPr>
        <dsp:cNvPr id="0" name=""/>
        <dsp:cNvSpPr/>
      </dsp:nvSpPr>
      <dsp:spPr>
        <a:xfrm>
          <a:off x="4476265" y="1297556"/>
          <a:ext cx="1110373" cy="140272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476265" y="1578102"/>
        <a:ext cx="777261" cy="841637"/>
      </dsp:txXfrm>
    </dsp:sp>
    <dsp:sp modelId="{96FBC5D1-703F-43BA-8C10-E5A99021CF4A}">
      <dsp:nvSpPr>
        <dsp:cNvPr id="0" name=""/>
        <dsp:cNvSpPr/>
      </dsp:nvSpPr>
      <dsp:spPr>
        <a:xfrm>
          <a:off x="6110400" y="805560"/>
          <a:ext cx="4029340" cy="2386721"/>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Why?</a:t>
          </a:r>
        </a:p>
        <a:p>
          <a:pPr marL="0" lvl="0" indent="0" algn="ctr" defTabSz="1022350">
            <a:lnSpc>
              <a:spcPct val="90000"/>
            </a:lnSpc>
            <a:spcBef>
              <a:spcPct val="0"/>
            </a:spcBef>
            <a:spcAft>
              <a:spcPct val="35000"/>
            </a:spcAft>
            <a:buNone/>
          </a:pPr>
          <a:r>
            <a:rPr lang="en-US" sz="2300" kern="1200"/>
            <a:t>Teachers must collect at least </a:t>
          </a:r>
          <a:br>
            <a:rPr lang="en-US" sz="2300" kern="1200"/>
          </a:br>
          <a:r>
            <a:rPr lang="en-US" sz="2300" b="1" kern="1200"/>
            <a:t>six to nine data points </a:t>
          </a:r>
          <a:r>
            <a:rPr lang="en-US" sz="2300" kern="1200"/>
            <a:t>to set a reliable trend line before analyzing a student’s progress.</a:t>
          </a:r>
        </a:p>
      </dsp:txBody>
      <dsp:txXfrm>
        <a:off x="6180305" y="875465"/>
        <a:ext cx="3889530" cy="2246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502CE-AB10-48CD-B760-C4906A420032}">
      <dsp:nvSpPr>
        <dsp:cNvPr id="0" name=""/>
        <dsp:cNvSpPr/>
      </dsp:nvSpPr>
      <dsp:spPr>
        <a:xfrm>
          <a:off x="0" y="0"/>
          <a:ext cx="5943599" cy="1272960"/>
        </a:xfrm>
        <a:prstGeom prst="roundRect">
          <a:avLst/>
        </a:prstGeom>
        <a:solidFill>
          <a:srgbClr val="446F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Inconsistent Assessment Administration</a:t>
          </a:r>
        </a:p>
      </dsp:txBody>
      <dsp:txXfrm>
        <a:off x="62141" y="62141"/>
        <a:ext cx="5819317" cy="1148678"/>
      </dsp:txXfrm>
    </dsp:sp>
    <dsp:sp modelId="{BF6B82CA-3924-4C0E-8C3F-6B9923C94743}">
      <dsp:nvSpPr>
        <dsp:cNvPr id="0" name=""/>
        <dsp:cNvSpPr/>
      </dsp:nvSpPr>
      <dsp:spPr>
        <a:xfrm>
          <a:off x="0" y="1373773"/>
          <a:ext cx="5943599" cy="1272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Errors in Scoring Assessments</a:t>
          </a:r>
        </a:p>
      </dsp:txBody>
      <dsp:txXfrm>
        <a:off x="62141" y="1435914"/>
        <a:ext cx="5819317" cy="1148678"/>
      </dsp:txXfrm>
    </dsp:sp>
    <dsp:sp modelId="{2E2D9B29-F410-4CB9-959A-51A32638E6FC}">
      <dsp:nvSpPr>
        <dsp:cNvPr id="0" name=""/>
        <dsp:cNvSpPr/>
      </dsp:nvSpPr>
      <dsp:spPr>
        <a:xfrm>
          <a:off x="0" y="2745380"/>
          <a:ext cx="5943599" cy="1272960"/>
        </a:xfrm>
        <a:prstGeom prst="roundRect">
          <a:avLst/>
        </a:prstGeom>
        <a:solidFill>
          <a:srgbClr val="45713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Clr>
              <a:schemeClr val="accent1"/>
            </a:buClr>
            <a:buFont typeface="Wingdings" panose="05000000000000000000" pitchFamily="2" charset="2"/>
            <a:buNone/>
          </a:pPr>
          <a:r>
            <a:rPr lang="en-US" sz="3200" kern="1200"/>
            <a:t>Data Entry Errors</a:t>
          </a:r>
        </a:p>
      </dsp:txBody>
      <dsp:txXfrm>
        <a:off x="62141" y="2807521"/>
        <a:ext cx="5819317" cy="1148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997C5-4E04-44A5-A042-CBED775C9CAB}">
      <dsp:nvSpPr>
        <dsp:cNvPr id="0" name=""/>
        <dsp:cNvSpPr/>
      </dsp:nvSpPr>
      <dsp:spPr>
        <a:xfrm>
          <a:off x="0" y="380391"/>
          <a:ext cx="6571290" cy="863460"/>
        </a:xfrm>
        <a:prstGeom prst="roundRect">
          <a:avLst/>
        </a:prstGeom>
        <a:solidFill>
          <a:srgbClr val="446F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Changes to the environment</a:t>
          </a:r>
          <a:endParaRPr lang="en-US" sz="3600" kern="1200"/>
        </a:p>
      </dsp:txBody>
      <dsp:txXfrm>
        <a:off x="42151" y="422542"/>
        <a:ext cx="6486988" cy="779158"/>
      </dsp:txXfrm>
    </dsp:sp>
    <dsp:sp modelId="{8D60CD2F-37BC-4714-B7E0-D0C22C034189}">
      <dsp:nvSpPr>
        <dsp:cNvPr id="0" name=""/>
        <dsp:cNvSpPr/>
      </dsp:nvSpPr>
      <dsp:spPr>
        <a:xfrm>
          <a:off x="0" y="1347531"/>
          <a:ext cx="6571290" cy="863460"/>
        </a:xfrm>
        <a:prstGeom prst="roundRect">
          <a:avLst/>
        </a:prstGeom>
        <a:solidFill>
          <a:srgbClr val="446F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Incorrect or variable instructions</a:t>
          </a:r>
          <a:endParaRPr lang="en-US" sz="3600" kern="1200"/>
        </a:p>
      </dsp:txBody>
      <dsp:txXfrm>
        <a:off x="42151" y="1389682"/>
        <a:ext cx="6486988" cy="779158"/>
      </dsp:txXfrm>
    </dsp:sp>
    <dsp:sp modelId="{CDB8BFE2-F2BB-4595-BC15-FB7E6B1A1FDA}">
      <dsp:nvSpPr>
        <dsp:cNvPr id="0" name=""/>
        <dsp:cNvSpPr/>
      </dsp:nvSpPr>
      <dsp:spPr>
        <a:xfrm>
          <a:off x="0" y="2314671"/>
          <a:ext cx="6571290" cy="863460"/>
        </a:xfrm>
        <a:prstGeom prst="roundRect">
          <a:avLst/>
        </a:prstGeom>
        <a:solidFill>
          <a:srgbClr val="446F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Inappropriate assistance</a:t>
          </a:r>
          <a:endParaRPr lang="en-US" sz="3600" kern="1200"/>
        </a:p>
      </dsp:txBody>
      <dsp:txXfrm>
        <a:off x="42151" y="2356822"/>
        <a:ext cx="6486988" cy="779158"/>
      </dsp:txXfrm>
    </dsp:sp>
    <dsp:sp modelId="{7C462E4B-2D6E-472B-BE03-15572DBEB95C}">
      <dsp:nvSpPr>
        <dsp:cNvPr id="0" name=""/>
        <dsp:cNvSpPr/>
      </dsp:nvSpPr>
      <dsp:spPr>
        <a:xfrm>
          <a:off x="0" y="3281811"/>
          <a:ext cx="6571290" cy="863460"/>
        </a:xfrm>
        <a:prstGeom prst="roundRect">
          <a:avLst/>
        </a:prstGeom>
        <a:solidFill>
          <a:srgbClr val="446F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Altered assessment protocols </a:t>
          </a:r>
          <a:endParaRPr lang="en-US" sz="3600" kern="1200"/>
        </a:p>
      </dsp:txBody>
      <dsp:txXfrm>
        <a:off x="42151" y="3323962"/>
        <a:ext cx="6486988" cy="779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E5806-D92F-40E9-A9C5-B7827599AA9A}">
      <dsp:nvSpPr>
        <dsp:cNvPr id="0" name=""/>
        <dsp:cNvSpPr/>
      </dsp:nvSpPr>
      <dsp:spPr>
        <a:xfrm rot="5400000">
          <a:off x="6554054" y="-2552213"/>
          <a:ext cx="1856124" cy="721563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98463" lvl="1" indent="-282575" algn="l" defTabSz="977900">
            <a:lnSpc>
              <a:spcPct val="90000"/>
            </a:lnSpc>
            <a:spcBef>
              <a:spcPct val="0"/>
            </a:spcBef>
            <a:spcAft>
              <a:spcPct val="15000"/>
            </a:spcAft>
            <a:buClr>
              <a:schemeClr val="accent1"/>
            </a:buClr>
            <a:buFont typeface="Wingdings" panose="05000000000000000000" pitchFamily="2" charset="2"/>
            <a:buChar char="§"/>
          </a:pPr>
          <a:r>
            <a:rPr lang="en-US" sz="2200" kern="1200"/>
            <a:t>More time consuming</a:t>
          </a:r>
        </a:p>
        <a:p>
          <a:pPr marL="398463" lvl="1" indent="-282575" algn="l" defTabSz="977900">
            <a:lnSpc>
              <a:spcPct val="90000"/>
            </a:lnSpc>
            <a:spcBef>
              <a:spcPct val="0"/>
            </a:spcBef>
            <a:spcAft>
              <a:spcPct val="15000"/>
            </a:spcAft>
            <a:buClr>
              <a:schemeClr val="accent1"/>
            </a:buClr>
            <a:buFont typeface="Wingdings" panose="05000000000000000000" pitchFamily="2" charset="2"/>
            <a:buChar char="§"/>
          </a:pPr>
          <a:r>
            <a:rPr lang="en-US" sz="2200" kern="1200"/>
            <a:t>Can engage students in graphing their own data</a:t>
          </a:r>
        </a:p>
      </dsp:txBody>
      <dsp:txXfrm rot="-5400000">
        <a:off x="3874301" y="218149"/>
        <a:ext cx="7125023" cy="1674906"/>
      </dsp:txXfrm>
    </dsp:sp>
    <dsp:sp modelId="{947D6512-F347-4F8D-AE94-FBB27B0CB08A}">
      <dsp:nvSpPr>
        <dsp:cNvPr id="0" name=""/>
        <dsp:cNvSpPr/>
      </dsp:nvSpPr>
      <dsp:spPr>
        <a:xfrm>
          <a:off x="369356" y="12704"/>
          <a:ext cx="3689808" cy="2109230"/>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By Hand</a:t>
          </a:r>
        </a:p>
      </dsp:txBody>
      <dsp:txXfrm>
        <a:off x="472320" y="115668"/>
        <a:ext cx="3483880" cy="1903302"/>
      </dsp:txXfrm>
    </dsp:sp>
    <dsp:sp modelId="{759189B2-6824-44C2-A415-CD7D38161711}">
      <dsp:nvSpPr>
        <dsp:cNvPr id="0" name=""/>
        <dsp:cNvSpPr/>
      </dsp:nvSpPr>
      <dsp:spPr>
        <a:xfrm rot="5400000">
          <a:off x="6424023" y="-323496"/>
          <a:ext cx="2116186" cy="7215632"/>
        </a:xfrm>
        <a:prstGeom prst="round2SameRect">
          <a:avLst/>
        </a:prstGeom>
        <a:solidFill>
          <a:schemeClr val="accent2">
            <a:lumMod val="20000"/>
            <a:lumOff val="80000"/>
            <a:alpha val="9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800100">
            <a:lnSpc>
              <a:spcPct val="90000"/>
            </a:lnSpc>
            <a:spcBef>
              <a:spcPct val="0"/>
            </a:spcBef>
            <a:spcAft>
              <a:spcPct val="15000"/>
            </a:spcAft>
            <a:buChar char="•"/>
          </a:pPr>
          <a:endParaRPr lang="en-US" sz="1800" kern="1200"/>
        </a:p>
        <a:p>
          <a:pPr marL="398463" lvl="1" indent="-282575" algn="l" defTabSz="977900">
            <a:lnSpc>
              <a:spcPct val="90000"/>
            </a:lnSpc>
            <a:spcBef>
              <a:spcPct val="0"/>
            </a:spcBef>
            <a:spcAft>
              <a:spcPct val="15000"/>
            </a:spcAft>
            <a:buClr>
              <a:schemeClr val="accent1"/>
            </a:buClr>
            <a:buFont typeface="Wingdings" panose="05000000000000000000" pitchFamily="2" charset="2"/>
            <a:buChar char="§"/>
          </a:pPr>
          <a:r>
            <a:rPr lang="en-US" sz="2200" kern="1200"/>
            <a:t>Easier to implement</a:t>
          </a:r>
        </a:p>
        <a:p>
          <a:pPr marL="398463" lvl="1" indent="-282575" algn="l" defTabSz="977900">
            <a:lnSpc>
              <a:spcPct val="90000"/>
            </a:lnSpc>
            <a:spcBef>
              <a:spcPct val="0"/>
            </a:spcBef>
            <a:spcAft>
              <a:spcPct val="15000"/>
            </a:spcAft>
            <a:buClr>
              <a:schemeClr val="accent1"/>
            </a:buClr>
            <a:buFont typeface="Wingdings" panose="05000000000000000000" pitchFamily="2" charset="2"/>
            <a:buChar char="§"/>
          </a:pPr>
          <a:r>
            <a:rPr lang="en-US" sz="2200" kern="1200"/>
            <a:t>Typically includes norms, benchmarks, and goal lines</a:t>
          </a:r>
        </a:p>
        <a:p>
          <a:pPr marL="398463" lvl="1" indent="-282575" algn="l" defTabSz="977900">
            <a:lnSpc>
              <a:spcPct val="90000"/>
            </a:lnSpc>
            <a:spcBef>
              <a:spcPct val="0"/>
            </a:spcBef>
            <a:spcAft>
              <a:spcPct val="15000"/>
            </a:spcAft>
            <a:buClr>
              <a:schemeClr val="accent1"/>
            </a:buClr>
            <a:buFont typeface="Wingdings" panose="05000000000000000000" pitchFamily="2" charset="2"/>
            <a:buChar char="§"/>
          </a:pPr>
          <a:r>
            <a:rPr lang="en-US" sz="2200" kern="1200"/>
            <a:t>May have additional cost</a:t>
          </a:r>
        </a:p>
        <a:p>
          <a:pPr marL="398463" lvl="1" indent="-282575" algn="l" defTabSz="977900">
            <a:lnSpc>
              <a:spcPct val="90000"/>
            </a:lnSpc>
            <a:spcBef>
              <a:spcPct val="0"/>
            </a:spcBef>
            <a:spcAft>
              <a:spcPct val="15000"/>
            </a:spcAft>
            <a:buClr>
              <a:schemeClr val="accent1"/>
            </a:buClr>
            <a:buFont typeface="Wingdings" panose="05000000000000000000" pitchFamily="2" charset="2"/>
            <a:buChar char="§"/>
          </a:pPr>
          <a:r>
            <a:rPr lang="en-US" sz="2200" kern="1200"/>
            <a:t>May have limitations in output (e.g., drawing phase lines)</a:t>
          </a:r>
        </a:p>
        <a:p>
          <a:pPr marL="114300" lvl="1" indent="0" algn="l" defTabSz="666750">
            <a:lnSpc>
              <a:spcPct val="90000"/>
            </a:lnSpc>
            <a:spcBef>
              <a:spcPct val="0"/>
            </a:spcBef>
            <a:spcAft>
              <a:spcPct val="15000"/>
            </a:spcAft>
            <a:buChar char="•"/>
          </a:pPr>
          <a:endParaRPr lang="en-US" sz="1500" kern="1200"/>
        </a:p>
      </dsp:txBody>
      <dsp:txXfrm rot="-5400000">
        <a:off x="3874300" y="2329531"/>
        <a:ext cx="7112328" cy="1909578"/>
      </dsp:txXfrm>
    </dsp:sp>
    <dsp:sp modelId="{CA18A4FC-6EA9-4984-BFDC-F5183611E5A1}">
      <dsp:nvSpPr>
        <dsp:cNvPr id="0" name=""/>
        <dsp:cNvSpPr/>
      </dsp:nvSpPr>
      <dsp:spPr>
        <a:xfrm>
          <a:off x="369356" y="2234169"/>
          <a:ext cx="3689808" cy="2109230"/>
        </a:xfrm>
        <a:prstGeom prst="roundRect">
          <a:avLst/>
        </a:prstGeom>
        <a:solidFill>
          <a:schemeClr val="accent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Purchased Data System or </a:t>
          </a:r>
          <a:br>
            <a:rPr lang="en-US" sz="2800" kern="1200"/>
          </a:br>
          <a:r>
            <a:rPr lang="en-US" sz="2800" kern="1200"/>
            <a:t>Graphing Tool</a:t>
          </a:r>
        </a:p>
      </dsp:txBody>
      <dsp:txXfrm>
        <a:off x="472320" y="2337133"/>
        <a:ext cx="3483880" cy="19033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43" y="8707632"/>
            <a:ext cx="3037840" cy="464820"/>
          </a:xfrm>
          <a:prstGeom prst="rect">
            <a:avLst/>
          </a:prstGeom>
        </p:spPr>
        <p:txBody>
          <a:bodyPr vert="horz" lIns="93175" tIns="46587" rIns="93175" bIns="46587"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06019"/>
            <a:ext cx="3037840" cy="464820"/>
          </a:xfrm>
          <a:prstGeom prst="rect">
            <a:avLst/>
          </a:prstGeom>
        </p:spPr>
        <p:txBody>
          <a:bodyPr vert="horz" lIns="93175" tIns="46587" rIns="93175" bIns="46587"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295210" y="8923048"/>
            <a:ext cx="338541" cy="247785"/>
          </a:xfrm>
          <a:prstGeom prst="rect">
            <a:avLst/>
          </a:prstGeom>
        </p:spPr>
        <p:txBody>
          <a:bodyPr vert="horz" wrap="none" lIns="93175" tIns="46587" rIns="93175" bIns="46587" rtlCol="0" anchor="b">
            <a:spAutoFit/>
          </a:bodyPr>
          <a:lstStyle>
            <a:lvl1pPr algn="r">
              <a:defRPr sz="1200"/>
            </a:lvl1pPr>
          </a:lstStyle>
          <a:p>
            <a:fld id="{8ECF3336-8297-0546-B238-9969018B7F84}" type="slidenum">
              <a:rPr lang="en-US" sz="1000"/>
              <a:t>‹#›</a:t>
            </a:fld>
            <a:endParaRPr lang="en-US" sz="1000"/>
          </a:p>
        </p:txBody>
      </p:sp>
      <p:pic>
        <p:nvPicPr>
          <p:cNvPr id="2" name="Picture 1">
            <a:extLst>
              <a:ext uri="{FF2B5EF4-FFF2-40B4-BE49-F238E27FC236}">
                <a16:creationId xmlns:a16="http://schemas.microsoft.com/office/drawing/2014/main" id="{CF9F5E43-2B6C-4F6B-BF37-9E2FBEAD3B35}"/>
              </a:ext>
            </a:extLst>
          </p:cNvPr>
          <p:cNvPicPr>
            <a:picLocks noChangeAspect="1"/>
          </p:cNvPicPr>
          <p:nvPr/>
        </p:nvPicPr>
        <p:blipFill>
          <a:blip r:embed="rId2"/>
          <a:stretch>
            <a:fillRect/>
          </a:stretch>
        </p:blipFill>
        <p:spPr>
          <a:xfrm>
            <a:off x="5794365" y="123949"/>
            <a:ext cx="847906" cy="818322"/>
          </a:xfrm>
          <a:prstGeom prst="rect">
            <a:avLst/>
          </a:prstGeom>
        </p:spPr>
      </p:pic>
      <p:pic>
        <p:nvPicPr>
          <p:cNvPr id="6" name="Picture 5">
            <a:extLst>
              <a:ext uri="{FF2B5EF4-FFF2-40B4-BE49-F238E27FC236}">
                <a16:creationId xmlns:a16="http://schemas.microsoft.com/office/drawing/2014/main" id="{AA233F13-736D-4108-B87E-D8A5425F1679}"/>
              </a:ext>
            </a:extLst>
          </p:cNvPr>
          <p:cNvPicPr>
            <a:picLocks noChangeAspect="1"/>
          </p:cNvPicPr>
          <p:nvPr/>
        </p:nvPicPr>
        <p:blipFill>
          <a:blip r:embed="rId3"/>
          <a:stretch>
            <a:fillRect/>
          </a:stretch>
        </p:blipFill>
        <p:spPr>
          <a:xfrm>
            <a:off x="219232" y="203809"/>
            <a:ext cx="3657847" cy="658602"/>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3" y="8676646"/>
            <a:ext cx="3037840" cy="619760"/>
          </a:xfrm>
          <a:prstGeom prst="rect">
            <a:avLst/>
          </a:prstGeom>
        </p:spPr>
        <p:txBody>
          <a:bodyPr vert="horz" lIns="93175" tIns="46587" rIns="93175" bIns="46587"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69975" y="688975"/>
            <a:ext cx="4870450" cy="2740025"/>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1" y="3537930"/>
            <a:ext cx="7008778" cy="5029744"/>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76649"/>
            <a:ext cx="3037840" cy="619760"/>
          </a:xfrm>
          <a:prstGeom prst="rect">
            <a:avLst/>
          </a:prstGeom>
        </p:spPr>
        <p:txBody>
          <a:bodyPr vert="horz" lIns="93175" tIns="46587" rIns="93175" bIns="46587"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13995" y="9024214"/>
            <a:ext cx="182412" cy="231468"/>
          </a:xfrm>
          <a:prstGeom prst="rect">
            <a:avLst/>
          </a:prstGeom>
        </p:spPr>
        <p:txBody>
          <a:bodyPr vert="horz" wrap="none" lIns="0" tIns="0" rIns="0" bIns="46587" rtlCol="0" anchor="ctr" anchorCtr="1">
            <a:spAutoFit/>
          </a:bodyPr>
          <a:lstStyle>
            <a:lvl1pPr algn="ctr">
              <a:defRPr sz="12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tensiveintervention.org/resource/student-progress-monitoring-tool-data-collection-and-graphing-exc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view.officeapps.live.com/op/view.aspx?src=https%3A%2F%2Fintensiveintervention.org%2Fsites%2Fdefault%2Ffiles%2FStudent%2520Progress%2520Monitoring%2520Tool.xlsx&amp;wdOrigin=BROWSELINK"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65927" y="9024094"/>
            <a:ext cx="78548" cy="231708"/>
          </a:xfrm>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413975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chemeClr val="tx1"/>
                </a:solidFill>
                <a:effectLst/>
                <a:latin typeface="+mn-lt"/>
              </a:rPr>
              <a:t>It is important to ensure that errors are not introduced by changes in administration. This might include changing the environment in which the student is taking the assessment, providing incorrect or variable instructions, providing inappropriate assistance, or using altered assessment protocols. </a:t>
            </a:r>
          </a:p>
          <a:p>
            <a:endParaRPr lang="en-US" b="0" i="0">
              <a:solidFill>
                <a:schemeClr val="tx1"/>
              </a:solidFill>
              <a:effectLst/>
              <a:latin typeface="+mn-lt"/>
            </a:endParaRPr>
          </a:p>
          <a:p>
            <a:pPr defTabSz="912937">
              <a:defRPr/>
            </a:pPr>
            <a:r>
              <a:rPr lang="en-US" b="0">
                <a:solidFill>
                  <a:schemeClr val="tx1"/>
                </a:solidFill>
                <a:latin typeface="+mn-lt"/>
              </a:rPr>
              <a:t>Progress monitoring measures should be administered and scored using standardized procedures. </a:t>
            </a:r>
            <a:r>
              <a:rPr lang="en-US">
                <a:solidFill>
                  <a:schemeClr val="tx1"/>
                </a:solidFill>
                <a:latin typeface="+mn-lt"/>
              </a:rPr>
              <a:t>Standardized procedures for administering the tool ensure that all students are assessed under the same conditions. Standardization includes following a specific set of instructions for delivering the assessment, ensuring a consistent environment, and providing uniform materials. Standardization minimizes variability from external factors, allowing the tool to measure student performance more accurately. </a:t>
            </a:r>
            <a:endParaRPr lang="en-US" b="0" i="0">
              <a:solidFill>
                <a:schemeClr val="tx1"/>
              </a:solidFill>
              <a:effectLst/>
              <a:latin typeface="+mn-lt"/>
            </a:endParaRPr>
          </a:p>
          <a:p>
            <a:endParaRPr lang="en-US" b="0" i="0">
              <a:solidFill>
                <a:schemeClr val="tx1"/>
              </a:solidFill>
              <a:effectLst/>
              <a:latin typeface="+mn-lt"/>
            </a:endParaRPr>
          </a:p>
          <a:p>
            <a:r>
              <a:rPr lang="en-US" b="0" i="0">
                <a:solidFill>
                  <a:schemeClr val="tx1"/>
                </a:solidFill>
                <a:effectLst/>
                <a:latin typeface="+mn-lt"/>
              </a:rPr>
              <a:t>Let’s go into each area in detail:</a:t>
            </a:r>
          </a:p>
          <a:p>
            <a:pPr marL="171176" indent="-171176">
              <a:buClr>
                <a:schemeClr val="accent1"/>
              </a:buClr>
              <a:buFont typeface="Arial" panose="020B0604020202020204" pitchFamily="34" charset="0"/>
              <a:buChar char="•"/>
            </a:pPr>
            <a:r>
              <a:rPr lang="en-US" b="1">
                <a:solidFill>
                  <a:schemeClr val="tx1"/>
                </a:solidFill>
                <a:latin typeface="+mn-lt"/>
              </a:rPr>
              <a:t>Changes to the environment</a:t>
            </a:r>
            <a:r>
              <a:rPr lang="en-US">
                <a:solidFill>
                  <a:schemeClr val="tx1"/>
                </a:solidFill>
                <a:latin typeface="+mn-lt"/>
              </a:rPr>
              <a:t>: Consistency must be maintained. For example, you should not collect data in a busy classroom one week and then in a quieter room another week and then move back to the main classroom another week. If you change the location, you should maintain that location every time you collect data (to the extent feasible).</a:t>
            </a:r>
          </a:p>
          <a:p>
            <a:pPr marL="171176" indent="-171176">
              <a:buClr>
                <a:schemeClr val="accent1"/>
              </a:buClr>
              <a:buFont typeface="Arial" panose="020B0604020202020204" pitchFamily="34" charset="0"/>
              <a:buChar char="•"/>
            </a:pPr>
            <a:r>
              <a:rPr lang="en-US" b="1">
                <a:solidFill>
                  <a:schemeClr val="tx1"/>
                </a:solidFill>
                <a:latin typeface="+mn-lt"/>
              </a:rPr>
              <a:t>Incorrect or variable instructions</a:t>
            </a:r>
          </a:p>
          <a:p>
            <a:pPr marL="347472" lvl="2" indent="-173458">
              <a:buFont typeface="Arial" panose="020B0604020202020204" pitchFamily="34" charset="0"/>
              <a:buChar char="•"/>
            </a:pPr>
            <a:r>
              <a:rPr lang="en-US">
                <a:solidFill>
                  <a:schemeClr val="tx1"/>
                </a:solidFill>
                <a:latin typeface="+mn-lt"/>
              </a:rPr>
              <a:t>Sometimes educators will vary their instructions when administering an assessment. For example, for mathematics progress monitoring, it might be important to tell a student that they can skip a problem that they don’t know the answer to. This could potentially allow the student more time to answer the questions they do know.</a:t>
            </a:r>
          </a:p>
          <a:p>
            <a:pPr marL="347472" lvl="2" indent="-173458">
              <a:buFont typeface="Arial" panose="020B0604020202020204" pitchFamily="34" charset="0"/>
              <a:buChar char="•"/>
            </a:pPr>
            <a:r>
              <a:rPr lang="en-US">
                <a:solidFill>
                  <a:schemeClr val="tx1"/>
                </a:solidFill>
                <a:latin typeface="+mn-lt"/>
              </a:rPr>
              <a:t>However, if you do not give the student the same instruction every time and there is variance in the data from week to week, it is difficult to determine if the variance is caused by the student’s ability or the discrepancy in the instructions.</a:t>
            </a:r>
          </a:p>
          <a:p>
            <a:pPr marL="171176" indent="-171176">
              <a:buClr>
                <a:schemeClr val="accent1"/>
              </a:buClr>
              <a:buFont typeface="Arial" panose="020B0604020202020204" pitchFamily="34" charset="0"/>
              <a:buChar char="•"/>
            </a:pPr>
            <a:r>
              <a:rPr lang="en-US" b="1">
                <a:solidFill>
                  <a:schemeClr val="tx1"/>
                </a:solidFill>
                <a:latin typeface="+mn-lt"/>
              </a:rPr>
              <a:t>Inappropriate assistance </a:t>
            </a:r>
          </a:p>
          <a:p>
            <a:pPr marL="347472" lvl="2" indent="-173458">
              <a:buFont typeface="Arial" panose="020B0604020202020204" pitchFamily="34" charset="0"/>
              <a:buChar char="•"/>
            </a:pPr>
            <a:r>
              <a:rPr lang="en-US">
                <a:solidFill>
                  <a:schemeClr val="tx1"/>
                </a:solidFill>
                <a:latin typeface="+mn-lt"/>
              </a:rPr>
              <a:t>Sometimes when students are struggling with an assessment, educators will add extra incentives and try to motivate them. While encouraging students is helpful, it also is important to provide the same amount of encouragement every time.</a:t>
            </a:r>
          </a:p>
          <a:p>
            <a:pPr marL="347472" lvl="2" indent="-173458">
              <a:buFont typeface="Arial" panose="020B0604020202020204" pitchFamily="34" charset="0"/>
              <a:buChar char="•"/>
            </a:pPr>
            <a:r>
              <a:rPr lang="en-US">
                <a:solidFill>
                  <a:schemeClr val="tx1"/>
                </a:solidFill>
                <a:latin typeface="+mn-lt"/>
              </a:rPr>
              <a:t>Differing amounts of encouragement can lead to variable scores, which can make for difficult analysis of student performance. </a:t>
            </a:r>
          </a:p>
          <a:p>
            <a:pPr marL="171176" indent="-171176">
              <a:buClr>
                <a:schemeClr val="accent1"/>
              </a:buClr>
              <a:buFont typeface="Arial" panose="020B0604020202020204" pitchFamily="34" charset="0"/>
              <a:buChar char="•"/>
            </a:pPr>
            <a:r>
              <a:rPr lang="en-US" b="1">
                <a:solidFill>
                  <a:schemeClr val="tx1"/>
                </a:solidFill>
                <a:latin typeface="+mn-lt"/>
              </a:rPr>
              <a:t>Altered assessment protocols</a:t>
            </a:r>
          </a:p>
          <a:p>
            <a:pPr marL="347472" lvl="2" indent="-173458">
              <a:buFont typeface="Arial" panose="020B0604020202020204" pitchFamily="34" charset="0"/>
              <a:buChar char="•"/>
            </a:pPr>
            <a:r>
              <a:rPr lang="en-US">
                <a:solidFill>
                  <a:schemeClr val="tx1"/>
                </a:solidFill>
                <a:latin typeface="+mn-lt"/>
              </a:rPr>
              <a:t>For example, sometimes educators may allow students additional time on the assessment.</a:t>
            </a:r>
          </a:p>
          <a:p>
            <a:pPr marL="347472" lvl="2" indent="-173458">
              <a:buFont typeface="Arial" panose="020B0604020202020204" pitchFamily="34" charset="0"/>
              <a:buChar char="•"/>
            </a:pPr>
            <a:r>
              <a:rPr lang="en-US">
                <a:solidFill>
                  <a:schemeClr val="tx1"/>
                </a:solidFill>
                <a:latin typeface="+mn-lt"/>
              </a:rPr>
              <a:t>When more time is given to a student, it can look as if the effectiveness of the instruction is positive when in fact the student obtained a higher score simply because the student had more opportunities with the additional time.</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406676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buClr>
                <a:schemeClr val="accent1"/>
              </a:buClr>
              <a:defRPr/>
            </a:pPr>
            <a:r>
              <a:rPr lang="en-US">
                <a:solidFill>
                  <a:schemeClr val="tx1"/>
                </a:solidFill>
                <a:latin typeface="+mn-lt"/>
              </a:rPr>
              <a:t>Standardized scoring involves using a consistent and objective method to evaluate and interpret student responses. This process ensures that scoring is fair and unbiased, providing reliable data that are comparable across different students and time points. Standardized scoring procedures often include detailed rubrics or scoring guides that outline how to evaluate each response, ensuring consistency among different assessors and settings.</a:t>
            </a:r>
          </a:p>
          <a:p>
            <a:pPr>
              <a:buClr>
                <a:schemeClr val="accent1"/>
              </a:buClr>
            </a:pPr>
            <a:endParaRPr lang="en-US" b="0" i="0" u="none" strike="noStrike">
              <a:solidFill>
                <a:schemeClr val="tx1"/>
              </a:solidFill>
              <a:effectLst/>
              <a:latin typeface="+mn-lt"/>
            </a:endParaRPr>
          </a:p>
          <a:p>
            <a:pPr>
              <a:buClr>
                <a:schemeClr val="accent1"/>
              </a:buClr>
            </a:pPr>
            <a:r>
              <a:rPr lang="en-US" b="0" i="0" u="none" strike="noStrike">
                <a:solidFill>
                  <a:schemeClr val="tx1"/>
                </a:solidFill>
                <a:effectLst/>
                <a:latin typeface="+mn-lt"/>
              </a:rPr>
              <a:t>We need to pay attention to errors that may be introduced during scoring. This might include incorrectly scoring or interpreting a student’s response. You must do the following:</a:t>
            </a:r>
            <a:endParaRPr lang="en-US">
              <a:solidFill>
                <a:schemeClr val="tx1"/>
              </a:solidFill>
              <a:latin typeface="+mn-lt"/>
            </a:endParaRPr>
          </a:p>
          <a:p>
            <a:pPr marL="173458" indent="-173458" defTabSz="912937">
              <a:buClr>
                <a:schemeClr val="accent1"/>
              </a:buClr>
              <a:buFont typeface="Wingdings" panose="05000000000000000000" pitchFamily="2" charset="2"/>
              <a:buChar char="§"/>
              <a:defRPr/>
            </a:pPr>
            <a:r>
              <a:rPr lang="en-US">
                <a:solidFill>
                  <a:schemeClr val="tx1"/>
                </a:solidFill>
                <a:latin typeface="+mn-lt"/>
              </a:rPr>
              <a:t>Ensure consistency in what you allow for a correct response. It is important that if you allow responses as a correct response on one assessment that you always count it as correct. For example, students with a speech concern might say “twee” instead of “tree.” It is important that if you allow this as a correct response on one assessment that you always count it as correct.</a:t>
            </a:r>
          </a:p>
          <a:p>
            <a:pPr marL="173458" indent="-173458">
              <a:buClr>
                <a:schemeClr val="accent1"/>
              </a:buClr>
              <a:buFont typeface="Wingdings" panose="05000000000000000000" pitchFamily="2" charset="2"/>
              <a:buChar char="§"/>
            </a:pPr>
            <a:r>
              <a:rPr lang="en-US">
                <a:solidFill>
                  <a:schemeClr val="tx1"/>
                </a:solidFill>
                <a:latin typeface="+mn-lt"/>
              </a:rPr>
              <a:t>Consider regional differences or dialectical differences in pronunciation when scoring and maintain consistency in what is considered acceptable.</a:t>
            </a:r>
          </a:p>
          <a:p>
            <a:pPr marL="173458" indent="-173458">
              <a:buClr>
                <a:schemeClr val="accent1"/>
              </a:buClr>
              <a:buFont typeface="Wingdings" panose="05000000000000000000" pitchFamily="2" charset="2"/>
              <a:buChar char="§"/>
            </a:pPr>
            <a:r>
              <a:rPr lang="en-US">
                <a:solidFill>
                  <a:schemeClr val="tx1"/>
                </a:solidFill>
                <a:latin typeface="+mn-lt"/>
              </a:rPr>
              <a:t>Always consult the assessment manual when making decisions about scoring.</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229251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buClr>
                <a:schemeClr val="accent1"/>
              </a:buClr>
              <a:defRPr/>
            </a:pPr>
            <a:r>
              <a:rPr lang="en-US" b="0" i="0">
                <a:solidFill>
                  <a:schemeClr val="tx1"/>
                </a:solidFill>
                <a:effectLst/>
                <a:latin typeface="+mn-lt"/>
              </a:rPr>
              <a:t>Finally, we must pay attention to errors that are introduced when inputting student data into a database or graphing the data. These might include mixing data from multiple assessments or grade levels on one graph. </a:t>
            </a:r>
            <a:endParaRPr lang="en-US">
              <a:solidFill>
                <a:schemeClr val="tx1"/>
              </a:solidFill>
              <a:latin typeface="+mn-lt"/>
            </a:endParaRPr>
          </a:p>
          <a:p>
            <a:pPr>
              <a:buClr>
                <a:schemeClr val="accent1"/>
              </a:buClr>
            </a:pPr>
            <a:endParaRPr lang="en-US">
              <a:solidFill>
                <a:schemeClr val="tx1"/>
              </a:solidFill>
              <a:latin typeface="+mn-lt"/>
            </a:endParaRPr>
          </a:p>
          <a:p>
            <a:pPr>
              <a:buClr>
                <a:schemeClr val="accent1"/>
              </a:buClr>
            </a:pPr>
            <a:r>
              <a:rPr lang="en-US">
                <a:solidFill>
                  <a:schemeClr val="tx1"/>
                </a:solidFill>
                <a:latin typeface="+mn-lt"/>
              </a:rPr>
              <a:t>Remember:</a:t>
            </a:r>
          </a:p>
          <a:p>
            <a:pPr marL="173458" indent="-173458">
              <a:buClr>
                <a:schemeClr val="accent1"/>
              </a:buClr>
              <a:buFont typeface="Wingdings" panose="05000000000000000000" pitchFamily="2" charset="2"/>
              <a:buChar char="§"/>
            </a:pPr>
            <a:r>
              <a:rPr lang="en-US">
                <a:solidFill>
                  <a:schemeClr val="tx1"/>
                </a:solidFill>
                <a:latin typeface="+mn-lt"/>
              </a:rPr>
              <a:t>It is important to collect data using the same progress monitoring measure within the same system every time you collect data. </a:t>
            </a:r>
          </a:p>
          <a:p>
            <a:pPr marL="173458" indent="-173458">
              <a:buClr>
                <a:schemeClr val="accent1"/>
              </a:buClr>
              <a:buFont typeface="Wingdings" panose="05000000000000000000" pitchFamily="2" charset="2"/>
              <a:buChar char="§"/>
            </a:pPr>
            <a:r>
              <a:rPr lang="en-US">
                <a:solidFill>
                  <a:schemeClr val="tx1"/>
                </a:solidFill>
                <a:latin typeface="+mn-lt"/>
              </a:rPr>
              <a:t>Often, educators assume if they use different assessments that measure the same skill, then these data are comparable to measure growth. They assume that the data they get from various assessments are all the same. However, these data are not equivalent and should not be combined on one graph to determine growth.</a:t>
            </a:r>
          </a:p>
          <a:p>
            <a:pPr marL="173458" indent="-173458">
              <a:buClr>
                <a:schemeClr val="accent1"/>
              </a:buClr>
              <a:buFont typeface="Wingdings" panose="05000000000000000000" pitchFamily="2" charset="2"/>
              <a:buChar char="§"/>
            </a:pPr>
            <a:r>
              <a:rPr lang="en-US">
                <a:solidFill>
                  <a:schemeClr val="tx1"/>
                </a:solidFill>
                <a:latin typeface="+mn-lt"/>
              </a:rPr>
              <a:t>It is advised to pick one system and stick with that system.</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299920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Once we collect our data, we must graph the points. But why? </a:t>
            </a:r>
          </a:p>
          <a:p>
            <a:endParaRPr lang="en-US" b="0" i="0" dirty="0">
              <a:solidFill>
                <a:schemeClr val="tx1"/>
              </a:solidFill>
              <a:effectLst/>
              <a:latin typeface="-apple-system"/>
            </a:endParaRPr>
          </a:p>
          <a:p>
            <a:r>
              <a:rPr lang="en-US" b="0" i="0" dirty="0">
                <a:solidFill>
                  <a:schemeClr val="tx1"/>
                </a:solidFill>
                <a:effectLst/>
                <a:latin typeface="-apple-system"/>
              </a:rPr>
              <a:t>Graphing data </a:t>
            </a:r>
            <a:r>
              <a:rPr lang="en-US" dirty="0">
                <a:solidFill>
                  <a:schemeClr val="tx1"/>
                </a:solidFill>
                <a:latin typeface="-apple-system"/>
              </a:rPr>
              <a:t>e</a:t>
            </a:r>
            <a:r>
              <a:rPr lang="en-US" dirty="0">
                <a:solidFill>
                  <a:schemeClr val="tx1"/>
                </a:solidFill>
              </a:rPr>
              <a:t>nhances visual analysis and facilitates quick comparisons and trend identification. It is easier and faster to make decisions about student responsiveness when you can visualize a trend, rather than looking at numbers on a page. Graphs simplify communication about student responsiveness and make a statement about the previously covered quality considerations for data collection.</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2826298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chemeClr val="tx1"/>
                </a:solidFill>
              </a:rPr>
              <a:t>Start with the raw data table displayed.</a:t>
            </a:r>
            <a:endParaRPr lang="en-US" dirty="0">
              <a:solidFill>
                <a:schemeClr val="tx1"/>
              </a:solidFill>
            </a:endParaRPr>
          </a:p>
          <a:p>
            <a:endParaRPr lang="en-US" dirty="0">
              <a:solidFill>
                <a:schemeClr val="tx1"/>
              </a:solidFill>
            </a:endParaRPr>
          </a:p>
          <a:p>
            <a:r>
              <a:rPr lang="en-US" dirty="0">
                <a:solidFill>
                  <a:schemeClr val="tx1"/>
                </a:solidFill>
              </a:rPr>
              <a:t>Take a moment to look at the data in this table. Here, we have a student’s oral reading fluency measured over several weeks. Can anyone quickly tell whether the student is making adequate progress toward their goal?</a:t>
            </a:r>
          </a:p>
          <a:p>
            <a:endParaRPr lang="en-US" dirty="0">
              <a:solidFill>
                <a:schemeClr val="tx1"/>
              </a:solidFill>
              <a:ea typeface="Calibri"/>
              <a:cs typeface="Calibri"/>
            </a:endParaRPr>
          </a:p>
          <a:p>
            <a:r>
              <a:rPr lang="en-US" i="1" dirty="0">
                <a:solidFill>
                  <a:schemeClr val="tx1"/>
                </a:solidFill>
              </a:rPr>
              <a:t>Pause for audience reaction—let them discuss briefly.</a:t>
            </a:r>
          </a:p>
          <a:p>
            <a:endParaRPr lang="en-US" dirty="0">
              <a:solidFill>
                <a:schemeClr val="tx1"/>
              </a:solidFill>
            </a:endParaRPr>
          </a:p>
          <a:p>
            <a:r>
              <a:rPr lang="en-US" dirty="0">
                <a:solidFill>
                  <a:schemeClr val="tx1"/>
                </a:solidFill>
              </a:rPr>
              <a:t>Some of you might say yes, others no, and some might be unsure. This highlights a common issue when we rely solely on raw data: It can be difficult to determine if the student is making adequate growth toward the goal.</a:t>
            </a:r>
          </a:p>
          <a:p>
            <a:endParaRPr lang="en-US" dirty="0">
              <a:solidFill>
                <a:schemeClr val="tx1"/>
              </a:solidFill>
              <a:ea typeface="Calibri"/>
              <a:cs typeface="Calibri"/>
            </a:endParaRPr>
          </a:p>
          <a:p>
            <a:r>
              <a:rPr lang="en-US" i="1" dirty="0">
                <a:solidFill>
                  <a:schemeClr val="tx1"/>
                </a:solidFill>
              </a:rPr>
              <a:t>Advance the slide to reveal the graph.</a:t>
            </a:r>
          </a:p>
          <a:p>
            <a:endParaRPr lang="en-US" dirty="0">
              <a:solidFill>
                <a:schemeClr val="tx1"/>
              </a:solidFill>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365826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D51D0-4BBB-DD8F-C76A-0C8637411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971D3-5B32-A157-C69B-E013B9242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FF338-DCF5-E808-C158-846A91ABE7F2}"/>
              </a:ext>
            </a:extLst>
          </p:cNvPr>
          <p:cNvSpPr>
            <a:spLocks noGrp="1"/>
          </p:cNvSpPr>
          <p:nvPr>
            <p:ph type="body" idx="1"/>
          </p:nvPr>
        </p:nvSpPr>
        <p:spPr/>
        <p:txBody>
          <a:bodyPr/>
          <a:lstStyle/>
          <a:p>
            <a:endParaRPr lang="en-US" dirty="0">
              <a:solidFill>
                <a:schemeClr val="tx1"/>
              </a:solidFill>
            </a:endParaRPr>
          </a:p>
          <a:p>
            <a:r>
              <a:rPr lang="en-US" dirty="0">
                <a:solidFill>
                  <a:schemeClr val="tx1"/>
                </a:solidFill>
              </a:rPr>
              <a:t>Now, let’s look at the same data, but this time the data are in graph form. Notice how much easier it is to immediately see that this student is making steady progress toward their goal. The upward trend is clear, and the visual representation allows us to make a quick and confident assessment.</a:t>
            </a:r>
          </a:p>
          <a:p>
            <a:endParaRPr lang="en-US" dirty="0">
              <a:solidFill>
                <a:schemeClr val="tx1"/>
              </a:solidFill>
              <a:ea typeface="Calibri"/>
              <a:cs typeface="Calibri"/>
            </a:endParaRPr>
          </a:p>
          <a:p>
            <a:r>
              <a:rPr lang="en-US" i="1" dirty="0">
                <a:solidFill>
                  <a:schemeClr val="tx1"/>
                </a:solidFill>
              </a:rPr>
              <a:t>Conclusion</a:t>
            </a:r>
          </a:p>
          <a:p>
            <a:endParaRPr lang="en-US" dirty="0">
              <a:solidFill>
                <a:schemeClr val="tx1"/>
              </a:solidFill>
            </a:endParaRPr>
          </a:p>
          <a:p>
            <a:r>
              <a:rPr lang="en-US" dirty="0">
                <a:solidFill>
                  <a:schemeClr val="tx1"/>
                </a:solidFill>
              </a:rPr>
              <a:t>Thus, graphing data is essential. It transforms numbers into a visual story, making it easier for educators to see and monitor progress, identify trends, and make data-driven decisions. When we use graphs, we can better support our students on their journey to achieving their goals.</a:t>
            </a:r>
            <a:endParaRPr lang="en-US" dirty="0">
              <a:solidFill>
                <a:schemeClr val="tx1"/>
              </a:solidFill>
              <a:ea typeface="Calibri"/>
              <a:cs typeface="Calibri"/>
            </a:endParaRPr>
          </a:p>
        </p:txBody>
      </p:sp>
      <p:sp>
        <p:nvSpPr>
          <p:cNvPr id="4" name="Date Placeholder 3">
            <a:extLst>
              <a:ext uri="{FF2B5EF4-FFF2-40B4-BE49-F238E27FC236}">
                <a16:creationId xmlns:a16="http://schemas.microsoft.com/office/drawing/2014/main" id="{646E4A1E-083E-2733-752D-759894F48A57}"/>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0BCA633F-43C1-EB74-7069-FF1E24B64610}"/>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3A243A2A-8395-9A35-17BD-C8DDC412D670}"/>
              </a:ext>
            </a:extLst>
          </p:cNvPr>
          <p:cNvSpPr>
            <a:spLocks noGrp="1"/>
          </p:cNvSpPr>
          <p:nvPr>
            <p:ph type="sldNum" sz="quarter" idx="5"/>
          </p:nvPr>
        </p:nvSpPr>
        <p:spPr>
          <a:xfrm>
            <a:off x="3426654" y="9024094"/>
            <a:ext cx="157094" cy="231708"/>
          </a:xfrm>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124680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DB78-5B8C-2CE5-84AF-4DD671A80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60878-1ED1-AA0B-2854-50DF17D2A8C5}"/>
              </a:ext>
            </a:extLst>
          </p:cNvPr>
          <p:cNvSpPr>
            <a:spLocks noGrp="1" noRot="1" noChangeAspect="1"/>
          </p:cNvSpPr>
          <p:nvPr>
            <p:ph type="sldImg"/>
          </p:nvPr>
        </p:nvSpPr>
        <p:spPr>
          <a:xfrm>
            <a:off x="1074738" y="692150"/>
            <a:ext cx="4872037" cy="2741613"/>
          </a:xfrm>
        </p:spPr>
      </p:sp>
      <p:sp>
        <p:nvSpPr>
          <p:cNvPr id="3" name="Notes Placeholder 2">
            <a:extLst>
              <a:ext uri="{FF2B5EF4-FFF2-40B4-BE49-F238E27FC236}">
                <a16:creationId xmlns:a16="http://schemas.microsoft.com/office/drawing/2014/main" id="{1DCD2BEC-3F22-6E64-A33A-0557A67D0F67}"/>
              </a:ext>
            </a:extLst>
          </p:cNvPr>
          <p:cNvSpPr>
            <a:spLocks noGrp="1"/>
          </p:cNvSpPr>
          <p:nvPr>
            <p:ph type="body" idx="1"/>
          </p:nvPr>
        </p:nvSpPr>
        <p:spPr/>
        <p:txBody>
          <a:bodyPr/>
          <a:lstStyle/>
          <a:p>
            <a:pPr>
              <a:defRPr/>
            </a:pPr>
            <a:endParaRPr lang="en-US" dirty="0"/>
          </a:p>
          <a:p>
            <a:pPr>
              <a:defRPr/>
            </a:pPr>
            <a:r>
              <a:rPr lang="en-US" dirty="0"/>
              <a:t>Educators graph progress monitoring data to inform decision making. On the progress monitoring graph, the horizontal axis, or </a:t>
            </a:r>
            <a:r>
              <a:rPr lang="en-US" i="1" dirty="0"/>
              <a:t>x</a:t>
            </a:r>
            <a:r>
              <a:rPr lang="en-US" dirty="0"/>
              <a:t>-axis, represents the number of weeks of instruction, whereas the vertical axis, or </a:t>
            </a:r>
            <a:r>
              <a:rPr lang="en-US" i="1" dirty="0"/>
              <a:t>y</a:t>
            </a:r>
            <a:r>
              <a:rPr lang="en-US" dirty="0"/>
              <a:t>-axis, displays the score or value from the progress monitoring assessment. This score could represent the number of words read correctly, the number of problems answered correctly, or other relevant measures based on the specific assessment used.</a:t>
            </a:r>
            <a:endParaRPr lang="en-US" dirty="0">
              <a:ea typeface="Calibri"/>
              <a:cs typeface="Calibri"/>
            </a:endParaRPr>
          </a:p>
          <a:p>
            <a:endParaRPr lang="en-US" dirty="0"/>
          </a:p>
          <a:p>
            <a:r>
              <a:rPr lang="en-US" dirty="0"/>
              <a:t>Let’s discuss some </a:t>
            </a:r>
            <a:r>
              <a:rPr lang="en-US" b="0" i="0" dirty="0">
                <a:effectLst/>
              </a:rPr>
              <a:t>key terms to </a:t>
            </a:r>
            <a:r>
              <a:rPr lang="en-US" dirty="0"/>
              <a:t>keep in mind </a:t>
            </a:r>
            <a:r>
              <a:rPr lang="en-US" b="0" i="0" dirty="0">
                <a:effectLst/>
              </a:rPr>
              <a:t>when </a:t>
            </a:r>
            <a:r>
              <a:rPr lang="en-US" dirty="0"/>
              <a:t>creating </a:t>
            </a:r>
            <a:r>
              <a:rPr lang="en-US" b="0" i="0" dirty="0">
                <a:effectLst/>
              </a:rPr>
              <a:t>and analyzing </a:t>
            </a:r>
            <a:r>
              <a:rPr lang="en-US" dirty="0"/>
              <a:t>these graphs:</a:t>
            </a:r>
            <a:endParaRPr lang="en-US" dirty="0">
              <a:ea typeface="Calibri"/>
              <a:cs typeface="Calibri"/>
            </a:endParaRPr>
          </a:p>
          <a:p>
            <a:pPr marL="171176" indent="-171176">
              <a:buFont typeface="Arial"/>
              <a:buChar char="•"/>
            </a:pPr>
            <a:r>
              <a:rPr lang="en-US" b="1" dirty="0"/>
              <a:t>Baseline</a:t>
            </a:r>
            <a:r>
              <a:rPr lang="en-US" dirty="0"/>
              <a:t>: This </a:t>
            </a:r>
            <a:r>
              <a:rPr lang="en-US" b="0" i="0" dirty="0">
                <a:effectLst/>
              </a:rPr>
              <a:t>is the </a:t>
            </a:r>
            <a:r>
              <a:rPr lang="en-US" dirty="0"/>
              <a:t>student’s </a:t>
            </a:r>
            <a:r>
              <a:rPr lang="en-US" b="0" i="0" dirty="0">
                <a:effectLst/>
              </a:rPr>
              <a:t>starting performance level, </a:t>
            </a:r>
            <a:r>
              <a:rPr lang="en-US" dirty="0"/>
              <a:t>which we show </a:t>
            </a:r>
            <a:r>
              <a:rPr lang="en-US" b="0" i="0" dirty="0">
                <a:effectLst/>
              </a:rPr>
              <a:t>with a red star.</a:t>
            </a:r>
            <a:endParaRPr lang="en-US" dirty="0">
              <a:ea typeface="Calibri"/>
              <a:cs typeface="Calibri"/>
            </a:endParaRPr>
          </a:p>
          <a:p>
            <a:pPr marL="171176" indent="-171176">
              <a:buFont typeface="Arial"/>
              <a:buChar char="•"/>
            </a:pPr>
            <a:r>
              <a:rPr lang="en-US" b="1" dirty="0"/>
              <a:t>Goal</a:t>
            </a:r>
            <a:r>
              <a:rPr lang="en-US" dirty="0"/>
              <a:t>: </a:t>
            </a:r>
            <a:r>
              <a:rPr lang="en-US" b="0" i="0" dirty="0">
                <a:effectLst/>
              </a:rPr>
              <a:t>The </a:t>
            </a:r>
            <a:r>
              <a:rPr lang="en-US" dirty="0"/>
              <a:t>target </a:t>
            </a:r>
            <a:r>
              <a:rPr lang="en-US" b="0" i="0" dirty="0">
                <a:effectLst/>
              </a:rPr>
              <a:t>score </a:t>
            </a:r>
            <a:r>
              <a:rPr lang="en-US" dirty="0"/>
              <a:t>by </a:t>
            </a:r>
            <a:r>
              <a:rPr lang="en-US" b="0" i="0" dirty="0">
                <a:effectLst/>
              </a:rPr>
              <a:t>the end of the instructional period, </a:t>
            </a:r>
            <a:r>
              <a:rPr lang="en-US" dirty="0"/>
              <a:t>represented </a:t>
            </a:r>
            <a:r>
              <a:rPr lang="en-US" b="0" i="0" dirty="0">
                <a:effectLst/>
              </a:rPr>
              <a:t>here </a:t>
            </a:r>
            <a:r>
              <a:rPr lang="en-US" dirty="0"/>
              <a:t>by </a:t>
            </a:r>
            <a:r>
              <a:rPr lang="en-US" b="0" i="0" dirty="0">
                <a:effectLst/>
              </a:rPr>
              <a:t>a green star.</a:t>
            </a:r>
            <a:endParaRPr lang="en-US" dirty="0">
              <a:ea typeface="Calibri"/>
              <a:cs typeface="Calibri"/>
            </a:endParaRPr>
          </a:p>
          <a:p>
            <a:pPr marL="171176" indent="-171176">
              <a:buFont typeface="Arial"/>
              <a:buChar char="•"/>
            </a:pPr>
            <a:r>
              <a:rPr lang="en-US" b="1" dirty="0"/>
              <a:t>Goal Line</a:t>
            </a:r>
            <a:r>
              <a:rPr lang="en-US" dirty="0"/>
              <a:t>: This </a:t>
            </a:r>
            <a:r>
              <a:rPr lang="en-US" b="0" i="0" dirty="0">
                <a:effectLst/>
              </a:rPr>
              <a:t>line, illustrated in green</a:t>
            </a:r>
            <a:r>
              <a:rPr lang="en-US" dirty="0"/>
              <a:t>, connects the baseline to the goal, showing the expected progress across time</a:t>
            </a:r>
            <a:r>
              <a:rPr lang="en-US" b="0" i="0" dirty="0">
                <a:effectLst/>
              </a:rPr>
              <a:t>.</a:t>
            </a:r>
            <a:endParaRPr lang="en-US" dirty="0">
              <a:ea typeface="Calibri"/>
              <a:cs typeface="Calibri"/>
            </a:endParaRPr>
          </a:p>
          <a:p>
            <a:pPr marL="171176" indent="-171176">
              <a:buFont typeface="Arial"/>
              <a:buChar char="•"/>
            </a:pPr>
            <a:r>
              <a:rPr lang="en-US" b="1" dirty="0"/>
              <a:t>Data Points</a:t>
            </a:r>
            <a:r>
              <a:rPr lang="en-US" dirty="0"/>
              <a:t>: </a:t>
            </a:r>
            <a:r>
              <a:rPr lang="en-US" b="0" i="0" dirty="0">
                <a:effectLst/>
              </a:rPr>
              <a:t>Each blue </a:t>
            </a:r>
            <a:r>
              <a:rPr lang="en-US" dirty="0"/>
              <a:t>dot on the graph represents </a:t>
            </a:r>
            <a:r>
              <a:rPr lang="en-US" b="0" i="0" dirty="0">
                <a:effectLst/>
              </a:rPr>
              <a:t>the </a:t>
            </a:r>
            <a:r>
              <a:rPr lang="en-US" dirty="0"/>
              <a:t>student’s </a:t>
            </a:r>
            <a:r>
              <a:rPr lang="en-US" b="0" i="0" dirty="0">
                <a:effectLst/>
              </a:rPr>
              <a:t>score on </a:t>
            </a:r>
            <a:r>
              <a:rPr lang="en-US" dirty="0"/>
              <a:t>each </a:t>
            </a:r>
            <a:r>
              <a:rPr lang="en-US" b="0" i="0" dirty="0">
                <a:effectLst/>
              </a:rPr>
              <a:t>progress monitoring probe.</a:t>
            </a:r>
            <a:endParaRPr lang="en-US" dirty="0">
              <a:ea typeface="Calibri"/>
              <a:cs typeface="Calibri"/>
            </a:endParaRPr>
          </a:p>
          <a:p>
            <a:pPr marL="171176" indent="-171176">
              <a:buFont typeface="Arial"/>
              <a:buChar char="•"/>
            </a:pPr>
            <a:r>
              <a:rPr lang="en-US" b="1" dirty="0"/>
              <a:t>Trend Line</a:t>
            </a:r>
            <a:r>
              <a:rPr lang="en-US" dirty="0"/>
              <a:t>: </a:t>
            </a:r>
            <a:r>
              <a:rPr lang="en-US" b="0" i="0" dirty="0">
                <a:effectLst/>
              </a:rPr>
              <a:t>The </a:t>
            </a:r>
            <a:r>
              <a:rPr lang="en-US" dirty="0"/>
              <a:t>solid red </a:t>
            </a:r>
            <a:r>
              <a:rPr lang="en-US" b="0" i="0" dirty="0">
                <a:effectLst/>
              </a:rPr>
              <a:t>line through the </a:t>
            </a:r>
            <a:r>
              <a:rPr lang="en-US" dirty="0"/>
              <a:t>data points shows </a:t>
            </a:r>
            <a:r>
              <a:rPr lang="en-US" b="0" i="0" dirty="0">
                <a:effectLst/>
              </a:rPr>
              <a:t>the </a:t>
            </a:r>
            <a:r>
              <a:rPr lang="en-US" dirty="0"/>
              <a:t>student’s </a:t>
            </a:r>
            <a:r>
              <a:rPr lang="en-US" b="0" i="0" dirty="0">
                <a:effectLst/>
              </a:rPr>
              <a:t>actual performance trend based on the </a:t>
            </a:r>
            <a:r>
              <a:rPr lang="en-US" dirty="0"/>
              <a:t>collected </a:t>
            </a:r>
            <a:r>
              <a:rPr lang="en-US" b="0" i="0" dirty="0">
                <a:effectLst/>
              </a:rPr>
              <a:t>data.</a:t>
            </a:r>
            <a:endParaRPr lang="en-US" dirty="0">
              <a:ea typeface="Calibri"/>
              <a:cs typeface="Calibri"/>
            </a:endParaRPr>
          </a:p>
          <a:p>
            <a:pPr marL="171176" indent="-171176">
              <a:buFont typeface="Arial"/>
              <a:buChar char="•"/>
            </a:pPr>
            <a:r>
              <a:rPr lang="en-US" b="1" dirty="0"/>
              <a:t>Phase Line</a:t>
            </a:r>
            <a:r>
              <a:rPr lang="en-US" dirty="0"/>
              <a:t>: This </a:t>
            </a:r>
            <a:r>
              <a:rPr lang="en-US" b="0" i="0" dirty="0">
                <a:effectLst/>
              </a:rPr>
              <a:t>black dashed </a:t>
            </a:r>
            <a:r>
              <a:rPr lang="en-US" dirty="0"/>
              <a:t>vertical </a:t>
            </a:r>
            <a:r>
              <a:rPr lang="en-US" b="0" i="0" dirty="0">
                <a:effectLst/>
              </a:rPr>
              <a:t>line</a:t>
            </a:r>
            <a:r>
              <a:rPr lang="en-US" dirty="0"/>
              <a:t> marks </a:t>
            </a:r>
            <a:r>
              <a:rPr lang="en-US" b="0" i="0" dirty="0">
                <a:effectLst/>
              </a:rPr>
              <a:t>a change</a:t>
            </a:r>
            <a:r>
              <a:rPr lang="en-US" dirty="0"/>
              <a:t>, such as moving</a:t>
            </a:r>
            <a:r>
              <a:rPr lang="en-US" b="0" i="0" dirty="0">
                <a:effectLst/>
              </a:rPr>
              <a:t> from baseline to intervention or adjusting the intervention. </a:t>
            </a:r>
            <a:r>
              <a:rPr lang="en-US" dirty="0"/>
              <a:t>Including </a:t>
            </a:r>
            <a:r>
              <a:rPr lang="en-US" b="0" i="0" dirty="0">
                <a:effectLst/>
              </a:rPr>
              <a:t>the phase line helps us </a:t>
            </a:r>
            <a:r>
              <a:rPr lang="en-US" dirty="0"/>
              <a:t>track </a:t>
            </a:r>
            <a:r>
              <a:rPr lang="en-US" b="0" i="0" dirty="0">
                <a:effectLst/>
              </a:rPr>
              <a:t>the </a:t>
            </a:r>
            <a:r>
              <a:rPr lang="en-US" dirty="0"/>
              <a:t>effects of </a:t>
            </a:r>
            <a:r>
              <a:rPr lang="en-US" b="0" i="0" dirty="0">
                <a:effectLst/>
              </a:rPr>
              <a:t>changes across time.</a:t>
            </a:r>
            <a:endParaRPr lang="en-US" dirty="0">
              <a:ea typeface="Calibri"/>
              <a:cs typeface="Calibri"/>
            </a:endParaRPr>
          </a:p>
          <a:p>
            <a:endParaRPr lang="en-US" dirty="0"/>
          </a:p>
          <a:p>
            <a:r>
              <a:rPr lang="en-US" dirty="0"/>
              <a:t>Most </a:t>
            </a:r>
            <a:r>
              <a:rPr lang="en-US" b="0" i="0" dirty="0">
                <a:effectLst/>
              </a:rPr>
              <a:t>progress monitoring systems will </a:t>
            </a:r>
            <a:r>
              <a:rPr lang="en-US" dirty="0"/>
              <a:t>automatically </a:t>
            </a:r>
            <a:r>
              <a:rPr lang="en-US" b="0" i="0" dirty="0">
                <a:effectLst/>
              </a:rPr>
              <a:t>graph </a:t>
            </a:r>
            <a:r>
              <a:rPr lang="en-US" dirty="0"/>
              <a:t>these </a:t>
            </a:r>
            <a:r>
              <a:rPr lang="en-US" b="0" i="0" dirty="0">
                <a:effectLst/>
              </a:rPr>
              <a:t>data</a:t>
            </a:r>
            <a:r>
              <a:rPr lang="en-US" dirty="0"/>
              <a:t>, but educators</a:t>
            </a:r>
            <a:r>
              <a:rPr lang="en-US" b="0" i="0" dirty="0">
                <a:effectLst/>
              </a:rPr>
              <a:t> also can </a:t>
            </a:r>
            <a:r>
              <a:rPr lang="en-US" dirty="0"/>
              <a:t>create graphs </a:t>
            </a:r>
            <a:r>
              <a:rPr lang="en-US" b="0" i="0" dirty="0">
                <a:effectLst/>
              </a:rPr>
              <a:t>by hand or </a:t>
            </a:r>
            <a:r>
              <a:rPr lang="en-US" dirty="0"/>
              <a:t>use </a:t>
            </a:r>
            <a:r>
              <a:rPr lang="en-US" b="0" i="0" dirty="0">
                <a:effectLst/>
              </a:rPr>
              <a:t>the NCII Excel Graphing Tool.</a:t>
            </a:r>
            <a:endParaRPr lang="en-US" dirty="0">
              <a:ea typeface="Calibri"/>
              <a:cs typeface="Calibri"/>
            </a:endParaRPr>
          </a:p>
          <a:p>
            <a:pPr>
              <a:defRPr/>
            </a:pPr>
            <a:endParaRPr lang="en-US" dirty="0"/>
          </a:p>
          <a:p>
            <a:pPr>
              <a:defRPr/>
            </a:pPr>
            <a:r>
              <a:rPr lang="en-US" i="1" dirty="0"/>
              <a:t>Optional discussion prompts: Are any of these features unfamiliar to you? Which parts of the graph would you like to explore further?</a:t>
            </a:r>
            <a:endParaRPr lang="en-US" b="0" i="0" dirty="0">
              <a:solidFill>
                <a:srgbClr val="000000"/>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FCC18B32-7330-B788-40A9-4AB079D6889D}"/>
              </a:ext>
            </a:extLst>
          </p:cNvPr>
          <p:cNvSpPr>
            <a:spLocks noGrp="1"/>
          </p:cNvSpPr>
          <p:nvPr>
            <p:ph type="sldNum" sz="quarter" idx="10"/>
          </p:nvPr>
        </p:nvSpPr>
        <p:spPr>
          <a:xfrm>
            <a:off x="3426796" y="9024211"/>
            <a:ext cx="156810" cy="231468"/>
          </a:xfrm>
        </p:spPr>
        <p:txBody>
          <a:bodyPr/>
          <a:lstStyle/>
          <a:p>
            <a:fld id="{B54DC83E-89B8-4806-9A94-7D2BAA520DC6}" type="slidenum">
              <a:rPr lang="en-US" smtClean="0"/>
              <a:pPr/>
              <a:t>16</a:t>
            </a:fld>
            <a:endParaRPr lang="en-US"/>
          </a:p>
        </p:txBody>
      </p:sp>
      <p:sp>
        <p:nvSpPr>
          <p:cNvPr id="5" name="Date Placeholder 4">
            <a:extLst>
              <a:ext uri="{FF2B5EF4-FFF2-40B4-BE49-F238E27FC236}">
                <a16:creationId xmlns:a16="http://schemas.microsoft.com/office/drawing/2014/main" id="{63243AD3-B564-48C4-3F04-538649BD5929}"/>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F2A60BEF-166F-80BE-36E8-FD7B6C0A1EE2}"/>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52619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461131"/>
            <a:ext cx="7008778" cy="4106543"/>
          </a:xfrm>
        </p:spPr>
        <p:txBody>
          <a:bodyPr/>
          <a:lstStyle/>
          <a:p>
            <a:pPr defTabSz="912937" eaLnBrk="0" fontAlgn="base" hangingPunct="0">
              <a:spcBef>
                <a:spcPct val="30000"/>
              </a:spcBef>
              <a:spcAft>
                <a:spcPct val="0"/>
              </a:spcAft>
              <a:defRPr/>
            </a:pPr>
            <a:r>
              <a:rPr lang="en-US" i="0"/>
              <a:t>There are a few ways to graph progress monitoring data. You can graph by hand, using a pencil and graph paper. This process can be more time consuming, but it also becomes an opportunity for engaging students in examining and graphing their own data. </a:t>
            </a:r>
          </a:p>
          <a:p>
            <a:pPr defTabSz="912937" eaLnBrk="0" fontAlgn="base" hangingPunct="0">
              <a:spcBef>
                <a:spcPct val="30000"/>
              </a:spcBef>
              <a:spcAft>
                <a:spcPct val="0"/>
              </a:spcAft>
              <a:defRPr/>
            </a:pPr>
            <a:endParaRPr lang="en-US" i="0"/>
          </a:p>
          <a:p>
            <a:pPr defTabSz="912937" eaLnBrk="0" fontAlgn="base" hangingPunct="0">
              <a:spcBef>
                <a:spcPct val="30000"/>
              </a:spcBef>
              <a:spcAft>
                <a:spcPct val="0"/>
              </a:spcAft>
              <a:defRPr/>
            </a:pPr>
            <a:r>
              <a:rPr lang="en-US" i="0"/>
              <a:t>You can use a digital graphing tool. A purchased data system may include norms, benchmarks, and goal lines that may make graphing and analyzing data easier in the long run. In additional to a potential cost associated with these systems, there may be a lack of user flexibility and personalization. </a:t>
            </a:r>
          </a:p>
        </p:txBody>
      </p:sp>
      <p:sp>
        <p:nvSpPr>
          <p:cNvPr id="4" name="Slide Number Placeholder 3"/>
          <p:cNvSpPr>
            <a:spLocks noGrp="1"/>
          </p:cNvSpPr>
          <p:nvPr>
            <p:ph type="sldNum" sz="quarter" idx="10"/>
          </p:nvPr>
        </p:nvSpPr>
        <p:spPr>
          <a:xfrm>
            <a:off x="3426654" y="9024094"/>
            <a:ext cx="157094" cy="231708"/>
          </a:xfrm>
        </p:spPr>
        <p:txBody>
          <a:bodyPr/>
          <a:lstStyle/>
          <a:p>
            <a:pPr>
              <a:defRPr/>
            </a:pPr>
            <a:fld id="{DBA2C2E2-0E08-480B-A22D-C2F2EBF6A27D}" type="slidenum">
              <a:rPr lang="en-US" smtClean="0"/>
              <a:pPr>
                <a:defRPr/>
              </a:pPr>
              <a:t>17</a:t>
            </a:fld>
            <a:endParaRPr lang="en-US"/>
          </a:p>
        </p:txBody>
      </p:sp>
    </p:spTree>
    <p:extLst>
      <p:ext uri="{BB962C8B-B14F-4D97-AF65-F5344CB8AC3E}">
        <p14:creationId xmlns:p14="http://schemas.microsoft.com/office/powerpoint/2010/main" val="428664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489667"/>
            <a:ext cx="7008778" cy="4078007"/>
          </a:xfrm>
        </p:spPr>
        <p:txBody>
          <a:bodyPr/>
          <a:lstStyle/>
          <a:p>
            <a:pPr defTabSz="912937" eaLnBrk="0" fontAlgn="base" hangingPunct="0">
              <a:spcBef>
                <a:spcPct val="30000"/>
              </a:spcBef>
              <a:spcAft>
                <a:spcPct val="0"/>
              </a:spcAft>
              <a:defRPr/>
            </a:pPr>
            <a:r>
              <a:rPr lang="en-US" i="0">
                <a:latin typeface="+mn-lt"/>
              </a:rPr>
              <a:t>NCII offers an </a:t>
            </a:r>
            <a:r>
              <a:rPr lang="en-US" b="0" i="0">
                <a:solidFill>
                  <a:srgbClr val="333333"/>
                </a:solidFill>
                <a:effectLst/>
                <a:latin typeface="+mn-lt"/>
              </a:rPr>
              <a:t>Excel tool designed to help educators collect academic progress monitoring data across multiple measures as part of the DBI process. This tool allows educators to store data for multiple students (across multiple measures), graph student progress, and set individualized goals for a student on specific measures.</a:t>
            </a:r>
          </a:p>
          <a:p>
            <a:pPr defTabSz="912937" eaLnBrk="0" fontAlgn="base" hangingPunct="0">
              <a:spcBef>
                <a:spcPct val="30000"/>
              </a:spcBef>
              <a:spcAft>
                <a:spcPct val="0"/>
              </a:spcAft>
              <a:defRPr/>
            </a:pPr>
            <a:endParaRPr lang="en-US" b="0" i="0">
              <a:solidFill>
                <a:srgbClr val="333333"/>
              </a:solidFill>
              <a:effectLst/>
              <a:latin typeface="+mn-lt"/>
            </a:endParaRPr>
          </a:p>
          <a:p>
            <a:pPr defTabSz="912937" eaLnBrk="0" fontAlgn="base" hangingPunct="0">
              <a:spcBef>
                <a:spcPct val="30000"/>
              </a:spcBef>
              <a:spcAft>
                <a:spcPct val="0"/>
              </a:spcAft>
              <a:defRPr/>
            </a:pPr>
            <a:r>
              <a:rPr lang="en-US" b="0" i="1">
                <a:solidFill>
                  <a:srgbClr val="333333"/>
                </a:solidFill>
                <a:effectLst/>
                <a:latin typeface="+mn-lt"/>
              </a:rPr>
              <a:t>If time allows, have participants explore the tool and play with the sample data provided. If you are low on time, encourage people to explore the tool on their own. </a:t>
            </a:r>
          </a:p>
          <a:p>
            <a:pPr defTabSz="912937" eaLnBrk="0" fontAlgn="base" hangingPunct="0">
              <a:spcBef>
                <a:spcPct val="30000"/>
              </a:spcBef>
              <a:spcAft>
                <a:spcPct val="0"/>
              </a:spcAft>
              <a:defRPr/>
            </a:pPr>
            <a:endParaRPr lang="en-US" b="0" i="0">
              <a:solidFill>
                <a:srgbClr val="333333"/>
              </a:solidFill>
              <a:effectLst/>
              <a:latin typeface="+mn-lt"/>
            </a:endParaRPr>
          </a:p>
          <a:p>
            <a:r>
              <a:rPr lang="en-US">
                <a:latin typeface="+mn-lt"/>
                <a:hlinkClick r:id="rId3"/>
              </a:rPr>
              <a:t>Data Collection &amp; Graphing Tool: Data &amp; Goal Setting</a:t>
            </a:r>
            <a:endParaRPr lang="en-US" i="1">
              <a:latin typeface="+mn-lt"/>
            </a:endParaRPr>
          </a:p>
        </p:txBody>
      </p:sp>
      <p:sp>
        <p:nvSpPr>
          <p:cNvPr id="4" name="Slide Number Placeholder 3"/>
          <p:cNvSpPr>
            <a:spLocks noGrp="1"/>
          </p:cNvSpPr>
          <p:nvPr>
            <p:ph type="sldNum" sz="quarter" idx="10"/>
          </p:nvPr>
        </p:nvSpPr>
        <p:spPr>
          <a:xfrm>
            <a:off x="3426654" y="9024094"/>
            <a:ext cx="157094" cy="231708"/>
          </a:xfrm>
        </p:spPr>
        <p:txBody>
          <a:bodyPr/>
          <a:lstStyle/>
          <a:p>
            <a:pPr>
              <a:defRPr/>
            </a:pPr>
            <a:fld id="{DBA2C2E2-0E08-480B-A22D-C2F2EBF6A27D}" type="slidenum">
              <a:rPr lang="en-US" smtClean="0"/>
              <a:pPr>
                <a:defRPr/>
              </a:pPr>
              <a:t>18</a:t>
            </a:fld>
            <a:endParaRPr lang="en-US"/>
          </a:p>
        </p:txBody>
      </p:sp>
    </p:spTree>
    <p:extLst>
      <p:ext uri="{BB962C8B-B14F-4D97-AF65-F5344CB8AC3E}">
        <p14:creationId xmlns:p14="http://schemas.microsoft.com/office/powerpoint/2010/main" val="2605788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covered collecting and graphing progress monitoring data, we will discuss how to use these data to make decisions.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38135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pPr defTabSz="912937">
              <a:defRPr/>
            </a:pPr>
            <a:r>
              <a:rPr lang="en-US"/>
              <a:t>By the end of this training, you will be able to</a:t>
            </a:r>
          </a:p>
          <a:p>
            <a:pPr marL="171176" indent="-171176">
              <a:buFont typeface="Arial" panose="020B0604020202020204" pitchFamily="34" charset="0"/>
              <a:buChar char="•"/>
            </a:pPr>
            <a:r>
              <a:rPr lang="en-US"/>
              <a:t>describe key considerations for collecting and graphing progress monitoring data,</a:t>
            </a:r>
          </a:p>
          <a:p>
            <a:pPr marL="171176" indent="-171176">
              <a:buFont typeface="Arial" panose="020B0604020202020204" pitchFamily="34" charset="0"/>
              <a:buChar char="•"/>
            </a:pPr>
            <a:r>
              <a:rPr lang="en-US"/>
              <a:t>analyze graphed progress monitoring data to make decisions in the DBI process, and</a:t>
            </a:r>
          </a:p>
          <a:p>
            <a:pPr marL="171176" indent="-171176">
              <a:buFont typeface="Arial" panose="020B0604020202020204" pitchFamily="34" charset="0"/>
              <a:buChar char="•"/>
            </a:pPr>
            <a:r>
              <a:rPr lang="en-US"/>
              <a:t>use decision-making rules for interpreting progress monitoring data.</a:t>
            </a:r>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2</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333986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r>
              <a:rPr lang="en-US" b="0" i="0">
                <a:solidFill>
                  <a:srgbClr val="000000"/>
                </a:solidFill>
                <a:effectLst/>
                <a:latin typeface="+mn-lt"/>
              </a:rPr>
              <a:t>After setting a goal, collecting progress monitoring data, and graphing progress monitoring data, we can analyze and use these data to make instructional decisions. In this section, we provide guidance on how to begin analyzing graphed progress monitoring data. </a:t>
            </a:r>
            <a:endParaRPr lang="en-US">
              <a:latin typeface="+mn-lt"/>
            </a:endParaRPr>
          </a:p>
        </p:txBody>
      </p:sp>
      <p:sp>
        <p:nvSpPr>
          <p:cNvPr id="4" name="Slide Number Placeholder 3"/>
          <p:cNvSpPr>
            <a:spLocks noGrp="1"/>
          </p:cNvSpPr>
          <p:nvPr>
            <p:ph type="sldNum" sz="quarter" idx="10"/>
          </p:nvPr>
        </p:nvSpPr>
        <p:spPr>
          <a:xfrm>
            <a:off x="3426796" y="9024211"/>
            <a:ext cx="156810" cy="231468"/>
          </a:xfrm>
        </p:spPr>
        <p:txBody>
          <a:bodyPr/>
          <a:lstStyle/>
          <a:p>
            <a:fld id="{B54DC83E-89B8-4806-9A94-7D2BAA520DC6}" type="slidenum">
              <a:rPr lang="en-US" smtClean="0"/>
              <a:pPr/>
              <a:t>20</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45637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308939"/>
            <a:ext cx="7008778" cy="4258735"/>
          </a:xfrm>
        </p:spPr>
        <p:txBody>
          <a:bodyPr/>
          <a:lstStyle/>
          <a:p>
            <a:pPr defTabSz="912937" eaLnBrk="0" fontAlgn="base" hangingPunct="0">
              <a:spcBef>
                <a:spcPct val="30000"/>
              </a:spcBef>
              <a:spcAft>
                <a:spcPct val="0"/>
              </a:spcAft>
              <a:defRPr/>
            </a:pPr>
            <a:r>
              <a:rPr lang="en-US" dirty="0"/>
              <a:t>Analyzing</a:t>
            </a:r>
            <a:r>
              <a:rPr lang="en-US" baseline="0" dirty="0"/>
              <a:t> the data will help us determine if a student is </a:t>
            </a:r>
            <a:r>
              <a:rPr lang="en-US" u="none" baseline="0" dirty="0"/>
              <a:t>responsive</a:t>
            </a:r>
            <a:r>
              <a:rPr lang="en-US" baseline="0" dirty="0"/>
              <a:t> or not, which will tell us if we should continue with the current </a:t>
            </a:r>
            <a:r>
              <a:rPr lang="en-US" u="none" baseline="0" dirty="0"/>
              <a:t>intervention</a:t>
            </a:r>
            <a:r>
              <a:rPr lang="en-US" baseline="0" dirty="0"/>
              <a:t> or make a change. </a:t>
            </a:r>
            <a:r>
              <a:rPr lang="en-US" dirty="0"/>
              <a:t>Progress monitoring data</a:t>
            </a:r>
            <a:r>
              <a:rPr lang="en-US" baseline="0" dirty="0"/>
              <a:t> help us decide when a change needs to be made but not necessarily what changes should be made (use diagnostic assessment to identify instructional needs).</a:t>
            </a:r>
          </a:p>
          <a:p>
            <a:pPr defTabSz="912937" eaLnBrk="0" fontAlgn="base" hangingPunct="0">
              <a:spcBef>
                <a:spcPct val="30000"/>
              </a:spcBef>
              <a:spcAft>
                <a:spcPct val="0"/>
              </a:spcAft>
              <a:defRPr/>
            </a:pPr>
            <a:endParaRPr lang="en-US" dirty="0"/>
          </a:p>
          <a:p>
            <a:pPr defTabSz="912937" eaLnBrk="0" fontAlgn="base" hangingPunct="0">
              <a:spcBef>
                <a:spcPct val="30000"/>
              </a:spcBef>
              <a:spcAft>
                <a:spcPct val="0"/>
              </a:spcAft>
              <a:defRPr/>
            </a:pPr>
            <a:r>
              <a:rPr lang="en-US" i="1" dirty="0"/>
              <a:t>Note: See NCII’s diagnostic assessment materials.</a:t>
            </a:r>
          </a:p>
          <a:p>
            <a:endParaRPr lang="en-US" dirty="0"/>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21</a:t>
            </a:fld>
            <a:endParaRPr lang="en-US"/>
          </a:p>
        </p:txBody>
      </p:sp>
    </p:spTree>
    <p:extLst>
      <p:ext uri="{BB962C8B-B14F-4D97-AF65-F5344CB8AC3E}">
        <p14:creationId xmlns:p14="http://schemas.microsoft.com/office/powerpoint/2010/main" val="418491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mn-lt"/>
              </a:rPr>
              <a:t>There are two main guiding questions to keep in mind when interpreting academic progress monitoring data: </a:t>
            </a:r>
          </a:p>
          <a:p>
            <a:pPr marL="171176" indent="-171176">
              <a:buFont typeface="Arial" panose="020B0604020202020204" pitchFamily="34" charset="0"/>
              <a:buChar char="•"/>
            </a:pPr>
            <a:r>
              <a:rPr lang="en-US" b="0" i="0">
                <a:solidFill>
                  <a:srgbClr val="000000"/>
                </a:solidFill>
                <a:effectLst/>
                <a:latin typeface="+mn-lt"/>
              </a:rPr>
              <a:t>Is the student’s performance improving?</a:t>
            </a:r>
          </a:p>
          <a:p>
            <a:pPr marL="171176" indent="-171176">
              <a:buFont typeface="Arial" panose="020B0604020202020204" pitchFamily="34" charset="0"/>
              <a:buChar char="•"/>
            </a:pPr>
            <a:r>
              <a:rPr lang="en-US" b="0" i="0">
                <a:solidFill>
                  <a:srgbClr val="000000"/>
                </a:solidFill>
                <a:effectLst/>
                <a:latin typeface="+mn-lt"/>
              </a:rPr>
              <a:t>Is the student’s performance improving sufficiently to meet their goals?</a:t>
            </a:r>
            <a:endParaRPr lang="en-US">
              <a:latin typeface="+mn-lt"/>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181084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first step </a:t>
            </a:r>
            <a:r>
              <a:rPr lang="en-US" b="0" i="0" dirty="0">
                <a:solidFill>
                  <a:srgbClr val="000000"/>
                </a:solidFill>
                <a:effectLst/>
              </a:rPr>
              <a:t>in </a:t>
            </a:r>
            <a:r>
              <a:rPr lang="en-US" dirty="0">
                <a:solidFill>
                  <a:srgbClr val="000000"/>
                </a:solidFill>
              </a:rPr>
              <a:t>using </a:t>
            </a:r>
            <a:r>
              <a:rPr lang="en-US" b="0" i="0" dirty="0">
                <a:solidFill>
                  <a:srgbClr val="000000"/>
                </a:solidFill>
                <a:effectLst/>
              </a:rPr>
              <a:t>progress monitoring data</a:t>
            </a:r>
            <a:r>
              <a:rPr lang="en-US" dirty="0">
                <a:solidFill>
                  <a:srgbClr val="000000"/>
                </a:solidFill>
              </a:rPr>
              <a:t> to inform instructional decisions </a:t>
            </a:r>
            <a:r>
              <a:rPr lang="en-US" b="0" i="0" dirty="0">
                <a:solidFill>
                  <a:srgbClr val="000000"/>
                </a:solidFill>
                <a:effectLst/>
              </a:rPr>
              <a:t>is </a:t>
            </a:r>
            <a:r>
              <a:rPr lang="en-US" dirty="0">
                <a:solidFill>
                  <a:srgbClr val="000000"/>
                </a:solidFill>
              </a:rPr>
              <a:t>to examine </a:t>
            </a:r>
            <a:r>
              <a:rPr lang="en-US" b="0" i="0" dirty="0">
                <a:solidFill>
                  <a:srgbClr val="000000"/>
                </a:solidFill>
                <a:effectLst/>
              </a:rPr>
              <a:t>the </a:t>
            </a:r>
            <a:r>
              <a:rPr lang="en-US" dirty="0">
                <a:solidFill>
                  <a:srgbClr val="000000"/>
                </a:solidFill>
              </a:rPr>
              <a:t>graph. Reviewing graphed data not only tells us how a student is responding to an intervention</a:t>
            </a:r>
            <a:r>
              <a:rPr lang="en-US" b="0" i="0" dirty="0">
                <a:solidFill>
                  <a:srgbClr val="000000"/>
                </a:solidFill>
                <a:effectLst/>
              </a:rPr>
              <a:t> </a:t>
            </a:r>
            <a:r>
              <a:rPr lang="en-US" dirty="0">
                <a:solidFill>
                  <a:srgbClr val="000000"/>
                </a:solidFill>
              </a:rPr>
              <a:t>but also reveals patterns that indicate specific considerations for future data collection or intervention changes that may be necessary. This section of the training will examine each of these graphs to explore some considerations for interpretation </a:t>
            </a:r>
            <a:r>
              <a:rPr lang="en-US" b="0" i="0" dirty="0">
                <a:solidFill>
                  <a:srgbClr val="000000"/>
                </a:solidFill>
                <a:effectLst/>
              </a:rPr>
              <a:t>and </a:t>
            </a:r>
            <a:r>
              <a:rPr lang="en-US" dirty="0">
                <a:solidFill>
                  <a:srgbClr val="000000"/>
                </a:solidFill>
              </a:rPr>
              <a:t>possible adaptations (or other changes) needed. Let’s review each graph </a:t>
            </a:r>
            <a:r>
              <a:rPr lang="en-US" b="0" i="0" dirty="0">
                <a:solidFill>
                  <a:srgbClr val="000000"/>
                </a:solidFill>
                <a:effectLst/>
              </a:rPr>
              <a:t>to </a:t>
            </a:r>
            <a:r>
              <a:rPr lang="en-US" dirty="0">
                <a:solidFill>
                  <a:srgbClr val="000000"/>
                </a:solidFill>
              </a:rPr>
              <a:t>learn more about what that kind of graph can tell you</a:t>
            </a:r>
            <a:r>
              <a:rPr lang="en-US" b="0" i="0" dirty="0">
                <a:solidFill>
                  <a:srgbClr val="000000"/>
                </a:solidFill>
                <a:effectLst/>
              </a:rPr>
              <a:t>.</a:t>
            </a:r>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2995130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graph</a:t>
            </a:r>
            <a:r>
              <a:rPr lang="en-US" baseline="0"/>
              <a:t> represents a particular trend that teachers may see in student progress monitoring data: very low scores. In this scenario, progress monitoring scores are very low and fall very close to the bottom of the graph, and it is clear that the student is not making sufficient progress to meet the goal.</a:t>
            </a:r>
          </a:p>
          <a:p>
            <a:endParaRPr lang="en-US" baseline="0"/>
          </a:p>
          <a:p>
            <a:pPr defTabSz="912937" eaLnBrk="0" fontAlgn="base" hangingPunct="0">
              <a:spcBef>
                <a:spcPct val="30000"/>
              </a:spcBef>
              <a:spcAft>
                <a:spcPct val="0"/>
              </a:spcAft>
              <a:defRPr/>
            </a:pPr>
            <a:r>
              <a:rPr lang="en-US"/>
              <a:t>Very low scores may indicate issues with your progress monitoring measure. Consider the following questions:</a:t>
            </a:r>
          </a:p>
          <a:p>
            <a:pPr marL="173458" indent="-173458">
              <a:buFont typeface="Arial" pitchFamily="34" charset="0"/>
              <a:buChar char="•"/>
            </a:pPr>
            <a:r>
              <a:rPr lang="en-US"/>
              <a:t>Is the measurement level too difficult for the student? Consider an easier level that will better reflect growth.</a:t>
            </a:r>
          </a:p>
          <a:p>
            <a:pPr marL="173458" indent="-173458">
              <a:buFont typeface="Arial" pitchFamily="34" charset="0"/>
              <a:buChar char="•"/>
            </a:pPr>
            <a:r>
              <a:rPr lang="en-US"/>
              <a:t>Is the student motivated to do well on the assessments? If not, consider adding a motivational component.</a:t>
            </a:r>
          </a:p>
          <a:p>
            <a:pPr marL="173458" indent="-173458">
              <a:buFont typeface="Arial" pitchFamily="34" charset="0"/>
              <a:buChar char="•"/>
            </a:pPr>
            <a:r>
              <a:rPr lang="en-US"/>
              <a:t>Does the measurement correspond to the content of your instruction? If not, consider a more appropriate measure.</a:t>
            </a:r>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24</a:t>
            </a:fld>
            <a:endParaRPr lang="en-US"/>
          </a:p>
        </p:txBody>
      </p:sp>
    </p:spTree>
    <p:extLst>
      <p:ext uri="{BB962C8B-B14F-4D97-AF65-F5344CB8AC3E}">
        <p14:creationId xmlns:p14="http://schemas.microsoft.com/office/powerpoint/2010/main" val="2193463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shows</a:t>
            </a:r>
            <a:r>
              <a:rPr lang="en-US" baseline="0"/>
              <a:t> a trend in which the student’s scores are highly variable and “bounce” from high to low day by day. In this scenario, the trend line shows that the student is making some progress, but it is difficult to say if the student will be able to consistently achieve the goal given the high level of variation in scores. </a:t>
            </a:r>
          </a:p>
          <a:p>
            <a:endParaRPr lang="en-US" baseline="0"/>
          </a:p>
          <a:p>
            <a:r>
              <a:rPr lang="en-US"/>
              <a:t>Highly variable scores could be an indication that the progress monitoring measure</a:t>
            </a:r>
            <a:r>
              <a:rPr lang="en-US" baseline="0"/>
              <a:t> is not valid or reliable. Consider examining the technical data about the reliability and validity of the measure to ensure that it provides an accurate reflection of student progress. This information typically can be found in the information or a manual from the tool’s developer, on the developer’s website, or on the NCII’s progress monitoring tools chart.  </a:t>
            </a:r>
          </a:p>
          <a:p>
            <a:endParaRPr lang="en-US" baseline="0"/>
          </a:p>
          <a:p>
            <a:pPr defTabSz="456468">
              <a:defRPr/>
            </a:pPr>
            <a:r>
              <a:rPr lang="en-US"/>
              <a:t>Highly variable scores also could be an indication that the assessment is being administered inconsistently. Perhaps</a:t>
            </a:r>
            <a:r>
              <a:rPr lang="en-US" baseline="0"/>
              <a:t> the student performs better in certain settings or during certain times of day than others. To ensure that consistency of assessment administration is not causing highly variable scores, make a plan for consistent administration. This should include how the assessment is delivered (e.g., the instructions the teacher uses to explain the assessment to the student), the day(s) of the week the assessment is delivered, the time of day, and the setting. </a:t>
            </a:r>
          </a:p>
          <a:p>
            <a:pPr defTabSz="456468">
              <a:defRPr/>
            </a:pPr>
            <a:endParaRPr lang="en-US" baseline="0"/>
          </a:p>
          <a:p>
            <a:pPr defTabSz="456468">
              <a:defRPr/>
            </a:pPr>
            <a:r>
              <a:rPr lang="en-US"/>
              <a:t>In addition, the student’s engagement or motivation level may vary from day to day, which could result in highly variable scores. If this is the case, try adding a strategy for engagement or motivation to the student’s plan, or including the student in their goal setting and monitoring.</a:t>
            </a:r>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25</a:t>
            </a:fld>
            <a:endParaRPr lang="en-US"/>
          </a:p>
        </p:txBody>
      </p:sp>
    </p:spTree>
    <p:extLst>
      <p:ext uri="{BB962C8B-B14F-4D97-AF65-F5344CB8AC3E}">
        <p14:creationId xmlns:p14="http://schemas.microsoft.com/office/powerpoint/2010/main" val="1755142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shows</a:t>
            </a:r>
            <a:r>
              <a:rPr lang="en-US" baseline="0"/>
              <a:t> a trend in which the trend line of a student’s scores is flat or is going down, indicating that the student’s performance isn’t changing. In this scenario, it is clear that the student is not making sufficient progress to meet the goal. </a:t>
            </a:r>
          </a:p>
          <a:p>
            <a:endParaRPr lang="en-US" baseline="0"/>
          </a:p>
          <a:p>
            <a:r>
              <a:rPr lang="en-US"/>
              <a:t>In this situation, you don’t have any evidence that your instructional plan is producing the results you want to see. You’ve given your plan a chance to work, but it hasn’t. One possibility is problems with implementing your plan. For example, have scheduling conflicts reduced your instructional time? Does your student seem unmotivated during instruction? Is the setting distracting for the student? Does the interventionist need clarification</a:t>
            </a:r>
            <a:r>
              <a:rPr lang="en-US" baseline="0"/>
              <a:t> or training in the intervention or plan? If this is the case, determine the specific barrier and create a plan for improving the fidelity of the intervention in that area. </a:t>
            </a:r>
            <a:r>
              <a:rPr lang="en-US"/>
              <a:t>For instance, if there have been issues with the instructional time or setting, look for solutions to those problems. If the student seems unmotivated, consider adding a motivational element to your instruction, such as the possibility of earning prizes for on-task behavior.</a:t>
            </a:r>
            <a:r>
              <a:rPr lang="en-US" baseline="0"/>
              <a:t> </a:t>
            </a:r>
            <a:r>
              <a:rPr lang="en-US"/>
              <a:t>If the student appears motivated and there are no implementation issues, then change your instruction. You might address a different skill or perhaps try a different approach. </a:t>
            </a:r>
          </a:p>
          <a:p>
            <a:endParaRPr lang="en-US"/>
          </a:p>
          <a:p>
            <a:r>
              <a:rPr lang="en-US" i="1"/>
              <a:t>Note</a:t>
            </a:r>
            <a:r>
              <a:rPr lang="en-US" i="1" baseline="0"/>
              <a:t> that flat scores that also are very low could be an indicator that the progress monitoring measure is too difficult and therefore won’t detect change. </a:t>
            </a:r>
            <a:endParaRPr lang="en-US" i="1"/>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26</a:t>
            </a:fld>
            <a:endParaRPr lang="en-US"/>
          </a:p>
        </p:txBody>
      </p:sp>
    </p:spTree>
    <p:extLst>
      <p:ext uri="{BB962C8B-B14F-4D97-AF65-F5344CB8AC3E}">
        <p14:creationId xmlns:p14="http://schemas.microsoft.com/office/powerpoint/2010/main" val="746923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displays a trend in which the student’s scores are increasing but not as steeply</a:t>
            </a:r>
            <a:r>
              <a:rPr lang="en-US" baseline="0"/>
              <a:t> as the goal line. In this scenario, the student is making progress and is benefitting from the intervention, but the rate of improvement is not fast enough for the student to reach the goal by the end of the year. </a:t>
            </a:r>
          </a:p>
          <a:p>
            <a:endParaRPr lang="en-US" baseline="0"/>
          </a:p>
          <a:p>
            <a:r>
              <a:rPr lang="en-US"/>
              <a:t>If you notice that this trend is occurring, it is important to first consider</a:t>
            </a:r>
            <a:r>
              <a:rPr lang="en-US" baseline="0"/>
              <a:t> whether the teacher or team used an appropriate procedure/method to set the goal. Three common goal-setting approaches include benchmarks, rate of improvement, and intra-individual goal setting. Each method is appropriate in different scenarios. For students who are significantly behind their peers, it is especially important to consider whether the goal that was set is feasible and if the goal was set using an appropriate method. For instance, does the goal represent a weekly growth rate that is significantly higher than the average rate of improvement for that grade level? If so, this may be an unrealistic goal. The teacher should not lower the goal but instead select a more appropriate goal-setting method. </a:t>
            </a:r>
          </a:p>
          <a:p>
            <a:endParaRPr lang="en-US" baseline="0"/>
          </a:p>
          <a:p>
            <a:pPr defTabSz="456468">
              <a:defRPr/>
            </a:pPr>
            <a:r>
              <a:rPr lang="en-US" baseline="0"/>
              <a:t>Once you have determined that the goal was set using an appropriate method, consider building on or modifying the approach rather than trying something completely different. We know that the student is responding to the instruction and that the teacher is doing something that works, so teachers should try to build on that to achieve even better progress. For example, continue to use the same instructional methods but increase the amount of instructional time, providing the student with more time for engaged practice opportunities with feedback. Also consider incorporating new skills into the same instructional format. </a:t>
            </a:r>
            <a:endParaRPr lang="en-US"/>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27</a:t>
            </a:fld>
            <a:endParaRPr lang="en-US"/>
          </a:p>
        </p:txBody>
      </p:sp>
    </p:spTree>
    <p:extLst>
      <p:ext uri="{BB962C8B-B14F-4D97-AF65-F5344CB8AC3E}">
        <p14:creationId xmlns:p14="http://schemas.microsoft.com/office/powerpoint/2010/main" val="3997101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represents a scenario</a:t>
            </a:r>
            <a:r>
              <a:rPr lang="en-US" baseline="0"/>
              <a:t> in which the trend line from a student’s scores is increasing more steeply than the goal line. This is a good problem to have! This means that your student is improving at a faster rate than you originally estimated. Your instructional plan is working well for the student. </a:t>
            </a:r>
          </a:p>
          <a:p>
            <a:endParaRPr lang="en-US" baseline="0"/>
          </a:p>
          <a:p>
            <a:pPr defTabSz="456468">
              <a:defRPr/>
            </a:pPr>
            <a:r>
              <a:rPr lang="en-US"/>
              <a:t>If a</a:t>
            </a:r>
            <a:r>
              <a:rPr lang="en-US" baseline="0"/>
              <a:t> student is making faster growth than you originally anticipated, consider whether the original goal is ambitious enough. </a:t>
            </a:r>
            <a:r>
              <a:rPr lang="en-US"/>
              <a:t>Research has shown that ambitious but realistic goals, coupled with data-based decision making, lead to better student achievement. Consider raising the student’s goal to see if you can effect even better progress for your student.</a:t>
            </a:r>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28</a:t>
            </a:fld>
            <a:endParaRPr lang="en-US"/>
          </a:p>
        </p:txBody>
      </p:sp>
    </p:spTree>
    <p:extLst>
      <p:ext uri="{BB962C8B-B14F-4D97-AF65-F5344CB8AC3E}">
        <p14:creationId xmlns:p14="http://schemas.microsoft.com/office/powerpoint/2010/main" val="638497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graph shows a scenario in which, after an instructional change, a student’s scores do not improve. </a:t>
            </a:r>
            <a:r>
              <a:rPr lang="en-US"/>
              <a:t>This is a good opportunity to put experimental teaching into action. Think about what the graph is telling you about your student’s learning.</a:t>
            </a:r>
            <a:r>
              <a:rPr lang="en-US" baseline="0"/>
              <a:t> </a:t>
            </a:r>
            <a:r>
              <a:rPr lang="en-US" i="1" baseline="0"/>
              <a:t>(Pause for discussion and ask participants to share their thoughts.)</a:t>
            </a:r>
            <a:endParaRPr lang="en-US" baseline="0"/>
          </a:p>
          <a:p>
            <a:endParaRPr lang="en-US" baseline="0"/>
          </a:p>
          <a:p>
            <a:r>
              <a:rPr lang="en-US"/>
              <a:t>Under your first instructional intervention, the student was making some progress but not sufficient progress to meet the end-of-year goal. The data indicated a change in instruction was in order. The vertical line on the graph shows when you made the change.</a:t>
            </a:r>
          </a:p>
          <a:p>
            <a:endParaRPr lang="en-US"/>
          </a:p>
          <a:p>
            <a:r>
              <a:rPr lang="en-US"/>
              <a:t>We know that your original instructional intervention was more effective than the change that you made. You should change your instruction again, but this time, think back to your original intervention. Why might that intervention have worked better for your student? Use that insight to help you decide how to change your instruction this time. Then keep collecting data to see if it helps your student achieve better progress.</a:t>
            </a:r>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29</a:t>
            </a:fld>
            <a:endParaRPr lang="en-US"/>
          </a:p>
        </p:txBody>
      </p:sp>
    </p:spTree>
    <p:extLst>
      <p:ext uri="{BB962C8B-B14F-4D97-AF65-F5344CB8AC3E}">
        <p14:creationId xmlns:p14="http://schemas.microsoft.com/office/powerpoint/2010/main" val="212954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pPr algn="l"/>
            <a:r>
              <a:rPr lang="en-US"/>
              <a:t>Now let’s review how progress monitoring fits into data-based individualization, also known as DBI. Progress monitoring is a key component of DBI, which is NCII’s approach to intensive intervention. </a:t>
            </a:r>
          </a:p>
          <a:p>
            <a:pPr marL="171176" indent="-171176">
              <a:buFont typeface="Arial" panose="020B0604020202020204" pitchFamily="34" charset="0"/>
              <a:buChar char="•"/>
            </a:pPr>
            <a:r>
              <a:rPr lang="en-US"/>
              <a:t>DBI is a systematic method for using data to determine when and how to provide more intensive intervention. </a:t>
            </a:r>
          </a:p>
          <a:p>
            <a:pPr marL="171176" indent="-171176">
              <a:buFont typeface="Arial" panose="020B0604020202020204" pitchFamily="34" charset="0"/>
              <a:buChar char="•"/>
            </a:pPr>
            <a:r>
              <a:rPr lang="en-US"/>
              <a:t>As you can see in the DBI process graphic, frequently collecting, graphing, and analyzing progress monitoring data occurs in the second and fifth steps in the DBI process and informs decisions about student responsiveness to both the validated intervention program and the adapted intervention. </a:t>
            </a:r>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3</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428590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represents</a:t>
            </a:r>
            <a:r>
              <a:rPr lang="en-US" baseline="0"/>
              <a:t> a scenario in which the student’s trend line becomes steeper after an instructional change. </a:t>
            </a:r>
            <a:r>
              <a:rPr lang="en-US"/>
              <a:t>If your graph looks like this, congratulations! You identified a progress monitoring measure and level that reflect your student’s progress, and your student’s steadily improving performance is on target to reach the end-of-year goal. From the graph, you can see that your first intervention was effective, but the change or modification that you made has been even more effective. </a:t>
            </a:r>
          </a:p>
          <a:p>
            <a:endParaRPr lang="en-US"/>
          </a:p>
          <a:p>
            <a:pPr defTabSz="456468">
              <a:defRPr/>
            </a:pPr>
            <a:r>
              <a:rPr lang="en-US"/>
              <a:t>This graph</a:t>
            </a:r>
            <a:r>
              <a:rPr lang="en-US" baseline="0"/>
              <a:t> reveals that what you’re doing is working, and there is no need to make an instructional change now. Remember to continue monitoring the student’s progress through the end of the year and continue to evaluate data to ensure that the student is still responding sufficiently. </a:t>
            </a:r>
            <a:endParaRPr lang="en-US"/>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30</a:t>
            </a:fld>
            <a:endParaRPr lang="en-US"/>
          </a:p>
        </p:txBody>
      </p:sp>
    </p:spTree>
    <p:extLst>
      <p:ext uri="{BB962C8B-B14F-4D97-AF65-F5344CB8AC3E}">
        <p14:creationId xmlns:p14="http://schemas.microsoft.com/office/powerpoint/2010/main" val="34009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mn-lt"/>
              </a:rPr>
              <a:t>Sometimes, it may be clear just looking at the graph that a student is or is not responding to the intervention. Using clear and consistent decision rules to help guide your decisions is important to ensure accurate and consistent decisions. Let’s review three decision rules that teams can use when analyzing academic progress monitoring data: the four-point rule, trend line analysis, and median of the last three data points. Please note that these are not the only methods of analysis you can use; they are some of the most commonly used methods in progress monitoring.</a:t>
            </a:r>
            <a:endParaRPr lang="en-US">
              <a:latin typeface="+mn-lt"/>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2714550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mn-lt"/>
              </a:rPr>
              <a:t>For the four-point rule, if 3 weeks of instruction have occurred AND at least six data points have been collected, examine the four most recent data points.</a:t>
            </a:r>
          </a:p>
          <a:p>
            <a:pPr marL="171176" indent="-171176">
              <a:buFont typeface="Arial" panose="020B0604020202020204" pitchFamily="34" charset="0"/>
              <a:buChar char="•"/>
            </a:pPr>
            <a:r>
              <a:rPr lang="en-US" b="0" i="0">
                <a:solidFill>
                  <a:srgbClr val="000000"/>
                </a:solidFill>
                <a:effectLst/>
                <a:latin typeface="+mn-lt"/>
              </a:rPr>
              <a:t>If all four data points are above the goal line, consider increasing the goal.</a:t>
            </a:r>
          </a:p>
          <a:p>
            <a:pPr marL="171176" indent="-171176">
              <a:buFont typeface="Arial" panose="020B0604020202020204" pitchFamily="34" charset="0"/>
              <a:buChar char="•"/>
            </a:pPr>
            <a:r>
              <a:rPr lang="en-US" b="0" i="0">
                <a:solidFill>
                  <a:srgbClr val="000000"/>
                </a:solidFill>
                <a:effectLst/>
                <a:latin typeface="+mn-lt"/>
              </a:rPr>
              <a:t>If all four data points are below the goal line, consider making an instructional change.</a:t>
            </a:r>
          </a:p>
          <a:p>
            <a:pPr marL="171176" indent="-171176">
              <a:buFont typeface="Arial" panose="020B0604020202020204" pitchFamily="34" charset="0"/>
              <a:buChar char="•"/>
            </a:pPr>
            <a:r>
              <a:rPr lang="en-US" b="0" i="0">
                <a:solidFill>
                  <a:srgbClr val="000000"/>
                </a:solidFill>
                <a:effectLst/>
                <a:latin typeface="+mn-lt"/>
              </a:rPr>
              <a:t>If the data points are a mix of above, below, or on the goal line, continue to monitor progress.</a:t>
            </a:r>
          </a:p>
          <a:p>
            <a:pPr algn="l"/>
            <a:endParaRPr lang="en-US" b="0" i="0">
              <a:solidFill>
                <a:srgbClr val="000000"/>
              </a:solidFill>
              <a:effectLst/>
              <a:latin typeface="+mn-lt"/>
            </a:endParaRPr>
          </a:p>
          <a:p>
            <a:pPr algn="l"/>
            <a:r>
              <a:rPr lang="en-US" b="0" i="0">
                <a:solidFill>
                  <a:srgbClr val="000000"/>
                </a:solidFill>
                <a:effectLst/>
                <a:latin typeface="+mn-lt"/>
              </a:rPr>
              <a:t>It is important to note that the four-point analysis method is less sensitive than other methods; therefore, the teacher’s interpretation of the data may change with additional data points across time.</a:t>
            </a:r>
          </a:p>
          <a:p>
            <a:pPr algn="l"/>
            <a:endParaRPr lang="en-US" b="0" i="0">
              <a:solidFill>
                <a:srgbClr val="000000"/>
              </a:solidFill>
              <a:effectLst/>
              <a:latin typeface="+mn-lt"/>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72305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mn-lt"/>
              </a:rPr>
              <a:t>Let’s look at an example. This student has four data points below the goal line, so the teacher determines the student is not responding to the intervention. The team may consider adapting the intervention now to help the student get back on track to meet their goal. Note that if the goal was set using an appropriate goal-setting approach, you should never decrease the goal. Instead, adapt the intervention and supports to help improve student progress.</a:t>
            </a:r>
            <a:endParaRPr lang="en-US">
              <a:latin typeface="+mn-lt"/>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1555687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346987"/>
            <a:ext cx="7008778" cy="4220687"/>
          </a:xfrm>
        </p:spPr>
        <p:txBody>
          <a:bodyPr/>
          <a:lstStyle/>
          <a:p>
            <a:r>
              <a:rPr lang="en-US"/>
              <a:t>When using the four-point analysis method for analyzing progress monitoring data, there are several key considerations, advantages, and recommendations to keep in mind. </a:t>
            </a:r>
          </a:p>
          <a:p>
            <a:pPr>
              <a:buFont typeface="Arial" panose="020B0604020202020204" pitchFamily="34" charset="0"/>
              <a:buNone/>
            </a:pPr>
            <a:endParaRPr lang="en-US"/>
          </a:p>
          <a:p>
            <a:pPr>
              <a:buFont typeface="Arial" panose="020B0604020202020204" pitchFamily="34" charset="0"/>
              <a:buNone/>
            </a:pPr>
            <a:r>
              <a:rPr lang="en-US"/>
              <a:t>The main advantage of this method is its simplicity. It is a quick method that allows us to easily visualize progress on a graph.</a:t>
            </a:r>
          </a:p>
          <a:p>
            <a:pPr>
              <a:buFont typeface="Arial" panose="020B0604020202020204" pitchFamily="34" charset="0"/>
              <a:buNone/>
            </a:pPr>
            <a:endParaRPr lang="en-US"/>
          </a:p>
          <a:p>
            <a:pPr>
              <a:buFont typeface="Arial" panose="020B0604020202020204" pitchFamily="34" charset="0"/>
              <a:buNone/>
            </a:pPr>
            <a:r>
              <a:rPr lang="en-US"/>
              <a:t>However, there are some considerations to keep in mind. The method may not be as accurate as others. For a reliable decision, you need consecutive data points either above or below the goal line. Outliers or significant deviations in the last four data points can impact decisions.</a:t>
            </a:r>
          </a:p>
          <a:p>
            <a:pPr>
              <a:buFont typeface="Arial" panose="020B0604020202020204" pitchFamily="34" charset="0"/>
              <a:buNone/>
            </a:pPr>
            <a:endParaRPr lang="en-US"/>
          </a:p>
          <a:p>
            <a:pPr>
              <a:buFont typeface="Arial" panose="020B0604020202020204" pitchFamily="34" charset="0"/>
              <a:buNone/>
            </a:pPr>
            <a:r>
              <a:rPr lang="en-US"/>
              <a:t>A recommendation is to collect data more frequently, such as weekly, to ensure timely information for immediate intervention. This method is especially useful when an easy-to-understand approach is necessary for making decisions.</a:t>
            </a:r>
          </a:p>
        </p:txBody>
      </p:sp>
      <p:sp>
        <p:nvSpPr>
          <p:cNvPr id="4" name="Slide Number Placeholder 3"/>
          <p:cNvSpPr>
            <a:spLocks noGrp="1"/>
          </p:cNvSpPr>
          <p:nvPr>
            <p:ph type="sldNum" sz="quarter" idx="10"/>
          </p:nvPr>
        </p:nvSpPr>
        <p:spPr>
          <a:xfrm>
            <a:off x="3426654" y="9024094"/>
            <a:ext cx="157094" cy="231708"/>
          </a:xfrm>
        </p:spPr>
        <p:txBody>
          <a:bodyPr/>
          <a:lstStyle/>
          <a:p>
            <a:pPr defTabSz="912937">
              <a:defRPr/>
            </a:pPr>
            <a:fld id="{DBA2C2E2-0E08-480B-A22D-C2F2EBF6A27D}" type="slidenum">
              <a:rPr lang="en-US">
                <a:solidFill>
                  <a:srgbClr val="595959"/>
                </a:solidFill>
              </a:rPr>
              <a:pPr defTabSz="912937">
                <a:defRPr/>
              </a:pPr>
              <a:t>34</a:t>
            </a:fld>
            <a:endParaRPr lang="en-US">
              <a:solidFill>
                <a:srgbClr val="595959"/>
              </a:solidFill>
            </a:endParaRPr>
          </a:p>
        </p:txBody>
      </p:sp>
    </p:spTree>
    <p:extLst>
      <p:ext uri="{BB962C8B-B14F-4D97-AF65-F5344CB8AC3E}">
        <p14:creationId xmlns:p14="http://schemas.microsoft.com/office/powerpoint/2010/main" val="5513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00000"/>
                </a:solidFill>
                <a:effectLst/>
                <a:latin typeface="+mn-lt"/>
              </a:rPr>
              <a:t>The trend line analysis method compares the student’s actual performance, shown via the trend line, with their expected performance, shown via the goal line. The trend line analysis requires more data points than four-point analysis; therefore, the trend line analysis is more sensitive than a four-point analysis.</a:t>
            </a:r>
          </a:p>
          <a:p>
            <a:pPr marL="171176" indent="-171176">
              <a:buFont typeface="Arial" panose="020B0604020202020204" pitchFamily="34" charset="0"/>
              <a:buChar char="•"/>
            </a:pPr>
            <a:r>
              <a:rPr lang="en-US" b="0" i="0">
                <a:solidFill>
                  <a:srgbClr val="000000"/>
                </a:solidFill>
                <a:effectLst/>
                <a:latin typeface="+mn-lt"/>
              </a:rPr>
              <a:t>If the student’s trend line is steeper than the goal line (i.e., projecting a final score above the goal), the teacher should consider increasing the goal.</a:t>
            </a:r>
          </a:p>
          <a:p>
            <a:pPr marL="171176" indent="-171176">
              <a:buFont typeface="Arial" panose="020B0604020202020204" pitchFamily="34" charset="0"/>
              <a:buChar char="•"/>
            </a:pPr>
            <a:r>
              <a:rPr lang="en-US" b="0" i="0">
                <a:solidFill>
                  <a:srgbClr val="000000"/>
                </a:solidFill>
                <a:effectLst/>
                <a:latin typeface="+mn-lt"/>
              </a:rPr>
              <a:t>If the student’s trend line is flatter than the goal line (i.e., projecting a final score below the goal), the teacher should consider if a change is necessary.</a:t>
            </a:r>
          </a:p>
          <a:p>
            <a:pPr marL="171176" indent="-171176">
              <a:buFont typeface="Arial" panose="020B0604020202020204" pitchFamily="34" charset="0"/>
              <a:buChar char="•"/>
            </a:pPr>
            <a:r>
              <a:rPr lang="en-US" b="0" i="0">
                <a:solidFill>
                  <a:srgbClr val="000000"/>
                </a:solidFill>
                <a:effectLst/>
                <a:latin typeface="+mn-lt"/>
              </a:rPr>
              <a:t>If the student’s trend line and goal line are close together, the teacher should continue to collect data and analyze whether the student remains on track to reach their goal.</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452612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mn-lt"/>
              </a:rPr>
              <a:t>Let’s look at an example of how trend line analysis can be used within the DBI process. </a:t>
            </a:r>
          </a:p>
          <a:p>
            <a:pPr algn="l"/>
            <a:endParaRPr lang="en-US" dirty="0">
              <a:solidFill>
                <a:srgbClr val="000000"/>
              </a:solidFill>
              <a:latin typeface="+mn-lt"/>
            </a:endParaRPr>
          </a:p>
          <a:p>
            <a:pPr algn="l"/>
            <a:r>
              <a:rPr lang="en-US" b="0" i="0" dirty="0">
                <a:solidFill>
                  <a:srgbClr val="000000"/>
                </a:solidFill>
                <a:effectLst/>
                <a:latin typeface="+mn-lt"/>
              </a:rPr>
              <a:t>In this example, the teacher collected and graphed initial data starting in September. In October, the team convened to review the data. The team compared the student’s trend line with their goal line and realized that the student was not responding to the intervention as designed. The team considered fidelity of implementation and other diagnostic data as they developed a hypothesis and adapted the intervention plan. They drew a phase line on the graph to illustrate the change in the plan (Adaptation 1). The teacher implemented the adapted intervention with fidelity and continued to collect progress monitoring data. When the team reconvened, they reviewed the student data by comparing the trend line of the data representing the adapted intervention with the goal line. They saw that the student was responding but not quickly enough. What would you do next if you were a member of the team?</a:t>
            </a:r>
          </a:p>
          <a:p>
            <a:pPr algn="l"/>
            <a:endParaRPr lang="en-US" b="0" i="0" dirty="0">
              <a:solidFill>
                <a:srgbClr val="000000"/>
              </a:solidFill>
              <a:effectLst/>
              <a:latin typeface="+mn-lt"/>
            </a:endParaRPr>
          </a:p>
          <a:p>
            <a:pPr algn="l"/>
            <a:r>
              <a:rPr lang="en-US" b="0" i="0" dirty="0">
                <a:solidFill>
                  <a:srgbClr val="000000"/>
                </a:solidFill>
                <a:effectLst/>
                <a:latin typeface="+mn-lt"/>
              </a:rPr>
              <a:t>If you said you would consider making a further adaptation, you are right. The team determines they need to tweak the intervention further to ensure that the student can meet their goal (Adaptation 2). After implementing this intervention, when the teacher comes back to the team, they see that the student is now on track to meet their goal. This is great news. The team determines they will continue to implement the intervention with the two adaptations to support the student in reaching their goal. If the student continued to be on track across time, they may consider raising the goal or scaling back supports.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877908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375523"/>
            <a:ext cx="7008778" cy="4192151"/>
          </a:xfrm>
        </p:spPr>
        <p:txBody>
          <a:bodyPr/>
          <a:lstStyle/>
          <a:p>
            <a:pPr>
              <a:buFont typeface="Arial" panose="020B0604020202020204" pitchFamily="34" charset="0"/>
              <a:buNone/>
            </a:pPr>
            <a:r>
              <a:rPr lang="en-US"/>
              <a:t>The trend line analysis method is highly accurate and is easier to use if you have a system that collects and calculates the trend line for you.</a:t>
            </a:r>
          </a:p>
          <a:p>
            <a:pPr>
              <a:buFont typeface="Arial" panose="020B0604020202020204" pitchFamily="34" charset="0"/>
              <a:buNone/>
            </a:pPr>
            <a:endParaRPr lang="en-US"/>
          </a:p>
          <a:p>
            <a:pPr>
              <a:buFont typeface="Arial" panose="020B0604020202020204" pitchFamily="34" charset="0"/>
              <a:buNone/>
            </a:pPr>
            <a:r>
              <a:rPr lang="en-US"/>
              <a:t>However, this method requires a sufficient number of data points to establish a reliable trend. Outliers can affect the slope of the trend line, and you may need to calculate the trend line manually or with a tool.</a:t>
            </a:r>
          </a:p>
          <a:p>
            <a:pPr>
              <a:buFont typeface="Arial" panose="020B0604020202020204" pitchFamily="34" charset="0"/>
              <a:buChar char="•"/>
            </a:pPr>
            <a:endParaRPr lang="en-US"/>
          </a:p>
          <a:p>
            <a:pPr>
              <a:buFont typeface="Arial" panose="020B0604020202020204" pitchFamily="34" charset="0"/>
              <a:buNone/>
            </a:pPr>
            <a:r>
              <a:rPr lang="en-US"/>
              <a:t>It is crucial to ensure that data collection is systematic and frequent enough to detect meaningful trends. This method is particularly effective if you have a system that can automate the trend line calculations.</a:t>
            </a:r>
          </a:p>
        </p:txBody>
      </p:sp>
      <p:sp>
        <p:nvSpPr>
          <p:cNvPr id="4" name="Slide Number Placeholder 3"/>
          <p:cNvSpPr>
            <a:spLocks noGrp="1"/>
          </p:cNvSpPr>
          <p:nvPr>
            <p:ph type="sldNum" sz="quarter" idx="10"/>
          </p:nvPr>
        </p:nvSpPr>
        <p:spPr>
          <a:xfrm>
            <a:off x="3426654" y="9024094"/>
            <a:ext cx="157094" cy="231708"/>
          </a:xfrm>
        </p:spPr>
        <p:txBody>
          <a:bodyPr/>
          <a:lstStyle/>
          <a:p>
            <a:pPr defTabSz="912937">
              <a:defRPr/>
            </a:pPr>
            <a:fld id="{DBA2C2E2-0E08-480B-A22D-C2F2EBF6A27D}" type="slidenum">
              <a:rPr lang="en-US">
                <a:solidFill>
                  <a:srgbClr val="595959"/>
                </a:solidFill>
              </a:rPr>
              <a:pPr defTabSz="912937">
                <a:defRPr/>
              </a:pPr>
              <a:t>37</a:t>
            </a:fld>
            <a:endParaRPr lang="en-US">
              <a:solidFill>
                <a:srgbClr val="595959"/>
              </a:solidFill>
            </a:endParaRPr>
          </a:p>
        </p:txBody>
      </p:sp>
    </p:spTree>
    <p:extLst>
      <p:ext uri="{BB962C8B-B14F-4D97-AF65-F5344CB8AC3E}">
        <p14:creationId xmlns:p14="http://schemas.microsoft.com/office/powerpoint/2010/main" val="1886122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The median of the last three data points method compares the student’s actual performance, shown by the median of the three most recent data points, with their expected performance, shown via the goal line. This method requires at least eight data points and provides a snapshot of the student's recent performance compared with the goal.</a:t>
            </a:r>
          </a:p>
          <a:p>
            <a:pPr marL="171176" indent="-171176">
              <a:buFont typeface="Arial" panose="020B0604020202020204" pitchFamily="34" charset="0"/>
              <a:buChar char="•"/>
            </a:pPr>
            <a:r>
              <a:rPr lang="en-US"/>
              <a:t>If the median of the last three data points is above the goal line, the teacher should consider increasing the goal.</a:t>
            </a:r>
          </a:p>
          <a:p>
            <a:pPr marL="171176" indent="-171176">
              <a:buFont typeface="Arial" panose="020B0604020202020204" pitchFamily="34" charset="0"/>
              <a:buChar char="•"/>
            </a:pPr>
            <a:r>
              <a:rPr lang="en-US"/>
              <a:t>If the median of the last three data points is below the goal line, the teacher should consider if a change in instruction or intervention is necessary.</a:t>
            </a:r>
          </a:p>
          <a:p>
            <a:pPr marL="171176" indent="-171176">
              <a:buFont typeface="Arial" panose="020B0604020202020204" pitchFamily="34" charset="0"/>
              <a:buChar char="•"/>
            </a:pPr>
            <a:r>
              <a:rPr lang="en-US"/>
              <a:t>If the median of the last three data points is close to the goal line, the teacher should continue to collect data and analyze whether the student remains on track to reach their goal.</a:t>
            </a:r>
          </a:p>
          <a:p>
            <a:pPr algn="l"/>
            <a:endParaRPr lang="en-US"/>
          </a:p>
          <a:p>
            <a:pPr algn="l"/>
            <a:r>
              <a:rPr lang="en-US"/>
              <a:t>This method allows for timely adjustments to instructional strategies based on recent performance trends.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38</a:t>
            </a:fld>
            <a:endParaRPr lang="en-US"/>
          </a:p>
        </p:txBody>
      </p:sp>
    </p:spTree>
    <p:extLst>
      <p:ext uri="{BB962C8B-B14F-4D97-AF65-F5344CB8AC3E}">
        <p14:creationId xmlns:p14="http://schemas.microsoft.com/office/powerpoint/2010/main" val="363920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look at an example. The median of the last three data points is slightly below the goal line, so the teacher determines that the student is not responding adequately to the intervention. The team may consider adapting the intervention now to help the student get back on track to meet their goal. If the goal was set using an appropriate goal-setting approach, you should never decrease the goal. Instead, you should adapt the intervention and supports to help improve student progress.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158807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r>
              <a:rPr lang="en-US"/>
              <a:t>Progress monitoring tools should have the following characteristics:</a:t>
            </a:r>
          </a:p>
          <a:p>
            <a:pPr marL="170902" indent="-170902">
              <a:buFont typeface="Arial" panose="020B0604020202020204" pitchFamily="34" charset="0"/>
              <a:buChar char="•"/>
            </a:pPr>
            <a:r>
              <a:rPr lang="en-US" b="1"/>
              <a:t>Brief and easy to administer</a:t>
            </a:r>
            <a:r>
              <a:rPr lang="en-US"/>
              <a:t>: Some progress monitoring tools take as little as a few minutes to administer, whereas others take much longer. Be sure to consider the ease of administration when selecting a tool.</a:t>
            </a:r>
          </a:p>
          <a:p>
            <a:pPr marL="170902" indent="-170902">
              <a:buFont typeface="Arial" panose="020B0604020202020204" pitchFamily="34" charset="0"/>
              <a:buChar char="•"/>
            </a:pPr>
            <a:r>
              <a:rPr lang="en-US" b="1"/>
              <a:t>Able to be used repeatedly across time</a:t>
            </a:r>
            <a:r>
              <a:rPr lang="en-US"/>
              <a:t>: Progress monitoring for intensive intervention should occur at least weekly. Make sure that the tool you select can be used repeatedly across time. For academics, this means having multiple forms of equal difficulty or using a computer adaptive format. </a:t>
            </a:r>
          </a:p>
          <a:p>
            <a:pPr marL="170902" indent="-170902">
              <a:buFont typeface="Arial" panose="020B0604020202020204" pitchFamily="34" charset="0"/>
              <a:buChar char="•"/>
            </a:pPr>
            <a:r>
              <a:rPr lang="en-US" b="1"/>
              <a:t>Sensitive to changes in student performance</a:t>
            </a:r>
            <a:r>
              <a:rPr lang="en-US"/>
              <a:t>: Progress monitoring measures should capture small changes in student performance. In other words, when the student learns new skills, the student’s score on the measure should reflect this change.</a:t>
            </a:r>
          </a:p>
          <a:p>
            <a:pPr marL="170902" indent="-170902">
              <a:buFont typeface="Arial" panose="020B0604020202020204" pitchFamily="34" charset="0"/>
              <a:buChar char="•"/>
            </a:pPr>
            <a:r>
              <a:rPr lang="en-US" b="1"/>
              <a:t>Valid, reliable, and evidence based</a:t>
            </a:r>
            <a:r>
              <a:rPr lang="en-US"/>
              <a:t> </a:t>
            </a:r>
          </a:p>
          <a:p>
            <a:pPr marL="347472" lvl="1" indent="-170902">
              <a:buFont typeface="Arial" panose="020B0604020202020204" pitchFamily="34" charset="0"/>
              <a:buChar char="•"/>
            </a:pPr>
            <a:r>
              <a:rPr lang="en-US"/>
              <a:t>A progress monitoring tool is valid if it accurately measures what it is intended to measure. For student performance, this means the tool should effectively assess the specific skill or knowledge area it claims to measure. Validity ensures that the conclusions drawn from the tool’s results are accurate and applicable to the student’s abilities. A reliable tool produces consistent results across time and different groups of students. </a:t>
            </a:r>
          </a:p>
          <a:p>
            <a:pPr marL="347472" lvl="1" indent="-170902">
              <a:buFont typeface="Arial" panose="020B0604020202020204" pitchFamily="34" charset="0"/>
              <a:buChar char="•"/>
            </a:pPr>
            <a:r>
              <a:rPr lang="en-US"/>
              <a:t>Reliability ensures that the outcomes are stable and reproducible, meaning that if the same student were to take the assessment multiple times under similar conditions, the results would be similar each time. </a:t>
            </a:r>
          </a:p>
          <a:p>
            <a:pPr marL="347472" lvl="1" indent="-170902">
              <a:buFont typeface="Arial" panose="020B0604020202020204" pitchFamily="34" charset="0"/>
              <a:buChar char="•"/>
            </a:pPr>
            <a:r>
              <a:rPr lang="en-US"/>
              <a:t>An evidence-based tool is one that has been tested and proven effective through rigorous research and empirical studies. This means the tool has a strong foundation in scientific evidence supporting its accuracy, effectiveness, and utility in monitoring student progress. Using evidence-based tools ensures that educators are employing methods validated by the educational research community.</a:t>
            </a:r>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4</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908437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318451"/>
            <a:ext cx="7008778" cy="4249223"/>
          </a:xfrm>
        </p:spPr>
        <p:txBody>
          <a:bodyPr/>
          <a:lstStyle/>
          <a:p>
            <a:pPr>
              <a:buFont typeface="Arial" panose="020B0604020202020204" pitchFamily="34" charset="0"/>
              <a:buNone/>
            </a:pPr>
            <a:r>
              <a:rPr lang="en-US"/>
              <a:t>The median of the last three data points method is simple and quick to analyze. It reduces the impact of extreme values and outliers, thus making it easier to adjust instruction based on recent performance. It also requires fewer data points to make necessary adjustments.</a:t>
            </a:r>
          </a:p>
          <a:p>
            <a:pPr>
              <a:buFont typeface="Arial" panose="020B0604020202020204" pitchFamily="34" charset="0"/>
              <a:buChar char="•"/>
            </a:pPr>
            <a:endParaRPr lang="en-US"/>
          </a:p>
          <a:p>
            <a:pPr>
              <a:buFont typeface="Arial" panose="020B0604020202020204" pitchFamily="34" charset="0"/>
              <a:buNone/>
            </a:pPr>
            <a:r>
              <a:rPr lang="en-US"/>
              <a:t>However, the median value might not fully capture trends if data points vary widely. It also might be more accurate with more weeks of data collection. There is a risk of implementation issues if people think they do not need to collect as much data.</a:t>
            </a:r>
          </a:p>
          <a:p>
            <a:pPr>
              <a:buFont typeface="Arial" panose="020B0604020202020204" pitchFamily="34" charset="0"/>
              <a:buChar char="•"/>
            </a:pPr>
            <a:endParaRPr lang="en-US"/>
          </a:p>
          <a:p>
            <a:pPr>
              <a:buFont typeface="Arial" panose="020B0604020202020204" pitchFamily="34" charset="0"/>
              <a:buNone/>
            </a:pPr>
            <a:r>
              <a:rPr lang="en-US"/>
              <a:t>This method is ideal when educators want a quick analysis that limits the influence of outliers. It is particularly useful when assessing trends in variable student performance.</a:t>
            </a:r>
          </a:p>
        </p:txBody>
      </p:sp>
      <p:sp>
        <p:nvSpPr>
          <p:cNvPr id="4" name="Slide Number Placeholder 3"/>
          <p:cNvSpPr>
            <a:spLocks noGrp="1"/>
          </p:cNvSpPr>
          <p:nvPr>
            <p:ph type="sldNum" sz="quarter" idx="10"/>
          </p:nvPr>
        </p:nvSpPr>
        <p:spPr>
          <a:xfrm>
            <a:off x="3426654" y="9024094"/>
            <a:ext cx="157094" cy="231708"/>
          </a:xfrm>
        </p:spPr>
        <p:txBody>
          <a:bodyPr/>
          <a:lstStyle/>
          <a:p>
            <a:pPr defTabSz="912937">
              <a:defRPr/>
            </a:pPr>
            <a:fld id="{DBA2C2E2-0E08-480B-A22D-C2F2EBF6A27D}" type="slidenum">
              <a:rPr lang="en-US">
                <a:solidFill>
                  <a:srgbClr val="595959"/>
                </a:solidFill>
              </a:rPr>
              <a:pPr defTabSz="912937">
                <a:defRPr/>
              </a:pPr>
              <a:t>40</a:t>
            </a:fld>
            <a:endParaRPr lang="en-US">
              <a:solidFill>
                <a:srgbClr val="595959"/>
              </a:solidFill>
            </a:endParaRPr>
          </a:p>
        </p:txBody>
      </p:sp>
    </p:spTree>
    <p:extLst>
      <p:ext uri="{BB962C8B-B14F-4D97-AF65-F5344CB8AC3E}">
        <p14:creationId xmlns:p14="http://schemas.microsoft.com/office/powerpoint/2010/main" val="3587255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41</a:t>
            </a:fld>
            <a:endParaRPr lang="en-US"/>
          </a:p>
        </p:txBody>
      </p:sp>
    </p:spTree>
    <p:extLst>
      <p:ext uri="{BB962C8B-B14F-4D97-AF65-F5344CB8AC3E}">
        <p14:creationId xmlns:p14="http://schemas.microsoft.com/office/powerpoint/2010/main" val="3460088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Regardless of the advantages and disadvantages of each method, it is crucial to choose the method that works best for your specific context and stick with it. Consistency in the application of decision rules is essential. Changing decision rules frequently can lead to inconsistent and potentially misleading analyses of student progress.</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42</a:t>
            </a:fld>
            <a:endParaRPr lang="en-US"/>
          </a:p>
        </p:txBody>
      </p:sp>
    </p:spTree>
    <p:extLst>
      <p:ext uri="{BB962C8B-B14F-4D97-AF65-F5344CB8AC3E}">
        <p14:creationId xmlns:p14="http://schemas.microsoft.com/office/powerpoint/2010/main" val="814463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6110-5CBC-DFBB-F7FB-D57A254EA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67E98-6A4F-C69B-A745-2FC0EE6836E3}"/>
              </a:ext>
            </a:extLst>
          </p:cNvPr>
          <p:cNvSpPr>
            <a:spLocks noGrp="1" noRot="1" noChangeAspect="1"/>
          </p:cNvSpPr>
          <p:nvPr>
            <p:ph type="sldImg"/>
          </p:nvPr>
        </p:nvSpPr>
        <p:spPr>
          <a:xfrm>
            <a:off x="425450" y="690563"/>
            <a:ext cx="6148388" cy="3459162"/>
          </a:xfrm>
        </p:spPr>
      </p:sp>
      <p:sp>
        <p:nvSpPr>
          <p:cNvPr id="3" name="Notes Placeholder 2">
            <a:extLst>
              <a:ext uri="{FF2B5EF4-FFF2-40B4-BE49-F238E27FC236}">
                <a16:creationId xmlns:a16="http://schemas.microsoft.com/office/drawing/2014/main" id="{03A9BD19-CEA8-350B-2A67-A8CA377060D6}"/>
              </a:ext>
            </a:extLst>
          </p:cNvPr>
          <p:cNvSpPr>
            <a:spLocks noGrp="1"/>
          </p:cNvSpPr>
          <p:nvPr>
            <p:ph type="body" idx="1"/>
          </p:nvPr>
        </p:nvSpPr>
        <p:spPr>
          <a:xfrm>
            <a:off x="1" y="4385035"/>
            <a:ext cx="7008778" cy="4182639"/>
          </a:xfrm>
        </p:spPr>
        <p:txBody>
          <a:bodyPr/>
          <a:lstStyle/>
          <a:p>
            <a:r>
              <a:rPr lang="en-US"/>
              <a:t>Many assessment tools come with built-in software features that significantly enhance the process of progress monitoring. These tools offer several advantages:</a:t>
            </a:r>
          </a:p>
          <a:p>
            <a:pPr marL="171176" indent="-171176">
              <a:buFont typeface="Arial" panose="020B0604020202020204" pitchFamily="34" charset="0"/>
              <a:buChar char="•"/>
            </a:pPr>
            <a:r>
              <a:rPr lang="en-US" b="1"/>
              <a:t>Automation of data collection and analysis</a:t>
            </a:r>
            <a:r>
              <a:rPr lang="en-US"/>
              <a:t>: This feature helps streamline the process, reducing the manual effort required to gather and interpret data. Automation ensures consistency and accuracy in data handling, thus allowing educators to focus more on instruction and intervention.</a:t>
            </a:r>
          </a:p>
          <a:p>
            <a:pPr marL="171176" indent="-171176">
              <a:buFont typeface="Arial" panose="020B0604020202020204" pitchFamily="34" charset="0"/>
              <a:buChar char="•"/>
            </a:pPr>
            <a:r>
              <a:rPr lang="en-US" b="1"/>
              <a:t>Clear visual representations of data trends and progress</a:t>
            </a:r>
            <a:r>
              <a:rPr lang="en-US"/>
              <a:t>: Visual tools within the software provide intuitive graphs and charts that illustrate student performance across time. These visual aids make it easier to identify patterns, trends, and areas needing attention, thus facilitating more informed decision making.</a:t>
            </a:r>
          </a:p>
          <a:p>
            <a:endParaRPr lang="en-US"/>
          </a:p>
          <a:p>
            <a:r>
              <a:rPr lang="en-US"/>
              <a:t>If the software includes built-in decision rules, it is highly recommended to use these features. </a:t>
            </a:r>
          </a:p>
          <a:p>
            <a:endParaRPr lang="en-US"/>
          </a:p>
          <a:p>
            <a:r>
              <a:rPr lang="en-US"/>
              <a:t>By leveraging these technological advantages, educators can enhance the efficiency and effectiveness of their progress monitoring efforts, ultimately supporting better educational outcomes for students with intensive needs.</a:t>
            </a:r>
            <a:endParaRPr lang="en-US" i="1"/>
          </a:p>
        </p:txBody>
      </p:sp>
      <p:sp>
        <p:nvSpPr>
          <p:cNvPr id="4" name="Slide Number Placeholder 3">
            <a:extLst>
              <a:ext uri="{FF2B5EF4-FFF2-40B4-BE49-F238E27FC236}">
                <a16:creationId xmlns:a16="http://schemas.microsoft.com/office/drawing/2014/main" id="{90A192FA-C9BD-AAE4-F682-6E35FFEA52DF}"/>
              </a:ext>
            </a:extLst>
          </p:cNvPr>
          <p:cNvSpPr>
            <a:spLocks noGrp="1"/>
          </p:cNvSpPr>
          <p:nvPr>
            <p:ph type="sldNum" sz="quarter" idx="10"/>
          </p:nvPr>
        </p:nvSpPr>
        <p:spPr>
          <a:xfrm>
            <a:off x="3426654" y="9024094"/>
            <a:ext cx="157094" cy="231708"/>
          </a:xfrm>
        </p:spPr>
        <p:txBody>
          <a:bodyPr/>
          <a:lstStyle/>
          <a:p>
            <a:pPr>
              <a:defRPr/>
            </a:pPr>
            <a:fld id="{DBA2C2E2-0E08-480B-A22D-C2F2EBF6A27D}" type="slidenum">
              <a:rPr lang="en-US" smtClean="0"/>
              <a:pPr>
                <a:defRPr/>
              </a:pPr>
              <a:t>43</a:t>
            </a:fld>
            <a:endParaRPr lang="en-US"/>
          </a:p>
        </p:txBody>
      </p:sp>
    </p:spTree>
    <p:extLst>
      <p:ext uri="{BB962C8B-B14F-4D97-AF65-F5344CB8AC3E}">
        <p14:creationId xmlns:p14="http://schemas.microsoft.com/office/powerpoint/2010/main" val="3125710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about decision rules and why they are critical to our data-based decision-making process.</a:t>
            </a:r>
          </a:p>
          <a:p>
            <a:endParaRPr lang="en-US"/>
          </a:p>
          <a:p>
            <a:r>
              <a:rPr lang="en-US"/>
              <a:t>First, decision rules provide us with an “if-then” framework for our decision making. This framework enhances our ability to make consistent and clear decisions across different contexts, which is crucial for maintaining fairness and transparency in our schools.</a:t>
            </a:r>
            <a:endParaRPr lang="en-US">
              <a:ea typeface="Calibri"/>
              <a:cs typeface="Calibri"/>
            </a:endParaRPr>
          </a:p>
          <a:p>
            <a:endParaRPr lang="en-US"/>
          </a:p>
          <a:p>
            <a:r>
              <a:rPr lang="en-US"/>
              <a:t>When we document and clearly communicate these decision rules to our staff, it leads to greater clarity and consistency for not only educators but also students. This consistency ensures that everyone knows what to expect, thus reducing uncertainty and promoting a stable learning environment.</a:t>
            </a:r>
            <a:endParaRPr lang="en-US">
              <a:ea typeface="Calibri"/>
              <a:cs typeface="Calibri"/>
            </a:endParaRPr>
          </a:p>
          <a:p>
            <a:endParaRPr lang="en-US"/>
          </a:p>
          <a:p>
            <a:r>
              <a:rPr lang="en-US"/>
              <a:t>Moreover, decision rules help us increase equity in our decision-making process across schools, classrooms, and students. By applying the same criteria uniformly, we minimize biases and ensure that all students are treated fairly.</a:t>
            </a:r>
            <a:endParaRPr lang="en-US">
              <a:ea typeface="Calibri"/>
              <a:cs typeface="Calibri"/>
            </a:endParaRPr>
          </a:p>
          <a:p>
            <a:endParaRPr lang="en-US">
              <a:ea typeface="Calibri"/>
              <a:cs typeface="Calibri"/>
            </a:endParaRPr>
          </a:p>
          <a:p>
            <a:r>
              <a:rPr lang="en-US"/>
              <a:t>Finally, it is essential to remember that although data inform our decisions, data do not make decisions for us. We, as educators, interpret and apply these data using decision rules to guide our actions in a way that best supports our students' needs.</a:t>
            </a:r>
            <a:endParaRPr lang="en-US">
              <a:ea typeface="Calibri"/>
              <a:cs typeface="Calibri"/>
            </a:endParaRPr>
          </a:p>
          <a:p>
            <a:endParaRPr lang="en-US"/>
          </a:p>
          <a:p>
            <a:r>
              <a:rPr lang="en-US"/>
              <a:t>So, using well-defined decision rules not only simplifies our decision-making process but also ensures that we are equitable and transparent in our approach.</a:t>
            </a:r>
            <a:endParaRPr lang="en-US">
              <a:ea typeface="Calibri"/>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44</a:t>
            </a:fld>
            <a:endParaRPr lang="en-US"/>
          </a:p>
        </p:txBody>
      </p:sp>
    </p:spTree>
    <p:extLst>
      <p:ext uri="{BB962C8B-B14F-4D97-AF65-F5344CB8AC3E}">
        <p14:creationId xmlns:p14="http://schemas.microsoft.com/office/powerpoint/2010/main" val="3965322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EF1E0-8E12-3EB4-03A8-3F80BB021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31262-2292-3548-4F45-29D6095F8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4DEE5-55E7-5AE2-75D4-718F6994441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9D24F20-390B-59C2-B719-5B90F0D672DA}"/>
              </a:ext>
            </a:extLst>
          </p:cNvPr>
          <p:cNvSpPr>
            <a:spLocks noGrp="1"/>
          </p:cNvSpPr>
          <p:nvPr>
            <p:ph type="dt" idx="1"/>
          </p:nvPr>
        </p:nvSpPr>
        <p:spPr/>
        <p:txBody>
          <a:bodyPr/>
          <a:lstStyle/>
          <a:p>
            <a:r>
              <a:rPr lang="en-US"/>
              <a:t>(added from Insert tab, Header &amp; Footer icon, Fixed Date and time) 1/23/2018</a:t>
            </a:r>
          </a:p>
        </p:txBody>
      </p:sp>
      <p:sp>
        <p:nvSpPr>
          <p:cNvPr id="5" name="Footer Placeholder 4">
            <a:extLst>
              <a:ext uri="{FF2B5EF4-FFF2-40B4-BE49-F238E27FC236}">
                <a16:creationId xmlns:a16="http://schemas.microsoft.com/office/drawing/2014/main" id="{DE757F60-ACF0-C9F0-32C5-8FF95741E315}"/>
              </a:ext>
            </a:extLst>
          </p:cNvPr>
          <p:cNvSpPr>
            <a:spLocks noGrp="1"/>
          </p:cNvSpPr>
          <p:nvPr>
            <p:ph type="ftr" sz="quarter" idx="4"/>
          </p:nvPr>
        </p:nvSpPr>
        <p:spPr/>
        <p:txBody>
          <a:bodyPr/>
          <a:lstStyle/>
          <a:p>
            <a:r>
              <a:rPr lang="en-US"/>
              <a:t>Presentation Title (added from Insert tab, Header &amp; Footer icon)</a:t>
            </a:r>
          </a:p>
        </p:txBody>
      </p:sp>
      <p:sp>
        <p:nvSpPr>
          <p:cNvPr id="6" name="Slide Number Placeholder 5">
            <a:extLst>
              <a:ext uri="{FF2B5EF4-FFF2-40B4-BE49-F238E27FC236}">
                <a16:creationId xmlns:a16="http://schemas.microsoft.com/office/drawing/2014/main" id="{C08B58DC-D4B1-C3C8-30C3-C45BEC399077}"/>
              </a:ext>
            </a:extLst>
          </p:cNvPr>
          <p:cNvSpPr>
            <a:spLocks noGrp="1"/>
          </p:cNvSpPr>
          <p:nvPr>
            <p:ph type="sldNum" sz="quarter" idx="5"/>
          </p:nvPr>
        </p:nvSpPr>
        <p:spPr>
          <a:xfrm>
            <a:off x="3426654" y="9024094"/>
            <a:ext cx="157094" cy="231708"/>
          </a:xfrm>
        </p:spPr>
        <p:txBody>
          <a:bodyPr/>
          <a:lstStyle/>
          <a:p>
            <a:fld id="{B54DC83E-89B8-4806-9A94-7D2BAA520DC6}" type="slidenum">
              <a:rPr lang="en-US" smtClean="0"/>
              <a:pPr/>
              <a:t>45</a:t>
            </a:fld>
            <a:endParaRPr lang="en-US"/>
          </a:p>
        </p:txBody>
      </p:sp>
    </p:spTree>
    <p:extLst>
      <p:ext uri="{BB962C8B-B14F-4D97-AF65-F5344CB8AC3E}">
        <p14:creationId xmlns:p14="http://schemas.microsoft.com/office/powerpoint/2010/main" val="3698903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69F1C-D1E8-8D00-CFDC-F118645C1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BC485-3BC3-3165-BFE6-99EF290D68EF}"/>
              </a:ext>
            </a:extLst>
          </p:cNvPr>
          <p:cNvSpPr>
            <a:spLocks noGrp="1" noRot="1" noChangeAspect="1"/>
          </p:cNvSpPr>
          <p:nvPr>
            <p:ph type="sldImg"/>
          </p:nvPr>
        </p:nvSpPr>
        <p:spPr>
          <a:xfrm>
            <a:off x="425450" y="690563"/>
            <a:ext cx="6148388" cy="3459162"/>
          </a:xfrm>
        </p:spPr>
      </p:sp>
      <p:sp>
        <p:nvSpPr>
          <p:cNvPr id="3" name="Notes Placeholder 2">
            <a:extLst>
              <a:ext uri="{FF2B5EF4-FFF2-40B4-BE49-F238E27FC236}">
                <a16:creationId xmlns:a16="http://schemas.microsoft.com/office/drawing/2014/main" id="{DB8EE279-5011-B3AC-2828-99025BF0F0C3}"/>
              </a:ext>
            </a:extLst>
          </p:cNvPr>
          <p:cNvSpPr>
            <a:spLocks noGrp="1"/>
          </p:cNvSpPr>
          <p:nvPr>
            <p:ph type="body" idx="1"/>
          </p:nvPr>
        </p:nvSpPr>
        <p:spPr>
          <a:xfrm>
            <a:off x="1" y="4299426"/>
            <a:ext cx="7008778" cy="4268247"/>
          </a:xfrm>
        </p:spPr>
        <p:txBody>
          <a:bodyPr/>
          <a:lstStyle/>
          <a:p>
            <a:pPr marL="173458" indent="-173458">
              <a:lnSpc>
                <a:spcPct val="105000"/>
              </a:lnSpc>
              <a:spcBef>
                <a:spcPts val="599"/>
              </a:spcBef>
              <a:spcAft>
                <a:spcPts val="40"/>
              </a:spcAft>
              <a:buFont typeface="Arial" panose="020B0604020202020204" pitchFamily="34" charset="0"/>
              <a:buChar char="•"/>
            </a:pPr>
            <a:r>
              <a:rPr lang="en-US" dirty="0">
                <a:solidFill>
                  <a:srgbClr val="000000"/>
                </a:solidFill>
                <a:effectLst/>
                <a:latin typeface="+mn-lt"/>
                <a:ea typeface="MS Mincho" panose="02020609040205080304" pitchFamily="49" charset="-128"/>
                <a:cs typeface="Times New Roman" panose="02020603050405020304" pitchFamily="18" charset="0"/>
              </a:rPr>
              <a:t>First, we discussed considerations for collecting academic progress monitoring data and the features of a progress monitoring graph. </a:t>
            </a:r>
          </a:p>
          <a:p>
            <a:pPr marL="173458" indent="-173458">
              <a:lnSpc>
                <a:spcPct val="105000"/>
              </a:lnSpc>
              <a:spcBef>
                <a:spcPts val="599"/>
              </a:spcBef>
              <a:spcAft>
                <a:spcPts val="40"/>
              </a:spcAft>
              <a:buFont typeface="Arial" panose="020B0604020202020204" pitchFamily="34" charset="0"/>
              <a:buChar char="•"/>
            </a:pPr>
            <a:r>
              <a:rPr lang="en-US" dirty="0">
                <a:solidFill>
                  <a:srgbClr val="000000"/>
                </a:solidFill>
                <a:effectLst/>
                <a:latin typeface="+mn-lt"/>
                <a:ea typeface="MS Mincho" panose="02020609040205080304" pitchFamily="49" charset="-128"/>
                <a:cs typeface="Times New Roman" panose="02020603050405020304" pitchFamily="18" charset="0"/>
              </a:rPr>
              <a:t>Next, we discussed how progress monitoring data can be used to evaluate student responsiveness. </a:t>
            </a:r>
          </a:p>
          <a:p>
            <a:pPr marL="173458" indent="-173458">
              <a:lnSpc>
                <a:spcPct val="105000"/>
              </a:lnSpc>
              <a:spcBef>
                <a:spcPts val="599"/>
              </a:spcBef>
              <a:spcAft>
                <a:spcPts val="40"/>
              </a:spcAft>
              <a:buFont typeface="Arial" panose="020B0604020202020204" pitchFamily="34" charset="0"/>
              <a:buChar char="•"/>
            </a:pPr>
            <a:r>
              <a:rPr lang="en-US" dirty="0">
                <a:solidFill>
                  <a:srgbClr val="000000"/>
                </a:solidFill>
                <a:effectLst/>
                <a:latin typeface="+mn-lt"/>
                <a:ea typeface="MS Mincho" panose="02020609040205080304" pitchFamily="49" charset="-128"/>
                <a:cs typeface="Times New Roman" panose="02020603050405020304" pitchFamily="18" charset="0"/>
              </a:rPr>
              <a:t>We discussed three important questions to keep in mind, including whether the student’s progress in improving and improving sufficiently to meet their goal. To help us understand these questions, we reviewed some considerations from example graphs and three decision rules: the four-point rule, trend line analysis, and the median of the last three data points. </a:t>
            </a:r>
          </a:p>
        </p:txBody>
      </p:sp>
      <p:sp>
        <p:nvSpPr>
          <p:cNvPr id="4" name="Slide Number Placeholder 3">
            <a:extLst>
              <a:ext uri="{FF2B5EF4-FFF2-40B4-BE49-F238E27FC236}">
                <a16:creationId xmlns:a16="http://schemas.microsoft.com/office/drawing/2014/main" id="{F0A1E36C-9CD2-7CE1-F688-43B13B709195}"/>
              </a:ext>
            </a:extLst>
          </p:cNvPr>
          <p:cNvSpPr>
            <a:spLocks noGrp="1"/>
          </p:cNvSpPr>
          <p:nvPr>
            <p:ph type="sldNum" sz="quarter" idx="10"/>
          </p:nvPr>
        </p:nvSpPr>
        <p:spPr>
          <a:xfrm>
            <a:off x="3426654" y="9024094"/>
            <a:ext cx="157094" cy="231708"/>
          </a:xfrm>
        </p:spPr>
        <p:txBody>
          <a:bodyPr/>
          <a:lstStyle/>
          <a:p>
            <a:pPr defTabSz="912937">
              <a:defRPr/>
            </a:pPr>
            <a:fld id="{DBA2C2E2-0E08-480B-A22D-C2F2EBF6A27D}" type="slidenum">
              <a:rPr lang="en-US">
                <a:solidFill>
                  <a:srgbClr val="595959"/>
                </a:solidFill>
              </a:rPr>
              <a:pPr defTabSz="912937">
                <a:defRPr/>
              </a:pPr>
              <a:t>46</a:t>
            </a:fld>
            <a:endParaRPr lang="en-US">
              <a:solidFill>
                <a:srgbClr val="595959"/>
              </a:solidFill>
            </a:endParaRPr>
          </a:p>
        </p:txBody>
      </p:sp>
    </p:spTree>
    <p:extLst>
      <p:ext uri="{BB962C8B-B14F-4D97-AF65-F5344CB8AC3E}">
        <p14:creationId xmlns:p14="http://schemas.microsoft.com/office/powerpoint/2010/main" val="2977513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0563"/>
            <a:ext cx="6148388" cy="3459162"/>
          </a:xfrm>
        </p:spPr>
      </p:sp>
      <p:sp>
        <p:nvSpPr>
          <p:cNvPr id="3" name="Notes Placeholder 2"/>
          <p:cNvSpPr>
            <a:spLocks noGrp="1"/>
          </p:cNvSpPr>
          <p:nvPr>
            <p:ph type="body" idx="1"/>
          </p:nvPr>
        </p:nvSpPr>
        <p:spPr>
          <a:xfrm>
            <a:off x="1" y="4394547"/>
            <a:ext cx="7008778" cy="4173127"/>
          </a:xfrm>
        </p:spPr>
        <p:txBody>
          <a:bodyPr/>
          <a:lstStyle/>
          <a:p>
            <a:pPr defTabSz="912937">
              <a:defRPr/>
            </a:pPr>
            <a:r>
              <a:rPr lang="en-US" dirty="0"/>
              <a:t>In your notes, respond to these quick summary questions.</a:t>
            </a:r>
          </a:p>
          <a:p>
            <a:endParaRPr lang="en-US" i="1" dirty="0"/>
          </a:p>
          <a:p>
            <a:r>
              <a:rPr lang="en-US" i="0" dirty="0"/>
              <a:t>Sample answers: </a:t>
            </a:r>
          </a:p>
          <a:p>
            <a:pPr marL="342900" marR="0" lvl="0" indent="-342900">
              <a:spcBef>
                <a:spcPts val="300"/>
              </a:spcBef>
              <a:spcAft>
                <a:spcPts val="300"/>
              </a:spcAft>
              <a:buClr>
                <a:srgbClr val="4D4D4F"/>
              </a:buClr>
              <a:buFont typeface="+mj-lt"/>
              <a:buAutoNum type="arabicPeriod"/>
            </a:pP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To ensure quality data collection, it is important to maintain consistent administration and accurate scoring and to avoid data entry errors. </a:t>
            </a:r>
          </a:p>
          <a:p>
            <a:pPr marL="342900" marR="0" lvl="0" indent="-342900">
              <a:spcBef>
                <a:spcPts val="300"/>
              </a:spcBef>
              <a:spcAft>
                <a:spcPts val="300"/>
              </a:spcAft>
              <a:buClr>
                <a:srgbClr val="4D4D4F"/>
              </a:buClr>
              <a:buFont typeface="+mj-lt"/>
              <a:buAutoNum type="arabicPeriod"/>
            </a:pP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Establishing a regular process for analyzing graphed progress monitoring data is critical for determining student responsiveness and knowing if and/or when instructional adaptations are necessary. </a:t>
            </a:r>
            <a:endParaRPr lang="en-US" sz="1800" dirty="0">
              <a:solidFill>
                <a:srgbClr val="4D4D4F"/>
              </a:solidFill>
              <a:effectLst/>
              <a:latin typeface="Franklin Gothic Book" panose="020B0503020102020204" pitchFamily="34" charset="0"/>
              <a:ea typeface="MS Mincho" panose="02020609040205080304" pitchFamily="49" charset="-128"/>
              <a:cs typeface="Franklin Gothic Book" panose="020B0503020102020204" pitchFamily="34" charset="0"/>
            </a:endParaRPr>
          </a:p>
          <a:p>
            <a:pPr marL="342900" marR="0" lvl="0" indent="-342900">
              <a:spcBef>
                <a:spcPts val="300"/>
              </a:spcBef>
              <a:spcAft>
                <a:spcPts val="300"/>
              </a:spcAft>
              <a:buClr>
                <a:srgbClr val="4D4D4F"/>
              </a:buClr>
              <a:buFont typeface="+mj-lt"/>
              <a:buAutoNum type="arabicPeriod"/>
            </a:pP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Visually analyzing the graph can indicate issues with progress monitoring measures, inconsistent administration, student motivation and engagement, or the effectiveness of instructional changes, among other things.</a:t>
            </a:r>
            <a:r>
              <a:rPr lang="en-US" sz="1800" dirty="0">
                <a:solidFill>
                  <a:srgbClr val="4D4D4F"/>
                </a:solidFill>
                <a:effectLst/>
                <a:latin typeface="Franklin Gothic Book" panose="020B0503020102020204" pitchFamily="34" charset="0"/>
                <a:ea typeface="MS Mincho" panose="02020609040205080304" pitchFamily="49" charset="-128"/>
                <a:cs typeface="Franklin Gothic Book" panose="020B0503020102020204" pitchFamily="34" charset="0"/>
              </a:rPr>
              <a:t> </a:t>
            </a: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Comparing the student’s trend line to their goal line can show if the student is on track to meet their goal or if an instructional change is necessary. </a:t>
            </a:r>
          </a:p>
          <a:p>
            <a:pPr marL="342900" marR="0" lvl="0" indent="-342900">
              <a:spcBef>
                <a:spcPts val="300"/>
              </a:spcBef>
              <a:spcAft>
                <a:spcPts val="300"/>
              </a:spcAft>
              <a:buClr>
                <a:srgbClr val="4D4D4F"/>
              </a:buClr>
              <a:buFont typeface="+mj-lt"/>
              <a:buAutoNum type="arabicPeriod"/>
            </a:pP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The four-point rule typically requires at least 3 weeks of intervention and six data points.</a:t>
            </a:r>
            <a:r>
              <a:rPr lang="en-US" sz="1800" dirty="0">
                <a:solidFill>
                  <a:srgbClr val="4D4D4F"/>
                </a:solidFill>
                <a:effectLst/>
                <a:latin typeface="Franklin Gothic Book" panose="020B0503020102020204" pitchFamily="34" charset="0"/>
                <a:ea typeface="MS Mincho" panose="02020609040205080304" pitchFamily="49" charset="-128"/>
                <a:cs typeface="Franklin Gothic Book" panose="020B0503020102020204" pitchFamily="34" charset="0"/>
              </a:rPr>
              <a:t> </a:t>
            </a: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Trend line analysis requires more data points (at least eight) but is more sensitive. The median of the last three data points may not fully capture trends if data points vary widely.</a:t>
            </a:r>
            <a:endParaRPr lang="en-US" sz="1800" dirty="0">
              <a:solidFill>
                <a:srgbClr val="4D4D4F"/>
              </a:solidFill>
              <a:effectLst/>
              <a:latin typeface="Franklin Gothic Book" panose="020B0503020102020204" pitchFamily="34" charset="0"/>
              <a:ea typeface="MS Mincho" panose="02020609040205080304" pitchFamily="49" charset="-128"/>
              <a:cs typeface="Franklin Gothic Book" panose="020B0503020102020204" pitchFamily="34" charset="0"/>
            </a:endParaRPr>
          </a:p>
          <a:p>
            <a:pPr marL="342900" marR="0" lvl="0" indent="-342900">
              <a:spcBef>
                <a:spcPts val="300"/>
              </a:spcBef>
              <a:spcAft>
                <a:spcPts val="300"/>
              </a:spcAft>
              <a:buClr>
                <a:srgbClr val="4D4D4F"/>
              </a:buClr>
              <a:buFont typeface="+mj-lt"/>
              <a:buAutoNum type="arabicPeriod"/>
            </a:pP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NCII’s </a:t>
            </a:r>
            <a:r>
              <a:rPr lang="en-US" sz="1800" dirty="0">
                <a:solidFill>
                  <a:srgbClr val="10719C"/>
                </a:solidFill>
                <a:effectLst/>
                <a:latin typeface="Calibri" panose="020F0502020204030204" pitchFamily="34" charset="0"/>
                <a:ea typeface="MS Mincho" panose="02020609040205080304" pitchFamily="49" charset="-128"/>
                <a:cs typeface="Franklin Gothic Book" panose="020B0503020102020204" pitchFamily="34" charset="0"/>
                <a:hlinkClick r:id="rId3"/>
              </a:rPr>
              <a:t>Student Progress Monitoring Graphing Tool</a:t>
            </a:r>
            <a:r>
              <a:rPr lang="en-US" sz="1800" dirty="0">
                <a:solidFill>
                  <a:srgbClr val="4D4D4F"/>
                </a:solidFill>
                <a:effectLst/>
                <a:latin typeface="Calibri" panose="020F0502020204030204" pitchFamily="34" charset="0"/>
                <a:ea typeface="MS Mincho" panose="02020609040205080304" pitchFamily="49" charset="-128"/>
                <a:cs typeface="Franklin Gothic Book" panose="020B0503020102020204" pitchFamily="34" charset="0"/>
              </a:rPr>
              <a:t> could help you graph progress monitoring data. You also can purchase data systems with progress monitoring tools, which often provide enhanced graphing and goal-setting capacity. </a:t>
            </a:r>
            <a:endParaRPr lang="en-US" sz="1800" dirty="0">
              <a:solidFill>
                <a:srgbClr val="4D4D4F"/>
              </a:solidFill>
              <a:effectLst/>
              <a:latin typeface="Franklin Gothic Book" panose="020B0503020102020204" pitchFamily="34" charset="0"/>
              <a:ea typeface="MS Mincho" panose="02020609040205080304" pitchFamily="49" charset="-128"/>
              <a:cs typeface="Franklin Gothic Book" panose="020B0503020102020204" pitchFamily="34" charset="0"/>
            </a:endParaRPr>
          </a:p>
          <a:p>
            <a:endParaRPr lang="en-US" i="0" dirty="0"/>
          </a:p>
        </p:txBody>
      </p:sp>
      <p:sp>
        <p:nvSpPr>
          <p:cNvPr id="4" name="Slide Number Placeholder 3"/>
          <p:cNvSpPr>
            <a:spLocks noGrp="1"/>
          </p:cNvSpPr>
          <p:nvPr>
            <p:ph type="sldNum" sz="quarter" idx="10"/>
          </p:nvPr>
        </p:nvSpPr>
        <p:spPr>
          <a:xfrm>
            <a:off x="3426654" y="9024094"/>
            <a:ext cx="157094" cy="231708"/>
          </a:xfrm>
        </p:spPr>
        <p:txBody>
          <a:bodyPr/>
          <a:lstStyle/>
          <a:p>
            <a:fld id="{1BCF944E-AC27-4BEA-9C0A-695BFCE7C965}" type="slidenum">
              <a:rPr lang="en-US" smtClean="0"/>
              <a:pPr/>
              <a:t>47</a:t>
            </a:fld>
            <a:endParaRPr lang="en-US"/>
          </a:p>
        </p:txBody>
      </p:sp>
    </p:spTree>
    <p:extLst>
      <p:ext uri="{BB962C8B-B14F-4D97-AF65-F5344CB8AC3E}">
        <p14:creationId xmlns:p14="http://schemas.microsoft.com/office/powerpoint/2010/main" val="788434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a:xfrm>
            <a:off x="3420457" y="9011783"/>
            <a:ext cx="156810" cy="231392"/>
          </a:xfrm>
        </p:spPr>
        <p:txBody>
          <a:bodyPr/>
          <a:lstStyle/>
          <a:p>
            <a:fld id="{B54DC83E-89B8-4806-9A94-7D2BAA520DC6}" type="slidenum">
              <a:rPr lang="en-US" smtClean="0"/>
              <a:pPr/>
              <a:t>48</a:t>
            </a:fld>
            <a:endParaRPr lang="en-US"/>
          </a:p>
        </p:txBody>
      </p:sp>
    </p:spTree>
    <p:extLst>
      <p:ext uri="{BB962C8B-B14F-4D97-AF65-F5344CB8AC3E}">
        <p14:creationId xmlns:p14="http://schemas.microsoft.com/office/powerpoint/2010/main" val="2517977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91733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identifying the target behavior and the progress monitoring measure, the teacher can create the progress monitoring plan. This plan should identify the person responsible for collecting the progress monitoring data, the progress monitoring tool, the overall timeline and frequency for gathering data, and the student’s baseline data and goal. Having a clear plan and a consistent process also can ensure that progress monitoring is well integrated into teachers’ existing schedules and routines. </a:t>
            </a:r>
          </a:p>
        </p:txBody>
      </p:sp>
      <p:sp>
        <p:nvSpPr>
          <p:cNvPr id="4" name="Date Placeholder 3"/>
          <p:cNvSpPr>
            <a:spLocks noGrp="1"/>
          </p:cNvSpPr>
          <p:nvPr>
            <p:ph type="dt" idx="1"/>
          </p:nvPr>
        </p:nvSpPr>
        <p:spPr/>
        <p:txBody>
          <a:bodyPr/>
          <a:lstStyle/>
          <a:p>
            <a:pPr defTabSz="912937">
              <a:defRPr/>
            </a:pPr>
            <a:r>
              <a:rPr lang="en-US">
                <a:solidFill>
                  <a:srgbClr val="595959"/>
                </a:solidFill>
              </a:rPr>
              <a:t>(added from Insert tab, Header &amp; Footer icon, Fixed Date and time) 1/23/2018</a:t>
            </a:r>
          </a:p>
        </p:txBody>
      </p:sp>
      <p:sp>
        <p:nvSpPr>
          <p:cNvPr id="5" name="Footer Placeholder 4"/>
          <p:cNvSpPr>
            <a:spLocks noGrp="1"/>
          </p:cNvSpPr>
          <p:nvPr>
            <p:ph type="ftr" sz="quarter" idx="4"/>
          </p:nvPr>
        </p:nvSpPr>
        <p:spPr/>
        <p:txBody>
          <a:bodyPr/>
          <a:lstStyle/>
          <a:p>
            <a:pPr defTabSz="912937">
              <a:defRPr/>
            </a:pPr>
            <a:r>
              <a:rPr lang="en-US">
                <a:solidFill>
                  <a:srgbClr val="595959"/>
                </a:solidFill>
              </a:rPr>
              <a:t>Presentation Title (added from Insert tab, Header &amp; Footer icon)</a:t>
            </a:r>
          </a:p>
        </p:txBody>
      </p:sp>
      <p:sp>
        <p:nvSpPr>
          <p:cNvPr id="6" name="Slide Number Placeholder 5"/>
          <p:cNvSpPr>
            <a:spLocks noGrp="1"/>
          </p:cNvSpPr>
          <p:nvPr>
            <p:ph type="sldNum" sz="quarter" idx="5"/>
          </p:nvPr>
        </p:nvSpPr>
        <p:spPr>
          <a:xfrm>
            <a:off x="3465927" y="9024094"/>
            <a:ext cx="78548" cy="231708"/>
          </a:xfrm>
        </p:spPr>
        <p:txBody>
          <a:bodyPr/>
          <a:lstStyle/>
          <a:p>
            <a:pPr defTabSz="912937">
              <a:defRPr/>
            </a:pPr>
            <a:fld id="{B54DC83E-89B8-4806-9A94-7D2BAA520DC6}" type="slidenum">
              <a:rPr lang="en-US">
                <a:solidFill>
                  <a:srgbClr val="595959"/>
                </a:solidFill>
              </a:rPr>
              <a:pPr defTabSz="912937">
                <a:defRPr/>
              </a:pPr>
              <a:t>5</a:t>
            </a:fld>
            <a:endParaRPr lang="en-US">
              <a:solidFill>
                <a:srgbClr val="595959"/>
              </a:solidFill>
            </a:endParaRPr>
          </a:p>
        </p:txBody>
      </p:sp>
    </p:spTree>
    <p:extLst>
      <p:ext uri="{BB962C8B-B14F-4D97-AF65-F5344CB8AC3E}">
        <p14:creationId xmlns:p14="http://schemas.microsoft.com/office/powerpoint/2010/main" val="80311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92150"/>
            <a:ext cx="4872037" cy="2741613"/>
          </a:xfrm>
        </p:spPr>
      </p:sp>
      <p:sp>
        <p:nvSpPr>
          <p:cNvPr id="3" name="Notes Placeholder 2"/>
          <p:cNvSpPr>
            <a:spLocks noGrp="1"/>
          </p:cNvSpPr>
          <p:nvPr>
            <p:ph type="body" idx="1"/>
          </p:nvPr>
        </p:nvSpPr>
        <p:spPr/>
        <p:txBody>
          <a:bodyPr/>
          <a:lstStyle/>
          <a:p>
            <a:r>
              <a:rPr lang="en-US"/>
              <a:t>Getting started with progress monitoring has four main steps. The first two steps, selecting a tool and establishing a plan, were covered in previous trainings. Today, we will begin with how to collect and graph data. </a:t>
            </a:r>
          </a:p>
        </p:txBody>
      </p:sp>
      <p:sp>
        <p:nvSpPr>
          <p:cNvPr id="4" name="Slide Number Placeholder 3"/>
          <p:cNvSpPr>
            <a:spLocks noGrp="1"/>
          </p:cNvSpPr>
          <p:nvPr>
            <p:ph type="sldNum" sz="quarter" idx="10"/>
          </p:nvPr>
        </p:nvSpPr>
        <p:spPr>
          <a:xfrm>
            <a:off x="3465927" y="9024091"/>
            <a:ext cx="78548" cy="231708"/>
          </a:xfrm>
        </p:spPr>
        <p:txBody>
          <a:bodyPr/>
          <a:lstStyle/>
          <a:p>
            <a:fld id="{B54DC83E-89B8-4806-9A94-7D2BAA520DC6}" type="slidenum">
              <a:rPr lang="en-US" smtClean="0"/>
              <a:pPr/>
              <a:t>6</a:t>
            </a:fld>
            <a:endParaRPr lang="en-US"/>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26639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b="0" i="0">
                <a:solidFill>
                  <a:srgbClr val="000000"/>
                </a:solidFill>
                <a:effectLst/>
                <a:latin typeface="+mn-lt"/>
              </a:rPr>
              <a:t>Collection and analysis of progress monitoring data are critical for making decisions throughout the DBI process. Teams or individual teachers should regularly review student data to determine if and when a change to the student’s intervention might be necessary.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65927" y="9024094"/>
            <a:ext cx="78548" cy="231708"/>
          </a:xfrm>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81365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chemeClr val="tx1"/>
                </a:solidFill>
                <a:effectLst/>
                <a:latin typeface="+mn-lt"/>
              </a:rPr>
              <a:t>It is critical to frequently collect and analyze progress monitoring data for students with intensive needs. NCII recommends that </a:t>
            </a:r>
            <a:r>
              <a:rPr lang="en-US">
                <a:solidFill>
                  <a:schemeClr val="tx1"/>
                </a:solidFill>
                <a:effectLst/>
                <a:latin typeface="+mn-lt"/>
              </a:rPr>
              <a:t>teachers collect progress monitoring data for students with intensive needs at least once per week. Collecting weekly progress monitoring data will allow teachers to closely monitor the progress of students with intensive needs and make decisions about the effectiveness of their interventions on a frequent basis. </a:t>
            </a:r>
            <a:r>
              <a:rPr lang="en-US" b="0" i="0">
                <a:solidFill>
                  <a:schemeClr val="tx1"/>
                </a:solidFill>
                <a:effectLst/>
                <a:latin typeface="+mn-lt"/>
              </a:rPr>
              <a:t>Research suggests that we need six to nine data points to make informed decisions about student responsiveness. </a:t>
            </a:r>
          </a:p>
          <a:p>
            <a:pPr algn="l"/>
            <a:endParaRPr lang="en-US" b="0" i="0">
              <a:solidFill>
                <a:schemeClr val="tx1"/>
              </a:solidFill>
              <a:effectLst/>
              <a:latin typeface="+mn-lt"/>
            </a:endParaRPr>
          </a:p>
          <a:p>
            <a:pPr algn="l"/>
            <a:r>
              <a:rPr lang="en-US" b="0" i="0">
                <a:solidFill>
                  <a:schemeClr val="tx1"/>
                </a:solidFill>
                <a:effectLst/>
                <a:latin typeface="+mn-lt"/>
              </a:rPr>
              <a:t>Although academic progress monitoring typically takes place weekly or biweekly, behavioral progress monitoring is usually more frequent. </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65927" y="9024094"/>
            <a:ext cx="78548" cy="231708"/>
          </a:xfrm>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67335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chemeClr val="tx1"/>
                </a:solidFill>
                <a:effectLst/>
                <a:latin typeface="+mn-lt"/>
              </a:rPr>
              <a:t>Collecting data frequently to inform decisions is important, but it is important to also ensure that data are collected consistently to minimize measurement errors. Let’s explore three main considerations that may impact data quality: </a:t>
            </a:r>
          </a:p>
          <a:p>
            <a:pPr marL="171176" indent="-171176">
              <a:buFont typeface="Arial" panose="020B0604020202020204" pitchFamily="34" charset="0"/>
              <a:buChar char="•"/>
            </a:pPr>
            <a:r>
              <a:rPr lang="en-US" b="0" i="0">
                <a:solidFill>
                  <a:schemeClr val="tx1"/>
                </a:solidFill>
                <a:effectLst/>
                <a:latin typeface="+mn-lt"/>
              </a:rPr>
              <a:t>Inconsistent administration</a:t>
            </a:r>
          </a:p>
          <a:p>
            <a:pPr marL="171176" indent="-171176">
              <a:buFont typeface="Arial" panose="020B0604020202020204" pitchFamily="34" charset="0"/>
              <a:buChar char="•"/>
            </a:pPr>
            <a:r>
              <a:rPr lang="en-US" b="0" i="0">
                <a:solidFill>
                  <a:schemeClr val="tx1"/>
                </a:solidFill>
                <a:effectLst/>
                <a:latin typeface="+mn-lt"/>
              </a:rPr>
              <a:t>Errors in scoring</a:t>
            </a:r>
          </a:p>
          <a:p>
            <a:pPr marL="171176" indent="-171176">
              <a:buFont typeface="Arial" panose="020B0604020202020204" pitchFamily="34" charset="0"/>
              <a:buChar char="•"/>
            </a:pPr>
            <a:r>
              <a:rPr lang="en-US" b="0" i="0">
                <a:solidFill>
                  <a:schemeClr val="tx1"/>
                </a:solidFill>
                <a:effectLst/>
                <a:latin typeface="+mn-lt"/>
              </a:rPr>
              <a:t>Data entry errors</a:t>
            </a:r>
          </a:p>
          <a:p>
            <a:pPr algn="l"/>
            <a:endParaRPr lang="en-US" b="0" i="0">
              <a:solidFill>
                <a:schemeClr val="tx1"/>
              </a:solidFill>
              <a:effectLst/>
              <a:latin typeface="+mn-lt"/>
            </a:endParaRPr>
          </a:p>
          <a:p>
            <a:pPr defTabSz="912937">
              <a:defRPr/>
            </a:pPr>
            <a:r>
              <a:rPr lang="en-US" b="0">
                <a:solidFill>
                  <a:schemeClr val="tx1"/>
                </a:solidFill>
                <a:latin typeface="+mn-lt"/>
              </a:rPr>
              <a:t>Progress monitoring measures should be administered and scored using standardized procedures. </a:t>
            </a:r>
            <a:r>
              <a:rPr lang="en-US">
                <a:solidFill>
                  <a:schemeClr val="tx1"/>
                </a:solidFill>
                <a:latin typeface="+mn-lt"/>
              </a:rPr>
              <a:t>Standardized procedures for administering the tool ensure that all students are assessed under the same conditions. Standardization includes following a specific set of instructions for delivering the assessment, ensuring a consistent environment, and providing uniform materials. Standardization minimizes variability from external factors, allowing the tool to measure student performance more accurately. Standardized scoring involves using a consistent and objective method to evaluate and interpret student responses. This ensures that scoring is fair and unbiased, providing reliable data that can be compared across different students and time points. Standardized scoring procedures often include detailed rubrics or scoring guides that outline how to evaluate each response, ensuring consistency among different assessors and settings.</a:t>
            </a:r>
          </a:p>
          <a:p>
            <a:pPr algn="l"/>
            <a:endParaRPr lang="en-US" b="0" i="0">
              <a:solidFill>
                <a:schemeClr val="tx1"/>
              </a:solidFill>
              <a:effectLst/>
              <a:latin typeface="+mn-lt"/>
            </a:endParaRPr>
          </a:p>
          <a:p>
            <a:pPr algn="l"/>
            <a:r>
              <a:rPr lang="en-US" b="0" i="0">
                <a:solidFill>
                  <a:schemeClr val="tx1"/>
                </a:solidFill>
                <a:effectLst/>
                <a:latin typeface="+mn-lt"/>
              </a:rPr>
              <a:t>Photo is a link to PDF</a:t>
            </a: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14140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jpe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7CF50A0-16B1-4F6F-A44A-56FA2EC7971A}"/>
              </a:ext>
            </a:extLst>
          </p:cNvPr>
          <p:cNvSpPr/>
          <p:nvPr userDrawn="1"/>
        </p:nvSpPr>
        <p:spPr>
          <a:xfrm>
            <a:off x="0" y="0"/>
            <a:ext cx="12188952" cy="68580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pic>
        <p:nvPicPr>
          <p:cNvPr id="20" name="Picture 19" descr="Text&#10;&#10;Description automatically generated">
            <a:extLst>
              <a:ext uri="{FF2B5EF4-FFF2-40B4-BE49-F238E27FC236}">
                <a16:creationId xmlns:a16="http://schemas.microsoft.com/office/drawing/2014/main" id="{BFCD9266-E5E8-404E-8F49-2E5918C8F471}"/>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29742" y="236538"/>
            <a:ext cx="3108960" cy="624339"/>
          </a:xfrm>
          <a:prstGeom prst="rect">
            <a:avLst/>
          </a:prstGeom>
        </p:spPr>
      </p:pic>
      <p:pic>
        <p:nvPicPr>
          <p:cNvPr id="26" name="Picture 25" descr="Logo, icon, company name&#10;&#10;Description automatically generated">
            <a:extLst>
              <a:ext uri="{FF2B5EF4-FFF2-40B4-BE49-F238E27FC236}">
                <a16:creationId xmlns:a16="http://schemas.microsoft.com/office/drawing/2014/main" id="{A1FA39CA-BD67-46A7-84D0-A2E58063FB10}"/>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a:effectLst/>
                <a:latin typeface="Segoe UI" panose="020B0502040204020203" pitchFamily="34" charset="0"/>
              </a:rPr>
              <a:t>For best results, crop and resize the cover picture to fit this placeholder (2.75” x 11.52”) </a:t>
            </a:r>
            <a:br>
              <a:rPr lang="en-US" sz="1800">
                <a:effectLst/>
                <a:latin typeface="Segoe UI" panose="020B0502040204020203" pitchFamily="34" charset="0"/>
              </a:rPr>
            </a:br>
            <a:r>
              <a:rPr lang="en-US" sz="1800">
                <a:effectLst/>
                <a:latin typeface="Segoe UI" panose="020B0502040204020203" pitchFamily="34" charset="0"/>
              </a:rPr>
              <a:t>prior to insertion.</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To insert a cover image, click the picture icon in the center of the empty picture placeholder.</a:t>
            </a:r>
            <a:br>
              <a:rPr lang="en-US" sz="1800">
                <a:effectLst/>
                <a:latin typeface="Arial" panose="020B0604020202020204" pitchFamily="34" charset="0"/>
              </a:rPr>
            </a:br>
            <a:br>
              <a:rPr lang="en-US" sz="1800">
                <a:effectLst/>
                <a:latin typeface="Arial" panose="020B0604020202020204" pitchFamily="34" charset="0"/>
              </a:rPr>
            </a:br>
            <a:r>
              <a:rPr lang="en-US" sz="1800">
                <a:effectLst/>
                <a:latin typeface="Segoe UI" panose="020B0502040204020203" pitchFamily="34" charset="0"/>
              </a:rPr>
              <a:t>Navigate to the desired image in file explorer and double-click on it.</a:t>
            </a:r>
            <a:endParaRPr lang="en-US" sz="180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a:p>
        </p:txBody>
      </p:sp>
    </p:spTree>
    <p:extLst>
      <p:ext uri="{BB962C8B-B14F-4D97-AF65-F5344CB8AC3E}">
        <p14:creationId xmlns:p14="http://schemas.microsoft.com/office/powerpoint/2010/main" val="1697528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490748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027FD8-B294-4BB3-9B1E-046C2EBF76D2}"/>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19" name="Group 18">
            <a:extLst>
              <a:ext uri="{FF2B5EF4-FFF2-40B4-BE49-F238E27FC236}">
                <a16:creationId xmlns:a16="http://schemas.microsoft.com/office/drawing/2014/main" id="{59FF5911-825A-4126-997C-C4AB7A70D677}"/>
              </a:ext>
            </a:extLst>
          </p:cNvPr>
          <p:cNvGrpSpPr/>
          <p:nvPr userDrawn="1"/>
        </p:nvGrpSpPr>
        <p:grpSpPr>
          <a:xfrm>
            <a:off x="11458575" y="3123404"/>
            <a:ext cx="733425" cy="488158"/>
            <a:chOff x="11458575" y="3120629"/>
            <a:chExt cx="733425" cy="488158"/>
          </a:xfrm>
        </p:grpSpPr>
        <p:sp>
          <p:nvSpPr>
            <p:cNvPr id="20" name="Rectangle 19">
              <a:extLst>
                <a:ext uri="{FF2B5EF4-FFF2-40B4-BE49-F238E27FC236}">
                  <a16:creationId xmlns:a16="http://schemas.microsoft.com/office/drawing/2014/main" id="{39F9A41D-DFB4-47FD-AFDB-88C9F4BB168E}"/>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 name="Rectangle 20">
              <a:extLst>
                <a:ext uri="{FF2B5EF4-FFF2-40B4-BE49-F238E27FC236}">
                  <a16:creationId xmlns:a16="http://schemas.microsoft.com/office/drawing/2014/main" id="{499F77A4-F999-4D52-85A0-E1244EE5201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22" name="Straight Connector 21">
              <a:extLst>
                <a:ext uri="{FF2B5EF4-FFF2-40B4-BE49-F238E27FC236}">
                  <a16:creationId xmlns:a16="http://schemas.microsoft.com/office/drawing/2014/main" id="{BDD9C765-F5D9-4D3A-B4C2-9A4BBEC139EC}"/>
                </a:ext>
              </a:extLst>
            </p:cNvPr>
            <p:cNvCxnSpPr>
              <a:cxnSpLocks/>
              <a:stCxn id="21" idx="3"/>
              <a:endCxn id="20"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Cover Image with Instrux">
            <a:extLst>
              <a:ext uri="{FF2B5EF4-FFF2-40B4-BE49-F238E27FC236}">
                <a16:creationId xmlns:a16="http://schemas.microsoft.com/office/drawing/2014/main" id="{96A65C6C-556E-4405-9723-4F6273C93907}"/>
              </a:ext>
            </a:extLst>
          </p:cNvPr>
          <p:cNvSpPr>
            <a:spLocks noGrp="1"/>
          </p:cNvSpPr>
          <p:nvPr>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a:t>For best results, crop and resize the cover picture to fit this placeholder (2.75” x 11.52”) prior to insertion.</a:t>
            </a:r>
            <a:br>
              <a:rPr lang="en-US"/>
            </a:br>
            <a:r>
              <a:rPr lang="en-US"/>
              <a:t>1. To insert or replace the cover image, hold down the shift key and right click on the orange rectangle. choose “Send to Back”. from the pop-up menu.</a:t>
            </a:r>
            <a:br>
              <a:rPr lang="en-US"/>
            </a:br>
            <a:r>
              <a:rPr lang="en-US"/>
              <a:t>2. Delete any existing image, then click the picture icon in the center of the empty picture placeholder.</a:t>
            </a:r>
            <a:br>
              <a:rPr lang="en-US"/>
            </a:br>
            <a:r>
              <a:rPr lang="en-US"/>
              <a:t>3. Navigate to the desired image in file explorer and double-click on it.</a:t>
            </a:r>
            <a:br>
              <a:rPr lang="en-US"/>
            </a:br>
            <a:r>
              <a:rPr lang="en-US"/>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a:t> </a:t>
            </a:r>
          </a:p>
        </p:txBody>
      </p:sp>
      <p:pic>
        <p:nvPicPr>
          <p:cNvPr id="32" name="Picture 31" descr="Text&#10;&#10;Description automatically generated">
            <a:extLst>
              <a:ext uri="{FF2B5EF4-FFF2-40B4-BE49-F238E27FC236}">
                <a16:creationId xmlns:a16="http://schemas.microsoft.com/office/drawing/2014/main" id="{768170B5-25EC-4141-BA33-09453511437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36538"/>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29849"/>
            <a:ext cx="484632" cy="473738"/>
          </a:xfrm>
          <a:prstGeom prst="rect">
            <a:avLst/>
          </a:prstGeom>
        </p:spPr>
      </p:pic>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3048" y="3671760"/>
            <a:ext cx="8872728" cy="2774853"/>
            <a:chOff x="-3048" y="3671760"/>
            <a:chExt cx="8872728" cy="2774853"/>
          </a:xfrm>
        </p:grpSpPr>
        <p:pic>
          <p:nvPicPr>
            <p:cNvPr id="34" name="Social icons" descr="Text&#10;&#10;Description automatically generated">
              <a:extLst>
                <a:ext uri="{FF2B5EF4-FFF2-40B4-BE49-F238E27FC236}">
                  <a16:creationId xmlns:a16="http://schemas.microsoft.com/office/drawing/2014/main" id="{C8A9BE8D-95BF-45C1-805D-FD70ECA2B9C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177661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A3A63E4-5F50-4754-95E0-00C923819C20}"/>
              </a:ext>
            </a:extLst>
          </p:cNvPr>
          <p:cNvSpPr/>
          <p:nvPr userDrawn="1"/>
        </p:nvSpPr>
        <p:spPr>
          <a:xfrm>
            <a:off x="0" y="1083274"/>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nvGrpSpPr>
          <p:cNvPr id="56" name="Group 55">
            <a:extLst>
              <a:ext uri="{FF2B5EF4-FFF2-40B4-BE49-F238E27FC236}">
                <a16:creationId xmlns:a16="http://schemas.microsoft.com/office/drawing/2014/main" id="{6C15A3F5-B214-4794-95B9-08678FE50B40}"/>
              </a:ext>
            </a:extLst>
          </p:cNvPr>
          <p:cNvGrpSpPr/>
          <p:nvPr userDrawn="1"/>
        </p:nvGrpSpPr>
        <p:grpSpPr>
          <a:xfrm>
            <a:off x="11458575" y="3109716"/>
            <a:ext cx="733425" cy="488158"/>
            <a:chOff x="11458575" y="3120629"/>
            <a:chExt cx="733425" cy="488158"/>
          </a:xfrm>
        </p:grpSpPr>
        <p:sp>
          <p:nvSpPr>
            <p:cNvPr id="57" name="Rectangle 56">
              <a:extLst>
                <a:ext uri="{FF2B5EF4-FFF2-40B4-BE49-F238E27FC236}">
                  <a16:creationId xmlns:a16="http://schemas.microsoft.com/office/drawing/2014/main" id="{C527617D-FE93-434A-8D84-1C51F08FDE5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8" name="Rectangle 57">
              <a:extLst>
                <a:ext uri="{FF2B5EF4-FFF2-40B4-BE49-F238E27FC236}">
                  <a16:creationId xmlns:a16="http://schemas.microsoft.com/office/drawing/2014/main" id="{7020CD04-8A7E-4E7D-93CD-7848AB1B3D49}"/>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59" name="Straight Connector 58">
              <a:extLst>
                <a:ext uri="{FF2B5EF4-FFF2-40B4-BE49-F238E27FC236}">
                  <a16:creationId xmlns:a16="http://schemas.microsoft.com/office/drawing/2014/main" id="{D4845FB7-F074-4F88-B0E3-D1CD3BE28F7F}"/>
                </a:ext>
              </a:extLst>
            </p:cNvPr>
            <p:cNvCxnSpPr>
              <a:cxnSpLocks/>
              <a:stCxn id="58" idx="3"/>
              <a:endCxn id="5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2" name="Picture 61" descr="Text&#10;&#10;Description automatically generated">
            <a:extLst>
              <a:ext uri="{FF2B5EF4-FFF2-40B4-BE49-F238E27FC236}">
                <a16:creationId xmlns:a16="http://schemas.microsoft.com/office/drawing/2014/main" id="{7E2ABC74-F89E-45E5-AD41-7F54DFB42A7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732790" y="222850"/>
            <a:ext cx="3108960" cy="624339"/>
          </a:xfrm>
          <a:prstGeom prst="rect">
            <a:avLst/>
          </a:prstGeom>
        </p:spPr>
      </p:pic>
      <p:pic>
        <p:nvPicPr>
          <p:cNvPr id="33" name="Picture 32" descr="Logo, icon, company name&#10;&#10;Description automatically generated">
            <a:extLst>
              <a:ext uri="{FF2B5EF4-FFF2-40B4-BE49-F238E27FC236}">
                <a16:creationId xmlns:a16="http://schemas.microsoft.com/office/drawing/2014/main" id="{CB06FE72-7375-46E4-B871-663C8E2B4BFE}"/>
              </a:ext>
            </a:extLst>
          </p:cNvPr>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1580034" y="6316161"/>
            <a:ext cx="484632" cy="473738"/>
          </a:xfrm>
          <a:prstGeom prst="rect">
            <a:avLst/>
          </a:prstGeom>
        </p:spPr>
      </p:pic>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a:p>
        </p:txBody>
      </p:sp>
      <p:grpSp>
        <p:nvGrpSpPr>
          <p:cNvPr id="26" name="Group 25">
            <a:extLst>
              <a:ext uri="{FF2B5EF4-FFF2-40B4-BE49-F238E27FC236}">
                <a16:creationId xmlns:a16="http://schemas.microsoft.com/office/drawing/2014/main" id="{317A3329-2A89-4DB5-B85B-242650AC642E}"/>
              </a:ext>
            </a:extLst>
          </p:cNvPr>
          <p:cNvGrpSpPr/>
          <p:nvPr userDrawn="1"/>
        </p:nvGrpSpPr>
        <p:grpSpPr>
          <a:xfrm>
            <a:off x="-3048" y="3671760"/>
            <a:ext cx="8872728" cy="2774854"/>
            <a:chOff x="-3048" y="3671760"/>
            <a:chExt cx="8872728" cy="2774854"/>
          </a:xfrm>
        </p:grpSpPr>
        <p:pic>
          <p:nvPicPr>
            <p:cNvPr id="27" name="Social icons" descr="Text&#10;&#10;Description automatically generated">
              <a:extLst>
                <a:ext uri="{FF2B5EF4-FFF2-40B4-BE49-F238E27FC236}">
                  <a16:creationId xmlns:a16="http://schemas.microsoft.com/office/drawing/2014/main" id="{5DA5E8CC-1E70-489C-ADBF-30395A8EC0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4308" r="91031" b="19176"/>
            <a:stretch/>
          </p:blipFill>
          <p:spPr>
            <a:xfrm>
              <a:off x="-3048" y="3671760"/>
              <a:ext cx="1093292" cy="1818410"/>
            </a:xfrm>
            <a:prstGeom prst="rect">
              <a:avLst/>
            </a:prstGeom>
          </p:spPr>
        </p:pic>
        <p:grpSp>
          <p:nvGrpSpPr>
            <p:cNvPr id="28" name="AIR Footer">
              <a:extLst>
                <a:ext uri="{FF2B5EF4-FFF2-40B4-BE49-F238E27FC236}">
                  <a16:creationId xmlns:a16="http://schemas.microsoft.com/office/drawing/2014/main" id="{5001CA80-AAA4-4FB8-BE19-EAE19296900F}"/>
                </a:ext>
              </a:extLst>
            </p:cNvPr>
            <p:cNvGrpSpPr>
              <a:grpSpLocks noChangeAspect="1"/>
            </p:cNvGrpSpPr>
            <p:nvPr userDrawn="1"/>
          </p:nvGrpSpPr>
          <p:grpSpPr>
            <a:xfrm>
              <a:off x="729742" y="5669374"/>
              <a:ext cx="1737428" cy="777240"/>
              <a:chOff x="635037" y="5962985"/>
              <a:chExt cx="2559491" cy="1144991"/>
            </a:xfrm>
          </p:grpSpPr>
          <p:pic>
            <p:nvPicPr>
              <p:cNvPr id="31" name="Picture 30" descr="Logo of the American Institutes for Research | Advancing Evidence. Improving Lives.">
                <a:extLst>
                  <a:ext uri="{FF2B5EF4-FFF2-40B4-BE49-F238E27FC236}">
                    <a16:creationId xmlns:a16="http://schemas.microsoft.com/office/drawing/2014/main" id="{9B0599E1-E5C4-45D9-B835-F3AB0612667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7751"/>
              <a:stretch/>
            </p:blipFill>
            <p:spPr>
              <a:xfrm>
                <a:off x="635037" y="5962985"/>
                <a:ext cx="2137351" cy="1144991"/>
              </a:xfrm>
              <a:prstGeom prst="rect">
                <a:avLst/>
              </a:prstGeom>
            </p:spPr>
          </p:pic>
          <p:cxnSp>
            <p:nvCxnSpPr>
              <p:cNvPr id="32" name="Straight Connector 31">
                <a:extLst>
                  <a:ext uri="{FF2B5EF4-FFF2-40B4-BE49-F238E27FC236}">
                    <a16:creationId xmlns:a16="http://schemas.microsoft.com/office/drawing/2014/main" id="{784799F4-2CE6-4CDD-9D5B-A91C1065F1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A1044641-B8A1-4279-BCE3-381AFA162A93}"/>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30" name="TextBox 29">
              <a:extLst>
                <a:ext uri="{FF2B5EF4-FFF2-40B4-BE49-F238E27FC236}">
                  <a16:creationId xmlns:a16="http://schemas.microsoft.com/office/drawing/2014/main" id="{3BEB9B7B-F7B7-447C-8885-4A8293977B37}"/>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a:t>www.Intensiveintervention.org</a:t>
              </a:r>
              <a:br>
                <a:rPr lang="en-US" sz="2000"/>
              </a:br>
              <a:r>
                <a:rPr lang="en-US" sz="2000"/>
                <a:t>ncii@air.org</a:t>
              </a:r>
              <a:br>
                <a:rPr lang="en-US" sz="2000"/>
              </a:br>
              <a:r>
                <a:rPr lang="en-US" sz="2000"/>
                <a:t>https://twitter.com/TheNCII</a:t>
              </a:r>
              <a:br>
                <a:rPr lang="en-US" sz="2000"/>
              </a:br>
              <a:r>
                <a:rPr lang="en-US" sz="2000"/>
                <a:t>https://www.youtube.com/c/NationalCenteronIntensiveIntervention</a:t>
              </a:r>
            </a:p>
          </p:txBody>
        </p:sp>
      </p:grpSp>
      <p:pic>
        <p:nvPicPr>
          <p:cNvPr id="22" name="Picture 21" descr="Logo, company name&#10;&#10;Description automatically generated">
            <a:extLst>
              <a:ext uri="{FF2B5EF4-FFF2-40B4-BE49-F238E27FC236}">
                <a16:creationId xmlns:a16="http://schemas.microsoft.com/office/drawing/2014/main" id="{39071345-1DA8-49D2-B0D0-2B094D668306}"/>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Tree>
    <p:extLst>
      <p:ext uri="{BB962C8B-B14F-4D97-AF65-F5344CB8AC3E}">
        <p14:creationId xmlns:p14="http://schemas.microsoft.com/office/powerpoint/2010/main" val="408528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4892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1749" y="905710"/>
            <a:ext cx="10971217" cy="178510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a:xfrm>
            <a:off x="8559799" y="6766376"/>
            <a:ext cx="3323167" cy="123111"/>
          </a:xfrm>
        </p:spPr>
        <p:txBody>
          <a:bodyPr/>
          <a:lstStyle>
            <a:lvl1pPr>
              <a:defRPr>
                <a:solidFill>
                  <a:schemeClr val="tx2">
                    <a:lumMod val="75000"/>
                  </a:schemeClr>
                </a:solidFill>
              </a:defRPr>
            </a:lvl1pPr>
          </a:lstStyle>
          <a:p>
            <a:endParaRPr lang="en-US">
              <a:solidFill>
                <a:srgbClr val="2F68A4">
                  <a:lumMod val="75000"/>
                </a:srgbClr>
              </a:solidFill>
            </a:endParaRPr>
          </a:p>
        </p:txBody>
      </p:sp>
      <p:sp>
        <p:nvSpPr>
          <p:cNvPr id="4" name="Footer Placeholder 3"/>
          <p:cNvSpPr>
            <a:spLocks noGrp="1"/>
          </p:cNvSpPr>
          <p:nvPr>
            <p:ph type="ftr" sz="quarter" idx="11"/>
          </p:nvPr>
        </p:nvSpPr>
        <p:spPr>
          <a:xfrm>
            <a:off x="7104454" y="6656743"/>
            <a:ext cx="4778513" cy="107722"/>
          </a:xfrm>
        </p:spPr>
        <p:txBody>
          <a:bodyPr/>
          <a:lstStyle>
            <a:lvl1pPr>
              <a:defRPr sz="700"/>
            </a:lvl1pPr>
          </a:lstStyle>
          <a:p>
            <a:endParaRPr lang="en-US">
              <a:solidFill>
                <a:prstClr val="black">
                  <a:tint val="75000"/>
                </a:prstClr>
              </a:solidFill>
            </a:endParaRPr>
          </a:p>
        </p:txBody>
      </p:sp>
      <p:sp>
        <p:nvSpPr>
          <p:cNvPr id="6" name="Text Placeholder 5"/>
          <p:cNvSpPr>
            <a:spLocks noGrp="1"/>
          </p:cNvSpPr>
          <p:nvPr>
            <p:ph type="body" sz="quarter" idx="12"/>
          </p:nvPr>
        </p:nvSpPr>
        <p:spPr>
          <a:xfrm>
            <a:off x="916518" y="2938999"/>
            <a:ext cx="10966449"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297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01836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673507" y="6507316"/>
            <a:ext cx="209459" cy="153888"/>
          </a:xfrm>
        </p:spPr>
        <p:txBody>
          <a:bodyPr wrap="none"/>
          <a:lstStyle>
            <a:lvl1pPr>
              <a:defRPr sz="1000"/>
            </a:lvl1pPr>
          </a:lstStyle>
          <a:p>
            <a:fld id="{A1A8B8B9-B651-4439-A868-E8F04EF81465}" type="slidenum">
              <a:rPr lang="en-US" smtClean="0">
                <a:solidFill>
                  <a:srgbClr val="1F497D">
                    <a:lumMod val="75000"/>
                  </a:srgbClr>
                </a:solidFill>
              </a:rPr>
              <a:pPr/>
              <a:t>‹#›</a:t>
            </a:fld>
            <a:endParaRPr lang="en-US">
              <a:solidFill>
                <a:srgbClr val="1F497D">
                  <a:lumMod val="75000"/>
                </a:srgbClr>
              </a:solidFill>
            </a:endParaRPr>
          </a:p>
        </p:txBody>
      </p:sp>
    </p:spTree>
    <p:extLst>
      <p:ext uri="{BB962C8B-B14F-4D97-AF65-F5344CB8AC3E}">
        <p14:creationId xmlns:p14="http://schemas.microsoft.com/office/powerpoint/2010/main" val="11018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0" name="Picture 19" descr="A picture containing graphical user interface&#10;&#10;Description automatically generated">
            <a:extLst>
              <a:ext uri="{FF2B5EF4-FFF2-40B4-BE49-F238E27FC236}">
                <a16:creationId xmlns:a16="http://schemas.microsoft.com/office/drawing/2014/main" id="{25FAFA5F-04D2-4E65-BC05-2EB521A74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364635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216643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593890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900765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3584494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263587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95348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278878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673507" y="6507316"/>
            <a:ext cx="209459" cy="153888"/>
          </a:xfrm>
        </p:spPr>
        <p:txBody>
          <a:bodyPr wrap="none"/>
          <a:lstStyle>
            <a:lvl1pPr>
              <a:defRPr sz="1000"/>
            </a:lvl1pPr>
          </a:lstStyle>
          <a:p>
            <a:fld id="{A1A8B8B9-B651-4439-A868-E8F04EF81465}" type="slidenum">
              <a:rPr lang="en-US" smtClean="0"/>
              <a:pPr/>
              <a:t>‹#›</a:t>
            </a:fld>
            <a:endParaRPr lang="en-US"/>
          </a:p>
        </p:txBody>
      </p:sp>
    </p:spTree>
    <p:extLst>
      <p:ext uri="{BB962C8B-B14F-4D97-AF65-F5344CB8AC3E}">
        <p14:creationId xmlns:p14="http://schemas.microsoft.com/office/powerpoint/2010/main" val="2906392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418584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19318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283916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a:solidFill>
                <a:prstClr val="white">
                  <a:lumMod val="75000"/>
                </a:prst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p>
        </p:txBody>
      </p:sp>
    </p:spTree>
    <p:extLst>
      <p:ext uri="{BB962C8B-B14F-4D97-AF65-F5344CB8AC3E}">
        <p14:creationId xmlns:p14="http://schemas.microsoft.com/office/powerpoint/2010/main" val="309490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635272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486239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4114565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873737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367629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176650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633523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84035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558737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757024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267099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556717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1576156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fld id="{4DBB3109-6B36-4C42-ABE5-993D6B0A452A}"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3025493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3500551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Instructions in Image Placeholder">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70BB26-65E2-4E68-A5CE-904C4BE2329C}"/>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3" name="Group 2">
            <a:extLst>
              <a:ext uri="{FF2B5EF4-FFF2-40B4-BE49-F238E27FC236}">
                <a16:creationId xmlns:a16="http://schemas.microsoft.com/office/drawing/2014/main" id="{759F43F8-F35F-4EAF-AD65-F599A46227AD}"/>
              </a:ext>
            </a:extLst>
          </p:cNvPr>
          <p:cNvGrpSpPr/>
          <p:nvPr userDrawn="1"/>
        </p:nvGrpSpPr>
        <p:grpSpPr>
          <a:xfrm>
            <a:off x="11458575" y="3123404"/>
            <a:ext cx="733425" cy="488158"/>
            <a:chOff x="11458575" y="3120629"/>
            <a:chExt cx="733425" cy="488158"/>
          </a:xfrm>
        </p:grpSpPr>
        <p:sp>
          <p:nvSpPr>
            <p:cNvPr id="27" name="Rectangle 26">
              <a:extLst>
                <a:ext uri="{FF2B5EF4-FFF2-40B4-BE49-F238E27FC236}">
                  <a16:creationId xmlns:a16="http://schemas.microsoft.com/office/drawing/2014/main" id="{484343E7-E321-466B-AE25-8F4CDE00A001}"/>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ectangle 27">
              <a:extLst>
                <a:ext uri="{FF2B5EF4-FFF2-40B4-BE49-F238E27FC236}">
                  <a16:creationId xmlns:a16="http://schemas.microsoft.com/office/drawing/2014/main" id="{8B795BCF-8FD4-4860-8390-B87796281DE1}"/>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30" name="Straight Connector 29">
              <a:extLst>
                <a:ext uri="{FF2B5EF4-FFF2-40B4-BE49-F238E27FC236}">
                  <a16:creationId xmlns:a16="http://schemas.microsoft.com/office/drawing/2014/main" id="{528745DB-8C43-4290-9D95-2D908DD271E7}"/>
                </a:ext>
              </a:extLst>
            </p:cNvPr>
            <p:cNvCxnSpPr>
              <a:cxnSpLocks/>
              <a:stCxn id="28" idx="3"/>
              <a:endCxn id="27"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0" name="Cover Image with Instrux">
            <a:extLst>
              <a:ext uri="{FF2B5EF4-FFF2-40B4-BE49-F238E27FC236}">
                <a16:creationId xmlns:a16="http://schemas.microsoft.com/office/drawing/2014/main" id="{FC943866-BABF-4CF4-8341-7B3338F48E13}"/>
              </a:ext>
            </a:extLst>
          </p:cNvPr>
          <p:cNvSpPr>
            <a:spLocks noGrp="1"/>
          </p:cNvSpPr>
          <p:nvPr userDrawn="1">
            <p:ph type="pic" sz="quarter" idx="22" hasCustomPrompt="1"/>
          </p:nvPr>
        </p:nvSpPr>
        <p:spPr>
          <a:xfrm>
            <a:off x="729742" y="1096962"/>
            <a:ext cx="10533888" cy="2514600"/>
          </a:xfrm>
          <a:noFill/>
        </p:spPr>
        <p:txBody>
          <a:bodyPr lIns="228600" tIns="0" rIns="228600" bIns="0">
            <a:normAutofit/>
          </a:bodyPr>
          <a:lstStyle>
            <a:lvl1pPr marL="0" indent="0" algn="l">
              <a:lnSpc>
                <a:spcPct val="125000"/>
              </a:lnSpc>
              <a:spcBef>
                <a:spcPts val="0"/>
              </a:spcBef>
              <a:buNone/>
              <a:defRPr sz="1600" b="1"/>
            </a:lvl1pPr>
          </a:lstStyle>
          <a:p>
            <a:r>
              <a:rPr lang="en-US" sz="1800" dirty="0">
                <a:effectLst/>
                <a:latin typeface="Segoe UI" panose="020B0502040204020203" pitchFamily="34" charset="0"/>
              </a:rPr>
              <a:t>For best results, crop and resize the cover picture to fit this placeholder (2.75” x 11.52”) </a:t>
            </a:r>
            <a:br>
              <a:rPr lang="en-US" sz="1800" dirty="0">
                <a:effectLst/>
                <a:latin typeface="Segoe UI" panose="020B0502040204020203" pitchFamily="34" charset="0"/>
              </a:rPr>
            </a:br>
            <a:r>
              <a:rPr lang="en-US" sz="1800" dirty="0">
                <a:effectLst/>
                <a:latin typeface="Segoe UI" panose="020B0502040204020203" pitchFamily="34" charset="0"/>
              </a:rPr>
              <a:t>prior to insertion.</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To insert a cover image, click the picture icon in the center of the empty picture placeholder.</a:t>
            </a:r>
            <a:br>
              <a:rPr lang="en-US" sz="1800" dirty="0">
                <a:effectLst/>
                <a:latin typeface="Arial" panose="020B0604020202020204" pitchFamily="34" charset="0"/>
              </a:rPr>
            </a:br>
            <a:br>
              <a:rPr lang="en-US" sz="1800" dirty="0">
                <a:effectLst/>
                <a:latin typeface="Arial" panose="020B0604020202020204" pitchFamily="34" charset="0"/>
              </a:rPr>
            </a:br>
            <a:r>
              <a:rPr lang="en-US" sz="1800" dirty="0">
                <a:effectLst/>
                <a:latin typeface="Segoe UI" panose="020B0502040204020203" pitchFamily="34" charset="0"/>
              </a:rPr>
              <a:t>Navigate to the desired image in file explorer and double-click on it.</a:t>
            </a:r>
            <a:endParaRPr lang="en-US" sz="1800" dirty="0">
              <a:effectLst/>
              <a:latin typeface="Arial" panose="020B0604020202020204" pitchFamily="34" charset="0"/>
            </a:endParaRPr>
          </a:p>
        </p:txBody>
      </p:sp>
      <p:sp>
        <p:nvSpPr>
          <p:cNvPr id="7" name="Date"/>
          <p:cNvSpPr>
            <a:spLocks noGrp="1"/>
          </p:cNvSpPr>
          <p:nvPr userDrawn="1">
            <p:ph type="body" sz="quarter" idx="14" hasCustomPrompt="1"/>
          </p:nvPr>
        </p:nvSpPr>
        <p:spPr>
          <a:xfrm>
            <a:off x="10241511" y="3716536"/>
            <a:ext cx="1006879" cy="184666"/>
          </a:xfrm>
        </p:spPr>
        <p:txBody>
          <a:bodyPr wrap="none">
            <a:spAutoFit/>
          </a:bodyPr>
          <a:lstStyle>
            <a:lvl1pPr marL="0" indent="0" algn="r">
              <a:lnSpc>
                <a:spcPct val="100000"/>
              </a:lnSpc>
              <a:spcBef>
                <a:spcPts val="0"/>
              </a:spcBef>
              <a:buNone/>
              <a:defRPr sz="1200" cap="none" baseline="0">
                <a:solidFill>
                  <a:schemeClr val="tx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Month XX, 2022</a:t>
            </a:r>
          </a:p>
        </p:txBody>
      </p:sp>
      <p:sp>
        <p:nvSpPr>
          <p:cNvPr id="15" name="Title"/>
          <p:cNvSpPr>
            <a:spLocks noGrp="1"/>
          </p:cNvSpPr>
          <p:nvPr userDrawn="1">
            <p:ph type="title" hasCustomPrompt="1"/>
          </p:nvPr>
        </p:nvSpPr>
        <p:spPr>
          <a:xfrm>
            <a:off x="729742" y="4180244"/>
            <a:ext cx="10515600" cy="769441"/>
          </a:xfrm>
          <a:prstGeom prst="rect">
            <a:avLst/>
          </a:prstGeom>
          <a:ln>
            <a:noFill/>
          </a:ln>
        </p:spPr>
        <p:txBody>
          <a:bodyPr vert="horz" wrap="square" lIns="0" tIns="0" rIns="0" bIns="0" rtlCol="0" anchor="t" anchorCtr="0">
            <a:spAutoFit/>
          </a:bodyPr>
          <a:lstStyle>
            <a:lvl1pPr algn="l">
              <a:lnSpc>
                <a:spcPct val="100000"/>
              </a:lnSpc>
              <a:defRPr sz="5000" b="1" i="0" cap="none" spc="0" baseline="0">
                <a:solidFill>
                  <a:schemeClr val="tx1"/>
                </a:solidFill>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729742" y="5011457"/>
            <a:ext cx="10515600" cy="569387"/>
          </a:xfrm>
          <a:prstGeom prst="rect">
            <a:avLst/>
          </a:prstGeom>
          <a:ln>
            <a:noFill/>
          </a:ln>
        </p:spPr>
        <p:txBody>
          <a:bodyPr wrap="square" lIns="0" rIns="0" anchor="t" anchorCtr="0">
            <a:spAutoFit/>
          </a:bodyPr>
          <a:lstStyle>
            <a:lvl1pPr marL="0" indent="0" algn="l">
              <a:lnSpc>
                <a:spcPct val="100000"/>
              </a:lnSpc>
              <a:spcBef>
                <a:spcPts val="0"/>
              </a:spcBef>
              <a:buNone/>
              <a:defRPr sz="3700" b="0" i="0" cap="none" spc="0" baseline="0">
                <a:solidFill>
                  <a:schemeClr val="accent2"/>
                </a:solidFill>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4" name="Presenter"/>
          <p:cNvSpPr>
            <a:spLocks noGrp="1"/>
          </p:cNvSpPr>
          <p:nvPr userDrawn="1">
            <p:ph type="body" sz="quarter" idx="13" hasCustomPrompt="1"/>
          </p:nvPr>
        </p:nvSpPr>
        <p:spPr>
          <a:xfrm>
            <a:off x="729742" y="6287653"/>
            <a:ext cx="10515600" cy="400110"/>
          </a:xfrm>
        </p:spPr>
        <p:txBody>
          <a:bodyPr wrap="square" anchor="t" anchorCtr="0">
            <a:spAutoFit/>
          </a:bodyPr>
          <a:lstStyle>
            <a:lvl1pPr marL="0" indent="0" algn="l">
              <a:lnSpc>
                <a:spcPct val="100000"/>
              </a:lnSpc>
              <a:spcBef>
                <a:spcPts val="0"/>
              </a:spcBef>
              <a:buNone/>
              <a:defRPr sz="2600" baseline="0">
                <a:solidFill>
                  <a:schemeClr val="tx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Title | Presenter’s Name, Title</a:t>
            </a:r>
          </a:p>
        </p:txBody>
      </p:sp>
      <p:sp>
        <p:nvSpPr>
          <p:cNvPr id="2" name="Footer Placeholder 1"/>
          <p:cNvSpPr>
            <a:spLocks noGrp="1"/>
          </p:cNvSpPr>
          <p:nvPr userDrawn="1">
            <p:ph type="ftr" sz="quarter" idx="12"/>
          </p:nvPr>
        </p:nvSpPr>
        <p:spPr>
          <a:xfrm>
            <a:off x="729742" y="6734889"/>
            <a:ext cx="2954335" cy="123111"/>
          </a:xfrm>
        </p:spPr>
        <p:txBody>
          <a:bodyPr/>
          <a:lstStyle>
            <a:lvl1pPr>
              <a:defRPr>
                <a:latin typeface="+mn-lt"/>
              </a:defRPr>
            </a:lvl1pPr>
          </a:lstStyle>
          <a:p>
            <a:endParaRPr lang="en-US" dirty="0"/>
          </a:p>
        </p:txBody>
      </p:sp>
      <p:pic>
        <p:nvPicPr>
          <p:cNvPr id="19" name="Picture 18">
            <a:extLst>
              <a:ext uri="{FF2B5EF4-FFF2-40B4-BE49-F238E27FC236}">
                <a16:creationId xmlns:a16="http://schemas.microsoft.com/office/drawing/2014/main" id="{9943C2B4-D6A2-4B84-A50C-ED7CB30462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5800" y="259122"/>
            <a:ext cx="3383280" cy="578718"/>
          </a:xfrm>
          <a:prstGeom prst="rect">
            <a:avLst/>
          </a:prstGeom>
        </p:spPr>
      </p:pic>
      <p:grpSp>
        <p:nvGrpSpPr>
          <p:cNvPr id="57" name="Group 56">
            <a:extLst>
              <a:ext uri="{FF2B5EF4-FFF2-40B4-BE49-F238E27FC236}">
                <a16:creationId xmlns:a16="http://schemas.microsoft.com/office/drawing/2014/main" id="{293A8976-47C3-4053-BF41-0D3EA41C6BFC}"/>
              </a:ext>
            </a:extLst>
          </p:cNvPr>
          <p:cNvGrpSpPr/>
          <p:nvPr userDrawn="1"/>
        </p:nvGrpSpPr>
        <p:grpSpPr>
          <a:xfrm>
            <a:off x="11580034" y="6323750"/>
            <a:ext cx="483394" cy="472694"/>
            <a:chOff x="10912310" y="7334679"/>
            <a:chExt cx="654071" cy="639593"/>
          </a:xfrm>
        </p:grpSpPr>
        <p:sp>
          <p:nvSpPr>
            <p:cNvPr id="43" name="Freeform: Shape 42">
              <a:extLst>
                <a:ext uri="{FF2B5EF4-FFF2-40B4-BE49-F238E27FC236}">
                  <a16:creationId xmlns:a16="http://schemas.microsoft.com/office/drawing/2014/main" id="{14133B58-7477-49C1-9F15-86B89A79A9F6}"/>
                </a:ext>
              </a:extLst>
            </p:cNvPr>
            <p:cNvSpPr/>
            <p:nvPr/>
          </p:nvSpPr>
          <p:spPr>
            <a:xfrm>
              <a:off x="10974759" y="7839981"/>
              <a:ext cx="33257" cy="35793"/>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4F4F63F-3DE4-4077-B53A-54FC40317FFB}"/>
                </a:ext>
              </a:extLst>
            </p:cNvPr>
            <p:cNvSpPr/>
            <p:nvPr/>
          </p:nvSpPr>
          <p:spPr>
            <a:xfrm>
              <a:off x="11028069" y="7839981"/>
              <a:ext cx="35413" cy="33509"/>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BB8904C-E91F-4BC3-AA50-212C0EF73A2C}"/>
                </a:ext>
              </a:extLst>
            </p:cNvPr>
            <p:cNvSpPr/>
            <p:nvPr/>
          </p:nvSpPr>
          <p:spPr>
            <a:xfrm>
              <a:off x="11325722" y="7660251"/>
              <a:ext cx="131116" cy="154344"/>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E590046-6E8D-46C6-9841-21CEC01D502A}"/>
                </a:ext>
              </a:extLst>
            </p:cNvPr>
            <p:cNvSpPr/>
            <p:nvPr/>
          </p:nvSpPr>
          <p:spPr>
            <a:xfrm>
              <a:off x="11048506" y="7334679"/>
              <a:ext cx="419250" cy="21184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16D9967-EC94-4F4B-A810-25BA5B9EC8E6}"/>
                </a:ext>
              </a:extLst>
            </p:cNvPr>
            <p:cNvSpPr/>
            <p:nvPr/>
          </p:nvSpPr>
          <p:spPr>
            <a:xfrm>
              <a:off x="11106387" y="7562389"/>
              <a:ext cx="136831" cy="172876"/>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C5CAD6D-47B4-40C8-8A7D-039247F11739}"/>
                </a:ext>
              </a:extLst>
            </p:cNvPr>
            <p:cNvSpPr/>
            <p:nvPr/>
          </p:nvSpPr>
          <p:spPr>
            <a:xfrm>
              <a:off x="11193297" y="7463512"/>
              <a:ext cx="73658" cy="75014"/>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0B16B13-F945-487D-BA0D-E77E5155A85A}"/>
                </a:ext>
              </a:extLst>
            </p:cNvPr>
            <p:cNvSpPr/>
            <p:nvPr/>
          </p:nvSpPr>
          <p:spPr>
            <a:xfrm>
              <a:off x="11236617" y="7440411"/>
              <a:ext cx="174910" cy="245606"/>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FF98B24-BFD3-4EC6-9B5C-ACC4BDC7E1FB}"/>
                </a:ext>
              </a:extLst>
            </p:cNvPr>
            <p:cNvSpPr/>
            <p:nvPr/>
          </p:nvSpPr>
          <p:spPr>
            <a:xfrm>
              <a:off x="11410130" y="7377200"/>
              <a:ext cx="55720" cy="52929"/>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06BBA0-14C0-4E36-A9CA-965E3DE59CFB}"/>
                </a:ext>
              </a:extLst>
            </p:cNvPr>
            <p:cNvSpPr/>
            <p:nvPr/>
          </p:nvSpPr>
          <p:spPr>
            <a:xfrm>
              <a:off x="10912310" y="7486994"/>
              <a:ext cx="654071" cy="487278"/>
            </a:xfrm>
            <a:custGeom>
              <a:avLst/>
              <a:gdLst>
                <a:gd name="connsiteX0" fmla="*/ 654071 w 654071"/>
                <a:gd name="connsiteY0" fmla="*/ 0 h 487278"/>
                <a:gd name="connsiteX1" fmla="*/ 627923 w 654071"/>
                <a:gd name="connsiteY1" fmla="*/ 64353 h 487278"/>
                <a:gd name="connsiteX2" fmla="*/ 615992 w 654071"/>
                <a:gd name="connsiteY2" fmla="*/ 49121 h 487278"/>
                <a:gd name="connsiteX3" fmla="*/ 240151 w 654071"/>
                <a:gd name="connsiteY3" fmla="*/ 327095 h 487278"/>
                <a:gd name="connsiteX4" fmla="*/ 206770 w 654071"/>
                <a:gd name="connsiteY4" fmla="*/ 240783 h 487278"/>
                <a:gd name="connsiteX5" fmla="*/ 193568 w 654071"/>
                <a:gd name="connsiteY5" fmla="*/ 297266 h 487278"/>
                <a:gd name="connsiteX6" fmla="*/ 160057 w 654071"/>
                <a:gd name="connsiteY6" fmla="*/ 297266 h 487278"/>
                <a:gd name="connsiteX7" fmla="*/ 145843 w 654071"/>
                <a:gd name="connsiteY7" fmla="*/ 386497 h 487278"/>
                <a:gd name="connsiteX8" fmla="*/ 98117 w 654071"/>
                <a:gd name="connsiteY8" fmla="*/ 333187 h 487278"/>
                <a:gd name="connsiteX9" fmla="*/ 85424 w 654071"/>
                <a:gd name="connsiteY9" fmla="*/ 436887 h 487278"/>
                <a:gd name="connsiteX10" fmla="*/ 16883 w 654071"/>
                <a:gd name="connsiteY10" fmla="*/ 487278 h 487278"/>
                <a:gd name="connsiteX11" fmla="*/ 0 w 654071"/>
                <a:gd name="connsiteY11" fmla="*/ 464177 h 487278"/>
                <a:gd name="connsiteX12" fmla="*/ 58513 w 654071"/>
                <a:gd name="connsiteY12" fmla="*/ 421148 h 487278"/>
                <a:gd name="connsiteX13" fmla="*/ 77302 w 654071"/>
                <a:gd name="connsiteY13" fmla="*/ 267057 h 487278"/>
                <a:gd name="connsiteX14" fmla="*/ 127057 w 654071"/>
                <a:gd name="connsiteY14" fmla="*/ 322525 h 487278"/>
                <a:gd name="connsiteX15" fmla="*/ 135688 w 654071"/>
                <a:gd name="connsiteY15" fmla="*/ 268580 h 487278"/>
                <a:gd name="connsiteX16" fmla="*/ 170847 w 654071"/>
                <a:gd name="connsiteY16" fmla="*/ 268580 h 487278"/>
                <a:gd name="connsiteX17" fmla="*/ 199788 w 654071"/>
                <a:gd name="connsiteY17" fmla="*/ 143683 h 487278"/>
                <a:gd name="connsiteX18" fmla="*/ 251958 w 654071"/>
                <a:gd name="connsiteY18" fmla="*/ 278227 h 487278"/>
                <a:gd name="connsiteX19" fmla="*/ 481572 w 654071"/>
                <a:gd name="connsiteY19" fmla="*/ 110935 h 487278"/>
                <a:gd name="connsiteX20" fmla="*/ 591496 w 654071"/>
                <a:gd name="connsiteY20" fmla="*/ 31098 h 487278"/>
                <a:gd name="connsiteX21" fmla="*/ 592128 w 654071"/>
                <a:gd name="connsiteY21" fmla="*/ 31098 h 487278"/>
                <a:gd name="connsiteX22" fmla="*/ 598474 w 654071"/>
                <a:gd name="connsiteY22" fmla="*/ 26528 h 487278"/>
                <a:gd name="connsiteX23" fmla="*/ 598220 w 654071"/>
                <a:gd name="connsiteY23" fmla="*/ 26274 h 487278"/>
                <a:gd name="connsiteX24" fmla="*/ 588068 w 654071"/>
                <a:gd name="connsiteY24" fmla="*/ 13200 h 487278"/>
                <a:gd name="connsiteX25" fmla="*/ 585273 w 654071"/>
                <a:gd name="connsiteY25" fmla="*/ 9647 h 487278"/>
                <a:gd name="connsiteX26" fmla="*/ 654071 w 654071"/>
                <a:gd name="connsiteY26" fmla="*/ 0 h 4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4071" h="487278">
                  <a:moveTo>
                    <a:pt x="654071" y="0"/>
                  </a:moveTo>
                  <a:lnTo>
                    <a:pt x="627923" y="64353"/>
                  </a:lnTo>
                  <a:lnTo>
                    <a:pt x="615992" y="49121"/>
                  </a:lnTo>
                  <a:lnTo>
                    <a:pt x="240151" y="327095"/>
                  </a:lnTo>
                  <a:lnTo>
                    <a:pt x="206770" y="240783"/>
                  </a:lnTo>
                  <a:lnTo>
                    <a:pt x="193568" y="297266"/>
                  </a:lnTo>
                  <a:lnTo>
                    <a:pt x="160057" y="297266"/>
                  </a:lnTo>
                  <a:lnTo>
                    <a:pt x="145843" y="386497"/>
                  </a:lnTo>
                  <a:lnTo>
                    <a:pt x="98117" y="333187"/>
                  </a:lnTo>
                  <a:lnTo>
                    <a:pt x="85424" y="436887"/>
                  </a:lnTo>
                  <a:lnTo>
                    <a:pt x="16883" y="487278"/>
                  </a:lnTo>
                  <a:lnTo>
                    <a:pt x="0" y="464177"/>
                  </a:lnTo>
                  <a:lnTo>
                    <a:pt x="58513" y="421148"/>
                  </a:lnTo>
                  <a:lnTo>
                    <a:pt x="77302" y="267057"/>
                  </a:lnTo>
                  <a:lnTo>
                    <a:pt x="127057" y="322525"/>
                  </a:lnTo>
                  <a:lnTo>
                    <a:pt x="135688" y="268580"/>
                  </a:lnTo>
                  <a:lnTo>
                    <a:pt x="170847" y="268580"/>
                  </a:lnTo>
                  <a:lnTo>
                    <a:pt x="199788" y="143683"/>
                  </a:lnTo>
                  <a:lnTo>
                    <a:pt x="251958" y="278227"/>
                  </a:lnTo>
                  <a:lnTo>
                    <a:pt x="481572" y="110935"/>
                  </a:lnTo>
                  <a:lnTo>
                    <a:pt x="591496" y="31098"/>
                  </a:lnTo>
                  <a:lnTo>
                    <a:pt x="592128" y="31098"/>
                  </a:lnTo>
                  <a:lnTo>
                    <a:pt x="598474" y="26528"/>
                  </a:lnTo>
                  <a:lnTo>
                    <a:pt x="598220" y="26274"/>
                  </a:lnTo>
                  <a:lnTo>
                    <a:pt x="588068" y="13200"/>
                  </a:lnTo>
                  <a:lnTo>
                    <a:pt x="585273" y="9647"/>
                  </a:lnTo>
                  <a:lnTo>
                    <a:pt x="654071" y="0"/>
                  </a:lnTo>
                  <a:close/>
                </a:path>
              </a:pathLst>
            </a:custGeom>
            <a:solidFill>
              <a:srgbClr val="457939"/>
            </a:solidFill>
            <a:ln w="3588" cap="flat">
              <a:noFill/>
              <a:prstDash val="solid"/>
              <a:miter/>
            </a:ln>
          </p:spPr>
          <p:txBody>
            <a:bodyPr rtlCol="0" anchor="ctr"/>
            <a:lstStyle/>
            <a:p>
              <a:endParaRPr lang="en-US"/>
            </a:p>
          </p:txBody>
        </p:sp>
      </p:grpSp>
    </p:spTree>
    <p:extLst>
      <p:ext uri="{BB962C8B-B14F-4D97-AF65-F5344CB8AC3E}">
        <p14:creationId xmlns:p14="http://schemas.microsoft.com/office/powerpoint/2010/main" val="20489266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93">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BE2343B6-8DA6-4662-9981-CA62024E56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647" y="5881393"/>
            <a:ext cx="3585838" cy="613367"/>
          </a:xfrm>
          <a:prstGeom prst="rect">
            <a:avLst/>
          </a:prstGeom>
        </p:spPr>
      </p:pic>
      <p:sp>
        <p:nvSpPr>
          <p:cNvPr id="4" name="Title 3"/>
          <p:cNvSpPr>
            <a:spLocks noGrp="1"/>
          </p:cNvSpPr>
          <p:nvPr userDrawn="1">
            <p:ph type="title" hasCustomPrompt="1"/>
          </p:nvPr>
        </p:nvSpPr>
        <p:spPr>
          <a:xfrm>
            <a:off x="4002258" y="1089661"/>
            <a:ext cx="7275342" cy="2650936"/>
          </a:xfrm>
        </p:spPr>
        <p:txBody>
          <a:bodyPr anchor="b" anchorCtr="0">
            <a:normAutofit/>
          </a:bodyPr>
          <a:lstStyle>
            <a:lvl1pPr algn="l">
              <a:defRPr sz="5000">
                <a:solidFill>
                  <a:schemeClr val="tx1"/>
                </a:solidFill>
              </a:defRPr>
            </a:lvl1pPr>
          </a:lstStyle>
          <a:p>
            <a:r>
              <a:rPr lang="en-US" dirty="0"/>
              <a:t>Section Title</a:t>
            </a:r>
          </a:p>
        </p:txBody>
      </p:sp>
      <p:sp>
        <p:nvSpPr>
          <p:cNvPr id="9" name="Text Placeholder 8"/>
          <p:cNvSpPr>
            <a:spLocks noGrp="1"/>
          </p:cNvSpPr>
          <p:nvPr userDrawn="1">
            <p:ph type="body" sz="quarter" idx="13" hasCustomPrompt="1"/>
          </p:nvPr>
        </p:nvSpPr>
        <p:spPr>
          <a:xfrm>
            <a:off x="4002258" y="4016326"/>
            <a:ext cx="7275342" cy="1899139"/>
          </a:xfrm>
        </p:spPr>
        <p:txBody>
          <a:bodyPr>
            <a:normAutofit/>
          </a:bodyPr>
          <a:lstStyle>
            <a:lvl1pPr marL="0" indent="0" algn="l">
              <a:spcBef>
                <a:spcPts val="0"/>
              </a:spcBef>
              <a:buNone/>
              <a:defRPr sz="3700">
                <a:solidFill>
                  <a:schemeClr val="accent2"/>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r>
              <a:rPr lang="en-US" dirty="0"/>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userDrawn="1">
            <p:ph type="sldNum" sz="quarter" idx="15"/>
          </p:nvPr>
        </p:nvSpPr>
        <p:spPr/>
        <p:txBody>
          <a:bodyPr/>
          <a:lstStyle/>
          <a:p>
            <a:fld id="{99A20822-4A49-4D36-86E3-300BA48D3F00}" type="slidenum">
              <a:rPr lang="en-US" smtClean="0"/>
              <a:pPr/>
              <a:t>‹#›</a:t>
            </a:fld>
            <a:endParaRPr lang="en-US" dirty="0"/>
          </a:p>
        </p:txBody>
      </p:sp>
      <p:grpSp>
        <p:nvGrpSpPr>
          <p:cNvPr id="31" name="Group 30">
            <a:extLst>
              <a:ext uri="{FF2B5EF4-FFF2-40B4-BE49-F238E27FC236}">
                <a16:creationId xmlns:a16="http://schemas.microsoft.com/office/drawing/2014/main" id="{04645176-E66E-4EE1-B7CE-4C7E0C7E6DD4}"/>
              </a:ext>
            </a:extLst>
          </p:cNvPr>
          <p:cNvGrpSpPr/>
          <p:nvPr userDrawn="1"/>
        </p:nvGrpSpPr>
        <p:grpSpPr>
          <a:xfrm>
            <a:off x="0" y="1092708"/>
            <a:ext cx="12192000" cy="5765292"/>
            <a:chOff x="0" y="1092708"/>
            <a:chExt cx="12192000" cy="5765292"/>
          </a:xfrm>
        </p:grpSpPr>
        <p:grpSp>
          <p:nvGrpSpPr>
            <p:cNvPr id="20" name="Group 19">
              <a:extLst>
                <a:ext uri="{FF2B5EF4-FFF2-40B4-BE49-F238E27FC236}">
                  <a16:creationId xmlns:a16="http://schemas.microsoft.com/office/drawing/2014/main" id="{F2CC410F-CF86-4CC9-BF3E-D5D9EF084091}"/>
                </a:ext>
              </a:extLst>
            </p:cNvPr>
            <p:cNvGrpSpPr/>
            <p:nvPr userDrawn="1"/>
          </p:nvGrpSpPr>
          <p:grpSpPr>
            <a:xfrm>
              <a:off x="0" y="1092708"/>
              <a:ext cx="3839027" cy="3873187"/>
              <a:chOff x="0" y="-3199310"/>
              <a:chExt cx="3839027" cy="3873187"/>
            </a:xfrm>
          </p:grpSpPr>
          <p:sp>
            <p:nvSpPr>
              <p:cNvPr id="10" name="Freeform: Shape 9">
                <a:extLst>
                  <a:ext uri="{FF2B5EF4-FFF2-40B4-BE49-F238E27FC236}">
                    <a16:creationId xmlns:a16="http://schemas.microsoft.com/office/drawing/2014/main" id="{8D1E7D86-9CE6-431E-BDA7-513DBA7C09DC}"/>
                  </a:ext>
                </a:extLst>
              </p:cNvPr>
              <p:cNvSpPr/>
              <p:nvPr/>
            </p:nvSpPr>
            <p:spPr>
              <a:xfrm>
                <a:off x="206530" y="-96809"/>
                <a:ext cx="204194" cy="219765"/>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3B36434-C0AA-4467-9717-C95A67C5B98D}"/>
                  </a:ext>
                </a:extLst>
              </p:cNvPr>
              <p:cNvSpPr/>
              <p:nvPr/>
            </p:nvSpPr>
            <p:spPr>
              <a:xfrm>
                <a:off x="533848" y="-96809"/>
                <a:ext cx="217432" cy="205742"/>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0F93BB6-4EE0-4C80-8E10-9B18690AD7BA}"/>
                  </a:ext>
                </a:extLst>
              </p:cNvPr>
              <p:cNvSpPr/>
              <p:nvPr/>
            </p:nvSpPr>
            <p:spPr>
              <a:xfrm>
                <a:off x="2361406" y="-1200333"/>
                <a:ext cx="805038" cy="947656"/>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84DE460-11A5-405E-937E-F4F0671A0B1E}"/>
                  </a:ext>
                </a:extLst>
              </p:cNvPr>
              <p:cNvSpPr/>
              <p:nvPr/>
            </p:nvSpPr>
            <p:spPr>
              <a:xfrm>
                <a:off x="659329" y="-3199310"/>
                <a:ext cx="2574151" cy="130069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92DADB6-05FD-4DC6-9107-A656FDA16E24}"/>
                  </a:ext>
                </a:extLst>
              </p:cNvPr>
              <p:cNvSpPr/>
              <p:nvPr/>
            </p:nvSpPr>
            <p:spPr>
              <a:xfrm>
                <a:off x="1014712" y="-1801195"/>
                <a:ext cx="840128" cy="1061440"/>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BF8A73D-EECA-4979-9F8F-FAA1ED65CB2C}"/>
                  </a:ext>
                </a:extLst>
              </p:cNvPr>
              <p:cNvSpPr/>
              <p:nvPr/>
            </p:nvSpPr>
            <p:spPr>
              <a:xfrm>
                <a:off x="1548331" y="-2408289"/>
                <a:ext cx="452252" cy="460578"/>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5B61ACE-93F5-4BED-9F3D-19D822A0660C}"/>
                  </a:ext>
                </a:extLst>
              </p:cNvPr>
              <p:cNvSpPr/>
              <p:nvPr/>
            </p:nvSpPr>
            <p:spPr>
              <a:xfrm>
                <a:off x="1814311" y="-2550127"/>
                <a:ext cx="1073929" cy="1507995"/>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173F968-3616-42EB-840F-DB1FFDB2CD42}"/>
                  </a:ext>
                </a:extLst>
              </p:cNvPr>
              <p:cNvSpPr/>
              <p:nvPr/>
            </p:nvSpPr>
            <p:spPr>
              <a:xfrm>
                <a:off x="2879662" y="-2938236"/>
                <a:ext cx="342115" cy="324978"/>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E8118AB-F9C5-464F-962D-B6A836EDA9BC}"/>
                  </a:ext>
                </a:extLst>
              </p:cNvPr>
              <p:cNvSpPr/>
              <p:nvPr/>
            </p:nvSpPr>
            <p:spPr>
              <a:xfrm>
                <a:off x="0" y="-2264112"/>
                <a:ext cx="3839027" cy="2937989"/>
              </a:xfrm>
              <a:custGeom>
                <a:avLst/>
                <a:gdLst>
                  <a:gd name="connsiteX0" fmla="*/ 3839027 w 3839027"/>
                  <a:gd name="connsiteY0" fmla="*/ 0 h 2937989"/>
                  <a:gd name="connsiteX1" fmla="*/ 3678481 w 3839027"/>
                  <a:gd name="connsiteY1" fmla="*/ 395121 h 2937989"/>
                  <a:gd name="connsiteX2" fmla="*/ 3605226 w 3839027"/>
                  <a:gd name="connsiteY2" fmla="*/ 301598 h 2937989"/>
                  <a:gd name="connsiteX3" fmla="*/ 1297602 w 3839027"/>
                  <a:gd name="connsiteY3" fmla="*/ 2008329 h 2937989"/>
                  <a:gd name="connsiteX4" fmla="*/ 1092646 w 3839027"/>
                  <a:gd name="connsiteY4" fmla="*/ 1478382 h 2937989"/>
                  <a:gd name="connsiteX5" fmla="*/ 1011587 w 3839027"/>
                  <a:gd name="connsiteY5" fmla="*/ 1825182 h 2937989"/>
                  <a:gd name="connsiteX6" fmla="*/ 805833 w 3839027"/>
                  <a:gd name="connsiteY6" fmla="*/ 1825182 h 2937989"/>
                  <a:gd name="connsiteX7" fmla="*/ 718561 w 3839027"/>
                  <a:gd name="connsiteY7" fmla="*/ 2373051 h 2937989"/>
                  <a:gd name="connsiteX8" fmla="*/ 425528 w 3839027"/>
                  <a:gd name="connsiteY8" fmla="*/ 2045733 h 2937989"/>
                  <a:gd name="connsiteX9" fmla="*/ 347594 w 3839027"/>
                  <a:gd name="connsiteY9" fmla="*/ 2682440 h 2937989"/>
                  <a:gd name="connsiteX10" fmla="*/ 0 w 3839027"/>
                  <a:gd name="connsiteY10" fmla="*/ 2937989 h 2937989"/>
                  <a:gd name="connsiteX11" fmla="*/ 0 w 3839027"/>
                  <a:gd name="connsiteY11" fmla="*/ 2719909 h 2937989"/>
                  <a:gd name="connsiteX12" fmla="*/ 182364 w 3839027"/>
                  <a:gd name="connsiteY12" fmla="*/ 2585804 h 2937989"/>
                  <a:gd name="connsiteX13" fmla="*/ 297726 w 3839027"/>
                  <a:gd name="connsiteY13" fmla="*/ 1639702 h 2937989"/>
                  <a:gd name="connsiteX14" fmla="*/ 603217 w 3839027"/>
                  <a:gd name="connsiteY14" fmla="*/ 1980269 h 2937989"/>
                  <a:gd name="connsiteX15" fmla="*/ 656210 w 3839027"/>
                  <a:gd name="connsiteY15" fmla="*/ 1649053 h 2937989"/>
                  <a:gd name="connsiteX16" fmla="*/ 872083 w 3839027"/>
                  <a:gd name="connsiteY16" fmla="*/ 1649053 h 2937989"/>
                  <a:gd name="connsiteX17" fmla="*/ 1049777 w 3839027"/>
                  <a:gd name="connsiteY17" fmla="*/ 882198 h 2937989"/>
                  <a:gd name="connsiteX18" fmla="*/ 1370096 w 3839027"/>
                  <a:gd name="connsiteY18" fmla="*/ 1708284 h 2937989"/>
                  <a:gd name="connsiteX19" fmla="*/ 2779901 w 3839027"/>
                  <a:gd name="connsiteY19" fmla="*/ 681129 h 2937989"/>
                  <a:gd name="connsiteX20" fmla="*/ 3454823 w 3839027"/>
                  <a:gd name="connsiteY20" fmla="*/ 190938 h 2937989"/>
                  <a:gd name="connsiteX21" fmla="*/ 3458704 w 3839027"/>
                  <a:gd name="connsiteY21" fmla="*/ 190938 h 2937989"/>
                  <a:gd name="connsiteX22" fmla="*/ 3497667 w 3839027"/>
                  <a:gd name="connsiteY22" fmla="*/ 162879 h 2937989"/>
                  <a:gd name="connsiteX23" fmla="*/ 3496108 w 3839027"/>
                  <a:gd name="connsiteY23" fmla="*/ 161320 h 2937989"/>
                  <a:gd name="connsiteX24" fmla="*/ 3433776 w 3839027"/>
                  <a:gd name="connsiteY24" fmla="*/ 81047 h 2937989"/>
                  <a:gd name="connsiteX25" fmla="*/ 3416615 w 3839027"/>
                  <a:gd name="connsiteY25" fmla="*/ 59232 h 293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39027" h="2937989">
                    <a:moveTo>
                      <a:pt x="3839027" y="0"/>
                    </a:moveTo>
                    <a:lnTo>
                      <a:pt x="3678481" y="395121"/>
                    </a:lnTo>
                    <a:lnTo>
                      <a:pt x="3605226" y="301598"/>
                    </a:lnTo>
                    <a:lnTo>
                      <a:pt x="1297602" y="2008329"/>
                    </a:lnTo>
                    <a:lnTo>
                      <a:pt x="1092646" y="1478382"/>
                    </a:lnTo>
                    <a:lnTo>
                      <a:pt x="1011587" y="1825182"/>
                    </a:lnTo>
                    <a:lnTo>
                      <a:pt x="805833" y="1825182"/>
                    </a:lnTo>
                    <a:lnTo>
                      <a:pt x="718561" y="2373051"/>
                    </a:lnTo>
                    <a:lnTo>
                      <a:pt x="425528" y="2045733"/>
                    </a:lnTo>
                    <a:lnTo>
                      <a:pt x="347594" y="2682440"/>
                    </a:lnTo>
                    <a:lnTo>
                      <a:pt x="0" y="2937989"/>
                    </a:lnTo>
                    <a:lnTo>
                      <a:pt x="0" y="2719909"/>
                    </a:lnTo>
                    <a:lnTo>
                      <a:pt x="182364" y="2585804"/>
                    </a:lnTo>
                    <a:lnTo>
                      <a:pt x="297726" y="1639702"/>
                    </a:lnTo>
                    <a:lnTo>
                      <a:pt x="603217" y="1980269"/>
                    </a:lnTo>
                    <a:lnTo>
                      <a:pt x="656210" y="1649053"/>
                    </a:lnTo>
                    <a:lnTo>
                      <a:pt x="872083" y="1649053"/>
                    </a:lnTo>
                    <a:lnTo>
                      <a:pt x="1049777" y="882198"/>
                    </a:lnTo>
                    <a:lnTo>
                      <a:pt x="1370096" y="1708284"/>
                    </a:lnTo>
                    <a:lnTo>
                      <a:pt x="2779901" y="681129"/>
                    </a:lnTo>
                    <a:lnTo>
                      <a:pt x="3454823" y="190938"/>
                    </a:lnTo>
                    <a:lnTo>
                      <a:pt x="3458704" y="190938"/>
                    </a:lnTo>
                    <a:lnTo>
                      <a:pt x="3497667" y="162879"/>
                    </a:lnTo>
                    <a:lnTo>
                      <a:pt x="3496108" y="161320"/>
                    </a:lnTo>
                    <a:lnTo>
                      <a:pt x="3433776" y="81047"/>
                    </a:lnTo>
                    <a:lnTo>
                      <a:pt x="3416615" y="59232"/>
                    </a:lnTo>
                    <a:close/>
                  </a:path>
                </a:pathLst>
              </a:custGeom>
              <a:solidFill>
                <a:srgbClr val="457939"/>
              </a:solidFill>
              <a:ln w="3588"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62D1FE00-4CD0-41D1-914B-E55BD454150B}"/>
                </a:ext>
              </a:extLst>
            </p:cNvPr>
            <p:cNvGrpSpPr/>
            <p:nvPr userDrawn="1"/>
          </p:nvGrpSpPr>
          <p:grpSpPr>
            <a:xfrm>
              <a:off x="11458575" y="3123404"/>
              <a:ext cx="733425" cy="488158"/>
              <a:chOff x="11458575" y="3120629"/>
              <a:chExt cx="733425" cy="488158"/>
            </a:xfrm>
          </p:grpSpPr>
          <p:sp>
            <p:nvSpPr>
              <p:cNvPr id="22" name="Rectangle 21">
                <a:extLst>
                  <a:ext uri="{FF2B5EF4-FFF2-40B4-BE49-F238E27FC236}">
                    <a16:creationId xmlns:a16="http://schemas.microsoft.com/office/drawing/2014/main" id="{5DA398C0-3F93-483D-B30A-5A53B814A4A9}"/>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Rectangle 22">
                <a:extLst>
                  <a:ext uri="{FF2B5EF4-FFF2-40B4-BE49-F238E27FC236}">
                    <a16:creationId xmlns:a16="http://schemas.microsoft.com/office/drawing/2014/main" id="{A729D307-84FE-4D8A-88DF-C9CE05920708}"/>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24" name="Straight Connector 23">
                <a:extLst>
                  <a:ext uri="{FF2B5EF4-FFF2-40B4-BE49-F238E27FC236}">
                    <a16:creationId xmlns:a16="http://schemas.microsoft.com/office/drawing/2014/main" id="{B1F61BD7-5E30-4149-A420-3AADA8D1D2EE}"/>
                  </a:ext>
                </a:extLst>
              </p:cNvPr>
              <p:cNvCxnSpPr>
                <a:cxnSpLocks/>
                <a:stCxn id="23" idx="3"/>
                <a:endCxn id="22"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5B5C143-C7F3-4140-9940-FE3A364CF945}"/>
                </a:ext>
              </a:extLst>
            </p:cNvPr>
            <p:cNvSpPr/>
            <p:nvPr userDrawn="1"/>
          </p:nvSpPr>
          <p:spPr>
            <a:xfrm>
              <a:off x="0" y="6726192"/>
              <a:ext cx="12188952" cy="131808"/>
            </a:xfrm>
            <a:prstGeom prst="rect">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ectangle 29">
              <a:extLst>
                <a:ext uri="{FF2B5EF4-FFF2-40B4-BE49-F238E27FC236}">
                  <a16:creationId xmlns:a16="http://schemas.microsoft.com/office/drawing/2014/main" id="{CB3FA7BF-173C-4E30-9868-F25576D1B99E}"/>
                </a:ext>
              </a:extLst>
            </p:cNvPr>
            <p:cNvSpPr/>
            <p:nvPr userDrawn="1"/>
          </p:nvSpPr>
          <p:spPr>
            <a:xfrm>
              <a:off x="0" y="6623902"/>
              <a:ext cx="12188952" cy="640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spTree>
    <p:extLst>
      <p:ext uri="{BB962C8B-B14F-4D97-AF65-F5344CB8AC3E}">
        <p14:creationId xmlns:p14="http://schemas.microsoft.com/office/powerpoint/2010/main" val="1669191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371600"/>
            <a:ext cx="11274552"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587443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11276076" cy="1280160"/>
          </a:xfrm>
        </p:spPr>
        <p:txBody>
          <a:bodyPr/>
          <a:lstStyle>
            <a:lvl1pPr>
              <a:defRPr baseline="0"/>
            </a:lvl1pPr>
          </a:lstStyle>
          <a:p>
            <a:r>
              <a:rPr lang="en-US" dirty="0"/>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Bullet 1</a:t>
            </a:r>
          </a:p>
          <a:p>
            <a:pPr lvl="2"/>
            <a:r>
              <a:rPr lang="en-US" dirty="0"/>
              <a:t>Bullet 2</a:t>
            </a:r>
          </a:p>
          <a:p>
            <a:pPr lvl="3"/>
            <a:r>
              <a:rPr lang="en-US" dirty="0"/>
              <a:t>Bullet 3</a:t>
            </a:r>
          </a:p>
          <a:p>
            <a:pPr lvl="4"/>
            <a:r>
              <a:rPr lang="en-US" dirty="0"/>
              <a:t>Bullet 4</a:t>
            </a:r>
          </a:p>
          <a:p>
            <a:pPr lvl="5"/>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6058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028379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dirty="0"/>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742940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287540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dirty="0"/>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dirty="0"/>
              <a:t>Bullet 2</a:t>
            </a:r>
          </a:p>
          <a:p>
            <a:pPr lvl="2"/>
            <a:r>
              <a:rPr lang="en-US" dirty="0"/>
              <a:t>Bullet 3</a:t>
            </a:r>
          </a:p>
          <a:p>
            <a:pPr lvl="3"/>
            <a:r>
              <a:rPr lang="en-US" dirty="0"/>
              <a:t>Bullet 4</a:t>
            </a:r>
          </a:p>
          <a:p>
            <a:pPr lvl="4"/>
            <a:r>
              <a:rPr lang="en-US" dirty="0"/>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747162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dirty="0"/>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77319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274552" cy="1280160"/>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163056" y="1371600"/>
            <a:ext cx="5568696" cy="4343400"/>
          </a:xfrm>
        </p:spPr>
        <p:txBody>
          <a:bodyPr>
            <a:normAutofit/>
          </a:bodyPr>
          <a:lstStyle>
            <a:lvl1pPr marL="457200" indent="-457200">
              <a:lnSpc>
                <a:spcPct val="125000"/>
              </a:lnSpc>
              <a:spcBef>
                <a:spcPts val="600"/>
              </a:spcBef>
              <a:buClr>
                <a:schemeClr val="tx1"/>
              </a:buClr>
              <a:buFont typeface="+mj-lt"/>
              <a:buAutoNum type="arabicPeriod"/>
              <a:defRPr sz="2600"/>
            </a:lvl1pPr>
            <a:lvl2pPr marL="914400" indent="-457200">
              <a:lnSpc>
                <a:spcPct val="125000"/>
              </a:lnSpc>
              <a:spcBef>
                <a:spcPts val="600"/>
              </a:spcBef>
              <a:buClr>
                <a:schemeClr val="tx1"/>
              </a:buClr>
              <a:buFont typeface="+mj-lt"/>
              <a:buAutoNum type="alphaLcPeriod"/>
              <a:defRPr sz="2600"/>
            </a:lvl2pPr>
            <a:lvl3pPr marL="1371600" indent="-457200">
              <a:lnSpc>
                <a:spcPct val="125000"/>
              </a:lnSpc>
              <a:spcBef>
                <a:spcPts val="600"/>
              </a:spcBef>
              <a:buClr>
                <a:schemeClr val="tx1"/>
              </a:buClr>
              <a:buFont typeface="+mj-lt"/>
              <a:buAutoNum type="romanLcPeriod"/>
              <a:defRPr sz="2600"/>
            </a:lvl3pPr>
            <a:lvl4pPr marL="1828800" indent="-457200">
              <a:lnSpc>
                <a:spcPct val="125000"/>
              </a:lnSpc>
              <a:spcBef>
                <a:spcPts val="600"/>
              </a:spcBef>
              <a:buClr>
                <a:schemeClr val="tx1"/>
              </a:buClr>
              <a:buSzPct val="100000"/>
              <a:buFont typeface="+mj-lt"/>
              <a:buAutoNum type="arabicParenR"/>
              <a:defRPr sz="2600"/>
            </a:lvl4pPr>
            <a:lvl5pPr marL="2286000" indent="-457200">
              <a:lnSpc>
                <a:spcPct val="125000"/>
              </a:lnSpc>
              <a:spcBef>
                <a:spcPts val="600"/>
              </a:spcBef>
              <a:buClr>
                <a:schemeClr val="tx1"/>
              </a:buClr>
              <a:buFont typeface="+mj-lt"/>
              <a:buAutoNum type="alphaLcParenR"/>
              <a:defRPr sz="26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3288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0" y="0"/>
            <a:ext cx="5632704" cy="1280160"/>
          </a:xfrm>
        </p:spPr>
        <p:txBody>
          <a:bodyPr>
            <a:normAutofit/>
          </a:bodyPr>
          <a:lstStyle>
            <a:lvl1pPr>
              <a:defRPr baseline="0"/>
            </a:lvl1pPr>
          </a:lstStyle>
          <a:p>
            <a:r>
              <a:rPr lang="en-US" dirty="0"/>
              <a:t>Text Left, Diamond Right Layout</a:t>
            </a:r>
          </a:p>
        </p:txBody>
      </p:sp>
      <p:sp>
        <p:nvSpPr>
          <p:cNvPr id="4" name="Content Placeholder 3"/>
          <p:cNvSpPr>
            <a:spLocks noGrp="1"/>
          </p:cNvSpPr>
          <p:nvPr>
            <p:ph sz="quarter" idx="14" hasCustomPrompt="1"/>
          </p:nvPr>
        </p:nvSpPr>
        <p:spPr>
          <a:xfrm>
            <a:off x="457200" y="1371600"/>
            <a:ext cx="5632704" cy="4343400"/>
          </a:xfrm>
        </p:spPr>
        <p:txBody>
          <a:bodyPr>
            <a:normAutofit/>
          </a:bodyPr>
          <a:lstStyle>
            <a:lvl1pPr marL="0" indent="0">
              <a:lnSpc>
                <a:spcPct val="125000"/>
              </a:lnSpc>
              <a:spcBef>
                <a:spcPts val="1800"/>
              </a:spcBef>
              <a:buClr>
                <a:schemeClr val="tx1"/>
              </a:buClr>
              <a:buNone/>
              <a:defRPr sz="2600">
                <a:solidFill>
                  <a:schemeClr val="tx1"/>
                </a:solidFill>
              </a:defRPr>
            </a:lvl1pPr>
            <a:lvl2pPr marL="320040" indent="-320040">
              <a:lnSpc>
                <a:spcPct val="125000"/>
              </a:lnSpc>
              <a:spcBef>
                <a:spcPts val="600"/>
              </a:spcBef>
              <a:buClr>
                <a:schemeClr val="accent1"/>
              </a:buClr>
              <a:buFont typeface="Wingdings" panose="05000000000000000000" pitchFamily="2" charset="2"/>
              <a:buChar char="§"/>
              <a:defRPr sz="2600">
                <a:solidFill>
                  <a:schemeClr val="tx1"/>
                </a:solidFill>
              </a:defRPr>
            </a:lvl2pPr>
            <a:lvl3pPr marL="640080" indent="-320040">
              <a:lnSpc>
                <a:spcPct val="125000"/>
              </a:lnSpc>
              <a:spcBef>
                <a:spcPts val="600"/>
              </a:spcBef>
              <a:buClr>
                <a:schemeClr val="accent1"/>
              </a:buClr>
              <a:buFont typeface="Arial" panose="020B0604020202020204" pitchFamily="34" charset="0"/>
              <a:buChar char="•"/>
              <a:defRPr sz="2600">
                <a:solidFill>
                  <a:schemeClr val="tx1"/>
                </a:solidFill>
              </a:defRPr>
            </a:lvl3pPr>
            <a:lvl4pPr marL="960120" indent="-320040">
              <a:lnSpc>
                <a:spcPct val="125000"/>
              </a:lnSpc>
              <a:spcBef>
                <a:spcPts val="600"/>
              </a:spcBef>
              <a:buClr>
                <a:schemeClr val="accent1"/>
              </a:buClr>
              <a:buFont typeface="Arial" panose="020B0604020202020204" pitchFamily="34" charset="0"/>
              <a:buChar char="–"/>
              <a:defRPr sz="2600">
                <a:solidFill>
                  <a:schemeClr val="tx1"/>
                </a:solidFill>
              </a:defRPr>
            </a:lvl4pPr>
            <a:lvl5pPr marL="1280160" indent="-320040">
              <a:lnSpc>
                <a:spcPct val="125000"/>
              </a:lnSpc>
              <a:spcBef>
                <a:spcPts val="600"/>
              </a:spcBef>
              <a:buClr>
                <a:schemeClr val="accent1"/>
              </a:buClr>
              <a:buFont typeface="Arial" panose="020B0604020202020204" pitchFamily="34" charset="0"/>
              <a:buChar char="»"/>
              <a:defRPr sz="2600">
                <a:solidFill>
                  <a:schemeClr val="tx1"/>
                </a:solidFill>
              </a:defRPr>
            </a:lvl5pPr>
            <a:lvl6pPr marL="1600200" indent="-320040">
              <a:lnSpc>
                <a:spcPct val="125000"/>
              </a:lnSpc>
              <a:spcBef>
                <a:spcPts val="600"/>
              </a:spcBef>
              <a:buClr>
                <a:schemeClr val="accent1"/>
              </a:buClr>
              <a:buFont typeface="Arial Narrow" panose="020B0606020202030204" pitchFamily="34" charset="0"/>
              <a:buChar char="›"/>
              <a:defRPr sz="26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8146538" y="-320285"/>
            <a:ext cx="3362208" cy="3362208"/>
          </a:xfrm>
          <a:prstGeom prst="diamond">
            <a:avLst/>
          </a:prstGeom>
          <a:solidFill>
            <a:schemeClr val="accent1">
              <a:lumMod val="20000"/>
              <a:lumOff val="80000"/>
            </a:schemeClr>
          </a:solidFill>
          <a:ln>
            <a:noFill/>
          </a:ln>
        </p:spPr>
        <p:txBody>
          <a:bodyPr>
            <a:normAutofit/>
          </a:bodyPr>
          <a:lstStyle>
            <a:lvl1pPr marL="0" indent="0" algn="ctr">
              <a:buNone/>
              <a:defRPr sz="1400"/>
            </a:lvl1pPr>
          </a:lstStyle>
          <a:p>
            <a:r>
              <a:rPr lang="en-US" dirty="0"/>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10111965" y="1645143"/>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8146538" y="3610570"/>
            <a:ext cx="3362208" cy="3362208"/>
          </a:xfrm>
          <a:prstGeom prst="diamond">
            <a:avLst/>
          </a:prstGeom>
          <a:solidFill>
            <a:schemeClr val="accent1">
              <a:lumMod val="20000"/>
              <a:lumOff val="80000"/>
            </a:schemeClr>
          </a:solidFill>
          <a:ln>
            <a:noFill/>
          </a:ln>
        </p:spPr>
        <p:txBody>
          <a:bodyPr>
            <a:normAutofit/>
          </a:bodyPr>
          <a:lstStyle>
            <a:lvl1pPr marL="0" marR="0" indent="0" algn="ctr"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None/>
              <a:tabLst/>
              <a:defRPr sz="1400"/>
            </a:lvl1pPr>
          </a:lstStyle>
          <a:p>
            <a:r>
              <a:rPr lang="en-US" dirty="0"/>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6181110" y="1645143"/>
            <a:ext cx="3362208" cy="3362208"/>
          </a:xfrm>
          <a:prstGeom prst="diamond">
            <a:avLst/>
          </a:prstGeom>
          <a:solidFill>
            <a:schemeClr val="accent1">
              <a:lumMod val="20000"/>
              <a:lumOff val="80000"/>
            </a:schemeClr>
          </a:solidFill>
          <a:ln>
            <a:noFill/>
          </a:ln>
        </p:spPr>
        <p:txBody>
          <a:bodyPr/>
          <a:lstStyle>
            <a:lvl1pPr marL="0" indent="0" algn="ctr">
              <a:buNone/>
              <a:defRPr sz="1400"/>
            </a:lvl1pPr>
          </a:lstStyle>
          <a:p>
            <a:r>
              <a:rPr lang="en-US" dirty="0"/>
              <a:t>Click on picture icon to insert image. Before inserting, crop picture to 3.68” square or larger.</a:t>
            </a:r>
          </a:p>
        </p:txBody>
      </p:sp>
      <p:sp>
        <p:nvSpPr>
          <p:cNvPr id="8" name="Source Placeholder"/>
          <p:cNvSpPr>
            <a:spLocks noGrp="1"/>
          </p:cNvSpPr>
          <p:nvPr>
            <p:ph type="body" sz="quarter" idx="13" hasCustomPrompt="1"/>
          </p:nvPr>
        </p:nvSpPr>
        <p:spPr>
          <a:xfrm>
            <a:off x="457200" y="5751576"/>
            <a:ext cx="5632704"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127915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371600"/>
            <a:ext cx="11274552" cy="4572000"/>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39570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Contac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1FB921A-C4D0-4B3B-8255-50A19CFD3FD4}"/>
              </a:ext>
            </a:extLst>
          </p:cNvPr>
          <p:cNvGrpSpPr/>
          <p:nvPr userDrawn="1"/>
        </p:nvGrpSpPr>
        <p:grpSpPr>
          <a:xfrm>
            <a:off x="-1524" y="274592"/>
            <a:ext cx="12192000" cy="6537322"/>
            <a:chOff x="-1524" y="7624195"/>
            <a:chExt cx="12192000" cy="6537322"/>
          </a:xfrm>
        </p:grpSpPr>
        <p:sp>
          <p:nvSpPr>
            <p:cNvPr id="43" name="Rectangle 42">
              <a:extLst>
                <a:ext uri="{FF2B5EF4-FFF2-40B4-BE49-F238E27FC236}">
                  <a16:creationId xmlns:a16="http://schemas.microsoft.com/office/drawing/2014/main" id="{7EECA5C2-0795-4AF3-8104-359E732C300F}"/>
                </a:ext>
              </a:extLst>
            </p:cNvPr>
            <p:cNvSpPr/>
            <p:nvPr userDrawn="1"/>
          </p:nvSpPr>
          <p:spPr>
            <a:xfrm>
              <a:off x="-1524" y="8462035"/>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44" name="Group 43">
              <a:extLst>
                <a:ext uri="{FF2B5EF4-FFF2-40B4-BE49-F238E27FC236}">
                  <a16:creationId xmlns:a16="http://schemas.microsoft.com/office/drawing/2014/main" id="{81D4C016-95AC-4C43-AB1C-306C811D1DFD}"/>
                </a:ext>
              </a:extLst>
            </p:cNvPr>
            <p:cNvGrpSpPr/>
            <p:nvPr userDrawn="1"/>
          </p:nvGrpSpPr>
          <p:grpSpPr>
            <a:xfrm>
              <a:off x="11457051" y="10488477"/>
              <a:ext cx="733425" cy="488158"/>
              <a:chOff x="11458575" y="3120629"/>
              <a:chExt cx="733425" cy="488158"/>
            </a:xfrm>
          </p:grpSpPr>
          <p:sp>
            <p:nvSpPr>
              <p:cNvPr id="45" name="Rectangle 44">
                <a:extLst>
                  <a:ext uri="{FF2B5EF4-FFF2-40B4-BE49-F238E27FC236}">
                    <a16:creationId xmlns:a16="http://schemas.microsoft.com/office/drawing/2014/main" id="{62E4B60F-5995-49A1-AD01-F83B2FB3D46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6" name="Rectangle 45">
                <a:extLst>
                  <a:ext uri="{FF2B5EF4-FFF2-40B4-BE49-F238E27FC236}">
                    <a16:creationId xmlns:a16="http://schemas.microsoft.com/office/drawing/2014/main" id="{64349608-A9CD-46FB-9A70-60E224761B64}"/>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47" name="Straight Connector 46">
                <a:extLst>
                  <a:ext uri="{FF2B5EF4-FFF2-40B4-BE49-F238E27FC236}">
                    <a16:creationId xmlns:a16="http://schemas.microsoft.com/office/drawing/2014/main" id="{9FEB50B9-82E5-4C26-936D-AD626E9A2D3A}"/>
                  </a:ext>
                </a:extLst>
              </p:cNvPr>
              <p:cNvCxnSpPr>
                <a:cxnSpLocks/>
                <a:stCxn id="46" idx="3"/>
                <a:endCxn id="45"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48" name="Picture 18">
              <a:extLst>
                <a:ext uri="{FF2B5EF4-FFF2-40B4-BE49-F238E27FC236}">
                  <a16:creationId xmlns:a16="http://schemas.microsoft.com/office/drawing/2014/main" id="{9726BA83-323B-45AE-8035-2B6330D4AA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4276" y="7624195"/>
              <a:ext cx="3383280" cy="578718"/>
            </a:xfrm>
            <a:prstGeom prst="rect">
              <a:avLst/>
            </a:prstGeom>
          </p:spPr>
        </p:pic>
        <p:grpSp>
          <p:nvGrpSpPr>
            <p:cNvPr id="49" name="Group 48">
              <a:extLst>
                <a:ext uri="{FF2B5EF4-FFF2-40B4-BE49-F238E27FC236}">
                  <a16:creationId xmlns:a16="http://schemas.microsoft.com/office/drawing/2014/main" id="{5B114074-6C2F-4C49-87A3-97E062605965}"/>
                </a:ext>
              </a:extLst>
            </p:cNvPr>
            <p:cNvGrpSpPr/>
            <p:nvPr userDrawn="1"/>
          </p:nvGrpSpPr>
          <p:grpSpPr>
            <a:xfrm>
              <a:off x="11578510" y="13688823"/>
              <a:ext cx="483394" cy="472694"/>
              <a:chOff x="10912310" y="7334679"/>
              <a:chExt cx="654071" cy="639593"/>
            </a:xfrm>
          </p:grpSpPr>
          <p:sp>
            <p:nvSpPr>
              <p:cNvPr id="50" name="Freeform: Shape 49">
                <a:extLst>
                  <a:ext uri="{FF2B5EF4-FFF2-40B4-BE49-F238E27FC236}">
                    <a16:creationId xmlns:a16="http://schemas.microsoft.com/office/drawing/2014/main" id="{9F4D3658-97E0-4584-B618-9F36C914E8F7}"/>
                  </a:ext>
                </a:extLst>
              </p:cNvPr>
              <p:cNvSpPr/>
              <p:nvPr/>
            </p:nvSpPr>
            <p:spPr>
              <a:xfrm>
                <a:off x="10974759" y="7839981"/>
                <a:ext cx="33257" cy="35793"/>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C9AC97E-09B1-4CA9-B03A-AAEED7DB25DF}"/>
                  </a:ext>
                </a:extLst>
              </p:cNvPr>
              <p:cNvSpPr/>
              <p:nvPr/>
            </p:nvSpPr>
            <p:spPr>
              <a:xfrm>
                <a:off x="11028069" y="7839981"/>
                <a:ext cx="35413" cy="33509"/>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17FFB8E-745F-4088-9E40-98949DE0514B}"/>
                  </a:ext>
                </a:extLst>
              </p:cNvPr>
              <p:cNvSpPr/>
              <p:nvPr/>
            </p:nvSpPr>
            <p:spPr>
              <a:xfrm>
                <a:off x="11325722" y="7660251"/>
                <a:ext cx="131116" cy="154344"/>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5ACD734-CCF9-4B19-AB4C-25C03365E6A5}"/>
                  </a:ext>
                </a:extLst>
              </p:cNvPr>
              <p:cNvSpPr/>
              <p:nvPr/>
            </p:nvSpPr>
            <p:spPr>
              <a:xfrm>
                <a:off x="11048506" y="7334679"/>
                <a:ext cx="419250" cy="21184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BAA6C73-DF7F-4463-8345-116E8BFD7632}"/>
                  </a:ext>
                </a:extLst>
              </p:cNvPr>
              <p:cNvSpPr/>
              <p:nvPr/>
            </p:nvSpPr>
            <p:spPr>
              <a:xfrm>
                <a:off x="11106387" y="7562389"/>
                <a:ext cx="136831" cy="172876"/>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7CD00AF-E48A-4655-AEC4-F90BDA8CFA29}"/>
                  </a:ext>
                </a:extLst>
              </p:cNvPr>
              <p:cNvSpPr/>
              <p:nvPr/>
            </p:nvSpPr>
            <p:spPr>
              <a:xfrm>
                <a:off x="11193297" y="7463512"/>
                <a:ext cx="73658" cy="75014"/>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8C10731-63D6-484B-8008-1916C2207FCA}"/>
                  </a:ext>
                </a:extLst>
              </p:cNvPr>
              <p:cNvSpPr/>
              <p:nvPr/>
            </p:nvSpPr>
            <p:spPr>
              <a:xfrm>
                <a:off x="11236617" y="7440411"/>
                <a:ext cx="174910" cy="245606"/>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3BD7363-1618-41D1-AB06-17FB2F62AE66}"/>
                  </a:ext>
                </a:extLst>
              </p:cNvPr>
              <p:cNvSpPr/>
              <p:nvPr/>
            </p:nvSpPr>
            <p:spPr>
              <a:xfrm>
                <a:off x="11410130" y="7377200"/>
                <a:ext cx="55720" cy="52929"/>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F8DFC3D-D292-4344-99A5-71B297545921}"/>
                  </a:ext>
                </a:extLst>
              </p:cNvPr>
              <p:cNvSpPr/>
              <p:nvPr/>
            </p:nvSpPr>
            <p:spPr>
              <a:xfrm>
                <a:off x="10912310" y="7486994"/>
                <a:ext cx="654071" cy="487278"/>
              </a:xfrm>
              <a:custGeom>
                <a:avLst/>
                <a:gdLst>
                  <a:gd name="connsiteX0" fmla="*/ 654071 w 654071"/>
                  <a:gd name="connsiteY0" fmla="*/ 0 h 487278"/>
                  <a:gd name="connsiteX1" fmla="*/ 627923 w 654071"/>
                  <a:gd name="connsiteY1" fmla="*/ 64353 h 487278"/>
                  <a:gd name="connsiteX2" fmla="*/ 615992 w 654071"/>
                  <a:gd name="connsiteY2" fmla="*/ 49121 h 487278"/>
                  <a:gd name="connsiteX3" fmla="*/ 240151 w 654071"/>
                  <a:gd name="connsiteY3" fmla="*/ 327095 h 487278"/>
                  <a:gd name="connsiteX4" fmla="*/ 206770 w 654071"/>
                  <a:gd name="connsiteY4" fmla="*/ 240783 h 487278"/>
                  <a:gd name="connsiteX5" fmla="*/ 193568 w 654071"/>
                  <a:gd name="connsiteY5" fmla="*/ 297266 h 487278"/>
                  <a:gd name="connsiteX6" fmla="*/ 160057 w 654071"/>
                  <a:gd name="connsiteY6" fmla="*/ 297266 h 487278"/>
                  <a:gd name="connsiteX7" fmla="*/ 145843 w 654071"/>
                  <a:gd name="connsiteY7" fmla="*/ 386497 h 487278"/>
                  <a:gd name="connsiteX8" fmla="*/ 98117 w 654071"/>
                  <a:gd name="connsiteY8" fmla="*/ 333187 h 487278"/>
                  <a:gd name="connsiteX9" fmla="*/ 85424 w 654071"/>
                  <a:gd name="connsiteY9" fmla="*/ 436887 h 487278"/>
                  <a:gd name="connsiteX10" fmla="*/ 16883 w 654071"/>
                  <a:gd name="connsiteY10" fmla="*/ 487278 h 487278"/>
                  <a:gd name="connsiteX11" fmla="*/ 0 w 654071"/>
                  <a:gd name="connsiteY11" fmla="*/ 464177 h 487278"/>
                  <a:gd name="connsiteX12" fmla="*/ 58513 w 654071"/>
                  <a:gd name="connsiteY12" fmla="*/ 421148 h 487278"/>
                  <a:gd name="connsiteX13" fmla="*/ 77302 w 654071"/>
                  <a:gd name="connsiteY13" fmla="*/ 267057 h 487278"/>
                  <a:gd name="connsiteX14" fmla="*/ 127057 w 654071"/>
                  <a:gd name="connsiteY14" fmla="*/ 322525 h 487278"/>
                  <a:gd name="connsiteX15" fmla="*/ 135688 w 654071"/>
                  <a:gd name="connsiteY15" fmla="*/ 268580 h 487278"/>
                  <a:gd name="connsiteX16" fmla="*/ 170847 w 654071"/>
                  <a:gd name="connsiteY16" fmla="*/ 268580 h 487278"/>
                  <a:gd name="connsiteX17" fmla="*/ 199788 w 654071"/>
                  <a:gd name="connsiteY17" fmla="*/ 143683 h 487278"/>
                  <a:gd name="connsiteX18" fmla="*/ 251958 w 654071"/>
                  <a:gd name="connsiteY18" fmla="*/ 278227 h 487278"/>
                  <a:gd name="connsiteX19" fmla="*/ 481572 w 654071"/>
                  <a:gd name="connsiteY19" fmla="*/ 110935 h 487278"/>
                  <a:gd name="connsiteX20" fmla="*/ 591496 w 654071"/>
                  <a:gd name="connsiteY20" fmla="*/ 31098 h 487278"/>
                  <a:gd name="connsiteX21" fmla="*/ 592128 w 654071"/>
                  <a:gd name="connsiteY21" fmla="*/ 31098 h 487278"/>
                  <a:gd name="connsiteX22" fmla="*/ 598474 w 654071"/>
                  <a:gd name="connsiteY22" fmla="*/ 26528 h 487278"/>
                  <a:gd name="connsiteX23" fmla="*/ 598220 w 654071"/>
                  <a:gd name="connsiteY23" fmla="*/ 26274 h 487278"/>
                  <a:gd name="connsiteX24" fmla="*/ 588068 w 654071"/>
                  <a:gd name="connsiteY24" fmla="*/ 13200 h 487278"/>
                  <a:gd name="connsiteX25" fmla="*/ 585273 w 654071"/>
                  <a:gd name="connsiteY25" fmla="*/ 9647 h 487278"/>
                  <a:gd name="connsiteX26" fmla="*/ 654071 w 654071"/>
                  <a:gd name="connsiteY26" fmla="*/ 0 h 4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4071" h="487278">
                    <a:moveTo>
                      <a:pt x="654071" y="0"/>
                    </a:moveTo>
                    <a:lnTo>
                      <a:pt x="627923" y="64353"/>
                    </a:lnTo>
                    <a:lnTo>
                      <a:pt x="615992" y="49121"/>
                    </a:lnTo>
                    <a:lnTo>
                      <a:pt x="240151" y="327095"/>
                    </a:lnTo>
                    <a:lnTo>
                      <a:pt x="206770" y="240783"/>
                    </a:lnTo>
                    <a:lnTo>
                      <a:pt x="193568" y="297266"/>
                    </a:lnTo>
                    <a:lnTo>
                      <a:pt x="160057" y="297266"/>
                    </a:lnTo>
                    <a:lnTo>
                      <a:pt x="145843" y="386497"/>
                    </a:lnTo>
                    <a:lnTo>
                      <a:pt x="98117" y="333187"/>
                    </a:lnTo>
                    <a:lnTo>
                      <a:pt x="85424" y="436887"/>
                    </a:lnTo>
                    <a:lnTo>
                      <a:pt x="16883" y="487278"/>
                    </a:lnTo>
                    <a:lnTo>
                      <a:pt x="0" y="464177"/>
                    </a:lnTo>
                    <a:lnTo>
                      <a:pt x="58513" y="421148"/>
                    </a:lnTo>
                    <a:lnTo>
                      <a:pt x="77302" y="267057"/>
                    </a:lnTo>
                    <a:lnTo>
                      <a:pt x="127057" y="322525"/>
                    </a:lnTo>
                    <a:lnTo>
                      <a:pt x="135688" y="268580"/>
                    </a:lnTo>
                    <a:lnTo>
                      <a:pt x="170847" y="268580"/>
                    </a:lnTo>
                    <a:lnTo>
                      <a:pt x="199788" y="143683"/>
                    </a:lnTo>
                    <a:lnTo>
                      <a:pt x="251958" y="278227"/>
                    </a:lnTo>
                    <a:lnTo>
                      <a:pt x="481572" y="110935"/>
                    </a:lnTo>
                    <a:lnTo>
                      <a:pt x="591496" y="31098"/>
                    </a:lnTo>
                    <a:lnTo>
                      <a:pt x="592128" y="31098"/>
                    </a:lnTo>
                    <a:lnTo>
                      <a:pt x="598474" y="26528"/>
                    </a:lnTo>
                    <a:lnTo>
                      <a:pt x="598220" y="26274"/>
                    </a:lnTo>
                    <a:lnTo>
                      <a:pt x="588068" y="13200"/>
                    </a:lnTo>
                    <a:lnTo>
                      <a:pt x="585273" y="9647"/>
                    </a:lnTo>
                    <a:lnTo>
                      <a:pt x="654071" y="0"/>
                    </a:lnTo>
                    <a:close/>
                  </a:path>
                </a:pathLst>
              </a:custGeom>
              <a:solidFill>
                <a:srgbClr val="457939"/>
              </a:solidFill>
              <a:ln w="3588" cap="flat">
                <a:noFill/>
                <a:prstDash val="solid"/>
                <a:miter/>
              </a:ln>
            </p:spPr>
            <p:txBody>
              <a:bodyPr rtlCol="0" anchor="ctr"/>
              <a:lstStyle/>
              <a:p>
                <a:endParaRPr lang="en-US"/>
              </a:p>
            </p:txBody>
          </p:sp>
        </p:grpSp>
      </p:grpSp>
      <p:pic>
        <p:nvPicPr>
          <p:cNvPr id="23" name="Picture 22" descr="Logo, company name&#10;&#10;Description automatically generated">
            <a:extLst>
              <a:ext uri="{FF2B5EF4-FFF2-40B4-BE49-F238E27FC236}">
                <a16:creationId xmlns:a16="http://schemas.microsoft.com/office/drawing/2014/main" id="{ED88E5DC-AED9-4B24-BEE2-43A877D64C08}"/>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6219" y="5572743"/>
            <a:ext cx="887411" cy="887411"/>
          </a:xfrm>
          <a:prstGeom prst="rect">
            <a:avLst/>
          </a:prstGeom>
        </p:spPr>
      </p:pic>
      <p:sp>
        <p:nvSpPr>
          <p:cNvPr id="9" name="Rectangle 8">
            <a:extLst>
              <a:ext uri="{FF2B5EF4-FFF2-40B4-BE49-F238E27FC236}">
                <a16:creationId xmlns:a16="http://schemas.microsoft.com/office/drawing/2014/main" id="{38E2BA65-B736-4634-83DA-D078D40BFAFB}"/>
              </a:ext>
            </a:extLst>
          </p:cNvPr>
          <p:cNvSpPr/>
          <p:nvPr userDrawn="1"/>
        </p:nvSpPr>
        <p:spPr>
          <a:xfrm>
            <a:off x="0" y="3727438"/>
            <a:ext cx="2662237" cy="31305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2" name="Group 1">
            <a:extLst>
              <a:ext uri="{FF2B5EF4-FFF2-40B4-BE49-F238E27FC236}">
                <a16:creationId xmlns:a16="http://schemas.microsoft.com/office/drawing/2014/main" id="{488CFA65-BAFD-4684-9F4B-1D4D2A682FBB}"/>
              </a:ext>
            </a:extLst>
          </p:cNvPr>
          <p:cNvGrpSpPr/>
          <p:nvPr userDrawn="1"/>
        </p:nvGrpSpPr>
        <p:grpSpPr>
          <a:xfrm>
            <a:off x="729743" y="3727439"/>
            <a:ext cx="8139937" cy="2719174"/>
            <a:chOff x="729743" y="3727439"/>
            <a:chExt cx="8139937" cy="2719174"/>
          </a:xfrm>
        </p:grpSpPr>
        <p:grpSp>
          <p:nvGrpSpPr>
            <p:cNvPr id="35" name="AIR Footer">
              <a:extLst>
                <a:ext uri="{FF2B5EF4-FFF2-40B4-BE49-F238E27FC236}">
                  <a16:creationId xmlns:a16="http://schemas.microsoft.com/office/drawing/2014/main" id="{2BA7571C-C2EA-40FE-9CAC-E7F621D71F81}"/>
                </a:ext>
              </a:extLst>
            </p:cNvPr>
            <p:cNvGrpSpPr>
              <a:grpSpLocks noChangeAspect="1"/>
            </p:cNvGrpSpPr>
            <p:nvPr userDrawn="1"/>
          </p:nvGrpSpPr>
          <p:grpSpPr>
            <a:xfrm>
              <a:off x="729743" y="5669373"/>
              <a:ext cx="1737427" cy="777240"/>
              <a:chOff x="635038" y="5962985"/>
              <a:chExt cx="2559490" cy="1144991"/>
            </a:xfrm>
          </p:grpSpPr>
          <p:pic>
            <p:nvPicPr>
              <p:cNvPr id="36" name="Picture 35" descr="Logo of the American Institutes for Research | Advancing Evidence. Improving Lives.">
                <a:extLst>
                  <a:ext uri="{FF2B5EF4-FFF2-40B4-BE49-F238E27FC236}">
                    <a16:creationId xmlns:a16="http://schemas.microsoft.com/office/drawing/2014/main" id="{EF26743F-C351-40FC-B9CD-8732AF24760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37" name="Straight Connector 36">
                <a:extLst>
                  <a:ext uri="{FF2B5EF4-FFF2-40B4-BE49-F238E27FC236}">
                    <a16:creationId xmlns:a16="http://schemas.microsoft.com/office/drawing/2014/main" id="{254C0519-2CA1-439E-97E6-DBAEC31023C7}"/>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908431B-39E9-4CCB-AAD7-D9BE9D06D182}"/>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24" name="TextBox 23">
              <a:extLst>
                <a:ext uri="{FF2B5EF4-FFF2-40B4-BE49-F238E27FC236}">
                  <a16:creationId xmlns:a16="http://schemas.microsoft.com/office/drawing/2014/main" id="{662043B3-9513-46D1-B67C-382E8B377B2A}"/>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dirty="0"/>
                <a:t>www.Intensiveintervention.org</a:t>
              </a:r>
              <a:br>
                <a:rPr lang="en-US" sz="2000" dirty="0"/>
              </a:br>
              <a:r>
                <a:rPr lang="en-US" sz="2000" dirty="0"/>
                <a:t>ncii@air.org</a:t>
              </a:r>
              <a:br>
                <a:rPr lang="en-US" sz="2000" dirty="0"/>
              </a:br>
              <a:r>
                <a:rPr lang="en-US" sz="2000" dirty="0"/>
                <a:t>https://x.com/TheNCII</a:t>
              </a:r>
              <a:br>
                <a:rPr lang="en-US" sz="2000" dirty="0"/>
              </a:br>
              <a:r>
                <a:rPr lang="en-US" sz="2000" dirty="0"/>
                <a:t>https://www.youtube.com/c/NationalCenteronIntensiveIntervention</a:t>
              </a:r>
            </a:p>
          </p:txBody>
        </p:sp>
      </p:grpSp>
      <p:sp>
        <p:nvSpPr>
          <p:cNvPr id="26" name="Cover Image with Instrux">
            <a:extLst>
              <a:ext uri="{FF2B5EF4-FFF2-40B4-BE49-F238E27FC236}">
                <a16:creationId xmlns:a16="http://schemas.microsoft.com/office/drawing/2014/main" id="{96A65C6C-556E-4405-9723-4F6273C93907}"/>
              </a:ext>
            </a:extLst>
          </p:cNvPr>
          <p:cNvSpPr>
            <a:spLocks noGrp="1"/>
          </p:cNvSpPr>
          <p:nvPr userDrawn="1">
            <p:ph type="pic" sz="quarter" idx="22" hasCustomPrompt="1"/>
          </p:nvPr>
        </p:nvSpPr>
        <p:spPr>
          <a:xfrm>
            <a:off x="729742" y="1096962"/>
            <a:ext cx="10533888" cy="2514600"/>
          </a:xfrm>
          <a:noFill/>
        </p:spPr>
        <p:txBody>
          <a:bodyPr lIns="91440" tIns="91440" rIns="91440" bIns="91440">
            <a:normAutofit/>
          </a:bodyPr>
          <a:lstStyle>
            <a:lvl1pPr marL="0" indent="0">
              <a:lnSpc>
                <a:spcPct val="125000"/>
              </a:lnSpc>
              <a:spcBef>
                <a:spcPts val="0"/>
              </a:spcBef>
              <a:buNone/>
              <a:defRPr sz="1600" b="1"/>
            </a:lvl1pPr>
          </a:lstStyle>
          <a:p>
            <a:r>
              <a:rPr lang="en-US" dirty="0"/>
              <a:t>For best results, crop and resize the cover picture to fit this placeholder (2.75” x 11.52”) prior to insertion.</a:t>
            </a:r>
            <a:br>
              <a:rPr lang="en-US" dirty="0"/>
            </a:br>
            <a:r>
              <a:rPr lang="en-US" dirty="0"/>
              <a:t>1. To insert or replace the cover image, hold down the shift key and right click on the orange rectangle. choose “Send to Back”. from the pop-up menu.</a:t>
            </a:r>
            <a:br>
              <a:rPr lang="en-US" dirty="0"/>
            </a:br>
            <a:r>
              <a:rPr lang="en-US" dirty="0"/>
              <a:t>2. Delete any existing image, then click the picture icon in the center of the empty picture placeholder.</a:t>
            </a:r>
            <a:br>
              <a:rPr lang="en-US" dirty="0"/>
            </a:br>
            <a:r>
              <a:rPr lang="en-US" dirty="0"/>
              <a:t>3. Navigate to the desired image in file explorer and double-click on it.</a:t>
            </a:r>
            <a:br>
              <a:rPr lang="en-US" dirty="0"/>
            </a:br>
            <a:r>
              <a:rPr lang="en-US" dirty="0"/>
              <a:t>4. Right-click on the picture and choose “Send to Back” to send it behind the orange rectangle, or click the reset icon on the Home tab to reset the correct order.</a:t>
            </a:r>
          </a:p>
        </p:txBody>
      </p:sp>
      <p:sp>
        <p:nvSpPr>
          <p:cNvPr id="25" name="Orange Rectangle">
            <a:extLst>
              <a:ext uri="{FF2B5EF4-FFF2-40B4-BE49-F238E27FC236}">
                <a16:creationId xmlns:a16="http://schemas.microsoft.com/office/drawing/2014/main" id="{7197591B-BBBA-47AE-9B3B-3BABAC873ECE}"/>
              </a:ext>
            </a:extLst>
          </p:cNvPr>
          <p:cNvSpPr>
            <a:spLocks noGrp="1"/>
          </p:cNvSpPr>
          <p:nvPr userDrawn="1">
            <p:ph type="body" sz="quarter" idx="23" hasCustomPrompt="1"/>
          </p:nvPr>
        </p:nvSpPr>
        <p:spPr>
          <a:xfrm>
            <a:off x="729742" y="1096962"/>
            <a:ext cx="10533888" cy="2514600"/>
          </a:xfrm>
          <a:solidFill>
            <a:srgbClr val="C25131">
              <a:alpha val="85000"/>
            </a:srgbClr>
          </a:solidFill>
        </p:spPr>
        <p:txBody>
          <a:bodyPr lIns="91440" tIns="91440" rIns="91440" bIns="91440">
            <a:normAutofit/>
          </a:bodyPr>
          <a:lstStyle>
            <a:lvl1pPr marL="0" indent="0">
              <a:lnSpc>
                <a:spcPct val="150000"/>
              </a:lnSpc>
              <a:spcBef>
                <a:spcPts val="0"/>
              </a:spcBef>
              <a:buNone/>
              <a:defRPr lang="en-US" sz="1600" b="1" i="0" kern="1200" dirty="0">
                <a:solidFill>
                  <a:schemeClr val="tx1"/>
                </a:solidFill>
                <a:latin typeface="+mn-lt"/>
                <a:ea typeface="Calibri"/>
                <a:cs typeface="Calibri"/>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 </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dirty="0"/>
          </a:p>
        </p:txBody>
      </p:sp>
      <p:sp>
        <p:nvSpPr>
          <p:cNvPr id="19" name="Rectangle 18">
            <a:extLst>
              <a:ext uri="{FF2B5EF4-FFF2-40B4-BE49-F238E27FC236}">
                <a16:creationId xmlns:a16="http://schemas.microsoft.com/office/drawing/2014/main" id="{09809816-4573-485E-944E-C0823B8FF510}"/>
              </a:ext>
            </a:extLst>
          </p:cNvPr>
          <p:cNvSpPr/>
          <p:nvPr userDrawn="1"/>
        </p:nvSpPr>
        <p:spPr>
          <a:xfrm>
            <a:off x="0" y="1096962"/>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4" name="Group 3">
            <a:extLst>
              <a:ext uri="{FF2B5EF4-FFF2-40B4-BE49-F238E27FC236}">
                <a16:creationId xmlns:a16="http://schemas.microsoft.com/office/drawing/2014/main" id="{B6BA29CD-0960-FF7B-5A1B-0702EC4A8762}"/>
              </a:ext>
            </a:extLst>
          </p:cNvPr>
          <p:cNvGrpSpPr/>
          <p:nvPr userDrawn="1"/>
        </p:nvGrpSpPr>
        <p:grpSpPr>
          <a:xfrm>
            <a:off x="219586" y="3858491"/>
            <a:ext cx="956073" cy="1471695"/>
            <a:chOff x="219586" y="3858491"/>
            <a:chExt cx="956073" cy="1471695"/>
          </a:xfrm>
        </p:grpSpPr>
        <p:pic>
          <p:nvPicPr>
            <p:cNvPr id="6" name="Picture 5" descr="Graphical user interface&#10;&#10;Description automatically generated with medium confidence">
              <a:extLst>
                <a:ext uri="{FF2B5EF4-FFF2-40B4-BE49-F238E27FC236}">
                  <a16:creationId xmlns:a16="http://schemas.microsoft.com/office/drawing/2014/main" id="{E6C33F5B-D9C1-E2F9-650B-F6EEF88FA61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55216" r="88164" b="12403"/>
            <a:stretch/>
          </p:blipFill>
          <p:spPr>
            <a:xfrm>
              <a:off x="219586" y="3858491"/>
              <a:ext cx="956073" cy="1471695"/>
            </a:xfrm>
            <a:prstGeom prst="rect">
              <a:avLst/>
            </a:prstGeom>
          </p:spPr>
        </p:pic>
        <p:sp>
          <p:nvSpPr>
            <p:cNvPr id="8" name="Oval 7">
              <a:extLst>
                <a:ext uri="{FF2B5EF4-FFF2-40B4-BE49-F238E27FC236}">
                  <a16:creationId xmlns:a16="http://schemas.microsoft.com/office/drawing/2014/main" id="{1EBB18E3-D39C-ACB6-2A0B-6F2C0E8D9725}"/>
                </a:ext>
              </a:extLst>
            </p:cNvPr>
            <p:cNvSpPr/>
            <p:nvPr userDrawn="1"/>
          </p:nvSpPr>
          <p:spPr>
            <a:xfrm>
              <a:off x="612038" y="4580226"/>
              <a:ext cx="348269" cy="34826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10" name="Picture 9" descr="A blue circle with white x in it&#10;&#10;Description automatically generated">
              <a:extLst>
                <a:ext uri="{FF2B5EF4-FFF2-40B4-BE49-F238E27FC236}">
                  <a16:creationId xmlns:a16="http://schemas.microsoft.com/office/drawing/2014/main" id="{8EB1A9E7-B56A-670D-3D55-F4AA3C94C84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2727" y="4669127"/>
              <a:ext cx="186891" cy="186891"/>
            </a:xfrm>
            <a:prstGeom prst="rect">
              <a:avLst/>
            </a:prstGeom>
          </p:spPr>
        </p:pic>
      </p:grpSp>
    </p:spTree>
    <p:extLst>
      <p:ext uri="{BB962C8B-B14F-4D97-AF65-F5344CB8AC3E}">
        <p14:creationId xmlns:p14="http://schemas.microsoft.com/office/powerpoint/2010/main" val="1598195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11096DDB-512C-4177-A7AE-E1B435B5E776}"/>
              </a:ext>
            </a:extLst>
          </p:cNvPr>
          <p:cNvSpPr/>
          <p:nvPr userDrawn="1"/>
        </p:nvSpPr>
        <p:spPr>
          <a:xfrm>
            <a:off x="729742" y="1083274"/>
            <a:ext cx="10533888" cy="25146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 name="Title 1"/>
          <p:cNvSpPr>
            <a:spLocks noGrp="1"/>
          </p:cNvSpPr>
          <p:nvPr userDrawn="1">
            <p:ph type="title" hasCustomPrompt="1"/>
          </p:nvPr>
        </p:nvSpPr>
        <p:spPr>
          <a:xfrm>
            <a:off x="2569627" y="1730759"/>
            <a:ext cx="8558784" cy="353687"/>
          </a:xfrm>
        </p:spPr>
        <p:txBody>
          <a:bodyPr anchor="b" anchorCtr="0">
            <a:noAutofit/>
          </a:bodyPr>
          <a:lstStyle>
            <a:lvl1pPr algn="l">
              <a:lnSpc>
                <a:spcPct val="114000"/>
              </a:lnSpc>
              <a:defRPr lang="en-US" sz="2200" b="1" i="0" kern="1200" cap="none" spc="0" baseline="0" dirty="0">
                <a:solidFill>
                  <a:schemeClr val="bg1"/>
                </a:solidFill>
                <a:latin typeface="+mn-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2569627" y="2126874"/>
            <a:ext cx="8556522" cy="1231786"/>
          </a:xfrm>
        </p:spPr>
        <p:txBody>
          <a:bodyPr>
            <a:noAutofit/>
          </a:bodyPr>
          <a:lstStyle>
            <a:lvl1pPr marL="0" indent="0" algn="l">
              <a:lnSpc>
                <a:spcPct val="125000"/>
              </a:lnSpc>
              <a:spcBef>
                <a:spcPts val="0"/>
              </a:spcBef>
              <a:buNone/>
              <a:defRPr sz="2200" cap="none" spc="0" baseline="0">
                <a:solidFill>
                  <a:schemeClr val="bg1"/>
                </a:solidFill>
              </a:defRPr>
            </a:lvl1pPr>
          </a:lstStyle>
          <a:p>
            <a:r>
              <a:rPr lang="en-US" dirty="0"/>
              <a:t>Presenter’s Job Title</a:t>
            </a:r>
          </a:p>
          <a:p>
            <a:r>
              <a:rPr lang="en-US" dirty="0"/>
              <a:t>###.###.####</a:t>
            </a:r>
          </a:p>
          <a:p>
            <a:r>
              <a:rPr lang="en-US" dirty="0"/>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userDrawn="1">
            <p:ph type="pic" sz="quarter" idx="12" hasCustomPrompt="1"/>
          </p:nvPr>
        </p:nvSpPr>
        <p:spPr>
          <a:xfrm>
            <a:off x="1202788" y="1787031"/>
            <a:ext cx="1143000" cy="1143000"/>
          </a:xfrm>
          <a:solidFill>
            <a:schemeClr val="bg1"/>
          </a:solidFill>
        </p:spPr>
        <p:txBody>
          <a:bodyPr anchor="t" anchorCtr="1">
            <a:normAutofit/>
          </a:bodyPr>
          <a:lstStyle>
            <a:lvl1pPr marL="0" indent="0" algn="ctr">
              <a:buNone/>
              <a:defRPr sz="1000"/>
            </a:lvl1pPr>
          </a:lstStyle>
          <a:p>
            <a:r>
              <a:rPr lang="en-US" dirty="0"/>
              <a:t>Click icon below to insert photo</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userDrawn="1">
            <p:ph type="sldNum" sz="quarter" idx="14"/>
          </p:nvPr>
        </p:nvSpPr>
        <p:spPr/>
        <p:txBody>
          <a:bodyPr/>
          <a:lstStyle/>
          <a:p>
            <a:fld id="{99A20822-4A49-4D36-86E3-300BA48D3F00}" type="slidenum">
              <a:rPr lang="en-US" smtClean="0"/>
              <a:pPr/>
              <a:t>‹#›</a:t>
            </a:fld>
            <a:endParaRPr lang="en-US" dirty="0"/>
          </a:p>
        </p:txBody>
      </p:sp>
      <p:grpSp>
        <p:nvGrpSpPr>
          <p:cNvPr id="65" name="Group 64">
            <a:extLst>
              <a:ext uri="{FF2B5EF4-FFF2-40B4-BE49-F238E27FC236}">
                <a16:creationId xmlns:a16="http://schemas.microsoft.com/office/drawing/2014/main" id="{FA687EDC-CDAA-4EFF-AE35-E8F30A63CD05}"/>
              </a:ext>
            </a:extLst>
          </p:cNvPr>
          <p:cNvGrpSpPr/>
          <p:nvPr userDrawn="1"/>
        </p:nvGrpSpPr>
        <p:grpSpPr>
          <a:xfrm>
            <a:off x="0" y="245565"/>
            <a:ext cx="12192000" cy="6537322"/>
            <a:chOff x="-1524" y="7624195"/>
            <a:chExt cx="12192000" cy="6537322"/>
          </a:xfrm>
        </p:grpSpPr>
        <p:sp>
          <p:nvSpPr>
            <p:cNvPr id="66" name="Rectangle 65">
              <a:extLst>
                <a:ext uri="{FF2B5EF4-FFF2-40B4-BE49-F238E27FC236}">
                  <a16:creationId xmlns:a16="http://schemas.microsoft.com/office/drawing/2014/main" id="{B60A7871-4221-4EE7-ACB8-87233E557690}"/>
                </a:ext>
              </a:extLst>
            </p:cNvPr>
            <p:cNvSpPr/>
            <p:nvPr userDrawn="1"/>
          </p:nvSpPr>
          <p:spPr>
            <a:xfrm>
              <a:off x="-1524" y="8462035"/>
              <a:ext cx="685800" cy="25146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67" name="Group 66">
              <a:extLst>
                <a:ext uri="{FF2B5EF4-FFF2-40B4-BE49-F238E27FC236}">
                  <a16:creationId xmlns:a16="http://schemas.microsoft.com/office/drawing/2014/main" id="{61ABFCCC-A069-48B7-B18C-368E26EC4CAE}"/>
                </a:ext>
              </a:extLst>
            </p:cNvPr>
            <p:cNvGrpSpPr/>
            <p:nvPr userDrawn="1"/>
          </p:nvGrpSpPr>
          <p:grpSpPr>
            <a:xfrm>
              <a:off x="11457051" y="10488477"/>
              <a:ext cx="733425" cy="488158"/>
              <a:chOff x="11458575" y="3120629"/>
              <a:chExt cx="733425" cy="488158"/>
            </a:xfrm>
          </p:grpSpPr>
          <p:sp>
            <p:nvSpPr>
              <p:cNvPr id="79" name="Rectangle 78">
                <a:extLst>
                  <a:ext uri="{FF2B5EF4-FFF2-40B4-BE49-F238E27FC236}">
                    <a16:creationId xmlns:a16="http://schemas.microsoft.com/office/drawing/2014/main" id="{E2384C9E-FD77-44D8-B6B2-2F0826F50CF6}"/>
                  </a:ext>
                </a:extLst>
              </p:cNvPr>
              <p:cNvSpPr/>
              <p:nvPr userDrawn="1"/>
            </p:nvSpPr>
            <p:spPr>
              <a:xfrm>
                <a:off x="11458575" y="3120629"/>
                <a:ext cx="733425" cy="488158"/>
              </a:xfrm>
              <a:prstGeom prst="rect">
                <a:avLst/>
              </a:prstGeom>
              <a:solidFill>
                <a:srgbClr val="C251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0" name="Rectangle 79">
                <a:extLst>
                  <a:ext uri="{FF2B5EF4-FFF2-40B4-BE49-F238E27FC236}">
                    <a16:creationId xmlns:a16="http://schemas.microsoft.com/office/drawing/2014/main" id="{16A91416-F31E-4363-B796-63550705B4AB}"/>
                  </a:ext>
                </a:extLst>
              </p:cNvPr>
              <p:cNvSpPr/>
              <p:nvPr userDrawn="1"/>
            </p:nvSpPr>
            <p:spPr>
              <a:xfrm>
                <a:off x="11580034" y="3301735"/>
                <a:ext cx="128572" cy="12726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81" name="Straight Connector 80">
                <a:extLst>
                  <a:ext uri="{FF2B5EF4-FFF2-40B4-BE49-F238E27FC236}">
                    <a16:creationId xmlns:a16="http://schemas.microsoft.com/office/drawing/2014/main" id="{FAA53000-D864-4346-A246-702AD2609C76}"/>
                  </a:ext>
                </a:extLst>
              </p:cNvPr>
              <p:cNvCxnSpPr>
                <a:cxnSpLocks/>
                <a:stCxn id="80" idx="3"/>
                <a:endCxn id="79" idx="3"/>
              </p:cNvCxnSpPr>
              <p:nvPr userDrawn="1"/>
            </p:nvCxnSpPr>
            <p:spPr>
              <a:xfrm flipV="1">
                <a:off x="11708606" y="3364708"/>
                <a:ext cx="483394" cy="6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68" name="Picture 18">
              <a:extLst>
                <a:ext uri="{FF2B5EF4-FFF2-40B4-BE49-F238E27FC236}">
                  <a16:creationId xmlns:a16="http://schemas.microsoft.com/office/drawing/2014/main" id="{A172E2FA-31B7-4ACF-8E47-8C5AF44E52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84276" y="7624195"/>
              <a:ext cx="3383280" cy="578718"/>
            </a:xfrm>
            <a:prstGeom prst="rect">
              <a:avLst/>
            </a:prstGeom>
          </p:spPr>
        </p:pic>
        <p:grpSp>
          <p:nvGrpSpPr>
            <p:cNvPr id="69" name="Group 68">
              <a:extLst>
                <a:ext uri="{FF2B5EF4-FFF2-40B4-BE49-F238E27FC236}">
                  <a16:creationId xmlns:a16="http://schemas.microsoft.com/office/drawing/2014/main" id="{F1432039-20D4-41E7-AD56-7BD094DB3B5A}"/>
                </a:ext>
              </a:extLst>
            </p:cNvPr>
            <p:cNvGrpSpPr/>
            <p:nvPr userDrawn="1"/>
          </p:nvGrpSpPr>
          <p:grpSpPr>
            <a:xfrm>
              <a:off x="11578510" y="13688823"/>
              <a:ext cx="483394" cy="472694"/>
              <a:chOff x="10912310" y="7334679"/>
              <a:chExt cx="654071" cy="639593"/>
            </a:xfrm>
          </p:grpSpPr>
          <p:sp>
            <p:nvSpPr>
              <p:cNvPr id="70" name="Freeform: Shape 69">
                <a:extLst>
                  <a:ext uri="{FF2B5EF4-FFF2-40B4-BE49-F238E27FC236}">
                    <a16:creationId xmlns:a16="http://schemas.microsoft.com/office/drawing/2014/main" id="{C1E1BF27-3D22-40F2-BAA0-C329655DE7B8}"/>
                  </a:ext>
                </a:extLst>
              </p:cNvPr>
              <p:cNvSpPr/>
              <p:nvPr/>
            </p:nvSpPr>
            <p:spPr>
              <a:xfrm>
                <a:off x="10974759" y="7839981"/>
                <a:ext cx="33257" cy="35793"/>
              </a:xfrm>
              <a:custGeom>
                <a:avLst/>
                <a:gdLst>
                  <a:gd name="connsiteX0" fmla="*/ 4444 w 33257"/>
                  <a:gd name="connsiteY0" fmla="*/ 0 h 35793"/>
                  <a:gd name="connsiteX1" fmla="*/ 33257 w 33257"/>
                  <a:gd name="connsiteY1" fmla="*/ 0 h 35793"/>
                  <a:gd name="connsiteX2" fmla="*/ 28940 w 33257"/>
                  <a:gd name="connsiteY2" fmla="*/ 35794 h 35793"/>
                  <a:gd name="connsiteX3" fmla="*/ 0 w 33257"/>
                  <a:gd name="connsiteY3" fmla="*/ 35794 h 35793"/>
                  <a:gd name="connsiteX4" fmla="*/ 4444 w 33257"/>
                  <a:gd name="connsiteY4" fmla="*/ 0 h 3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7" h="35793">
                    <a:moveTo>
                      <a:pt x="4444" y="0"/>
                    </a:moveTo>
                    <a:lnTo>
                      <a:pt x="33257" y="0"/>
                    </a:lnTo>
                    <a:lnTo>
                      <a:pt x="28940" y="35794"/>
                    </a:lnTo>
                    <a:lnTo>
                      <a:pt x="0" y="35794"/>
                    </a:lnTo>
                    <a:lnTo>
                      <a:pt x="4444" y="0"/>
                    </a:lnTo>
                    <a:close/>
                  </a:path>
                </a:pathLst>
              </a:custGeom>
              <a:solidFill>
                <a:srgbClr val="457939"/>
              </a:solidFill>
              <a:ln w="3588"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2F860A5-3587-42D5-993F-A56672115100}"/>
                  </a:ext>
                </a:extLst>
              </p:cNvPr>
              <p:cNvSpPr/>
              <p:nvPr/>
            </p:nvSpPr>
            <p:spPr>
              <a:xfrm>
                <a:off x="11028069" y="7839981"/>
                <a:ext cx="35413" cy="33509"/>
              </a:xfrm>
              <a:custGeom>
                <a:avLst/>
                <a:gdLst>
                  <a:gd name="connsiteX0" fmla="*/ 0 w 35413"/>
                  <a:gd name="connsiteY0" fmla="*/ 0 h 33509"/>
                  <a:gd name="connsiteX1" fmla="*/ 35414 w 35413"/>
                  <a:gd name="connsiteY1" fmla="*/ 0 h 33509"/>
                  <a:gd name="connsiteX2" fmla="*/ 30084 w 35413"/>
                  <a:gd name="connsiteY2" fmla="*/ 33509 h 33509"/>
                  <a:gd name="connsiteX3" fmla="*/ 0 w 35413"/>
                  <a:gd name="connsiteY3" fmla="*/ 0 h 33509"/>
                </a:gdLst>
                <a:ahLst/>
                <a:cxnLst>
                  <a:cxn ang="0">
                    <a:pos x="connsiteX0" y="connsiteY0"/>
                  </a:cxn>
                  <a:cxn ang="0">
                    <a:pos x="connsiteX1" y="connsiteY1"/>
                  </a:cxn>
                  <a:cxn ang="0">
                    <a:pos x="connsiteX2" y="connsiteY2"/>
                  </a:cxn>
                  <a:cxn ang="0">
                    <a:pos x="connsiteX3" y="connsiteY3"/>
                  </a:cxn>
                </a:cxnLst>
                <a:rect l="l" t="t" r="r" b="b"/>
                <a:pathLst>
                  <a:path w="35413" h="33509">
                    <a:moveTo>
                      <a:pt x="0" y="0"/>
                    </a:moveTo>
                    <a:lnTo>
                      <a:pt x="35414" y="0"/>
                    </a:lnTo>
                    <a:lnTo>
                      <a:pt x="30084" y="33509"/>
                    </a:lnTo>
                    <a:lnTo>
                      <a:pt x="0" y="0"/>
                    </a:lnTo>
                    <a:close/>
                  </a:path>
                </a:pathLst>
              </a:custGeom>
              <a:solidFill>
                <a:srgbClr val="457939"/>
              </a:solidFill>
              <a:ln w="358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F65D830-0E07-4B3C-89FA-0BC4A34BCEF7}"/>
                  </a:ext>
                </a:extLst>
              </p:cNvPr>
              <p:cNvSpPr/>
              <p:nvPr/>
            </p:nvSpPr>
            <p:spPr>
              <a:xfrm>
                <a:off x="11325722" y="7660251"/>
                <a:ext cx="131116" cy="154344"/>
              </a:xfrm>
              <a:custGeom>
                <a:avLst/>
                <a:gdLst>
                  <a:gd name="connsiteX0" fmla="*/ 79458 w 131116"/>
                  <a:gd name="connsiteY0" fmla="*/ 126 h 154344"/>
                  <a:gd name="connsiteX1" fmla="*/ 55213 w 131116"/>
                  <a:gd name="connsiteY1" fmla="*/ 17770 h 154344"/>
                  <a:gd name="connsiteX2" fmla="*/ 75269 w 131116"/>
                  <a:gd name="connsiteY2" fmla="*/ 77680 h 154344"/>
                  <a:gd name="connsiteX3" fmla="*/ 24370 w 131116"/>
                  <a:gd name="connsiteY3" fmla="*/ 40109 h 154344"/>
                  <a:gd name="connsiteX4" fmla="*/ 0 w 131116"/>
                  <a:gd name="connsiteY4" fmla="*/ 57752 h 154344"/>
                  <a:gd name="connsiteX5" fmla="*/ 131117 w 131116"/>
                  <a:gd name="connsiteY5" fmla="*/ 154345 h 154344"/>
                  <a:gd name="connsiteX6" fmla="*/ 79585 w 131116"/>
                  <a:gd name="connsiteY6" fmla="*/ 0 h 15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16" h="154344">
                    <a:moveTo>
                      <a:pt x="79458" y="126"/>
                    </a:moveTo>
                    <a:lnTo>
                      <a:pt x="55213" y="17770"/>
                    </a:lnTo>
                    <a:lnTo>
                      <a:pt x="75269" y="77680"/>
                    </a:lnTo>
                    <a:lnTo>
                      <a:pt x="24370" y="40109"/>
                    </a:lnTo>
                    <a:lnTo>
                      <a:pt x="0" y="57752"/>
                    </a:lnTo>
                    <a:lnTo>
                      <a:pt x="131117" y="154345"/>
                    </a:lnTo>
                    <a:lnTo>
                      <a:pt x="79585" y="0"/>
                    </a:lnTo>
                    <a:close/>
                  </a:path>
                </a:pathLst>
              </a:custGeom>
              <a:solidFill>
                <a:srgbClr val="457939"/>
              </a:solidFill>
              <a:ln w="358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45B29CF-4DBB-4E57-A2AB-9FA0F83C1A87}"/>
                  </a:ext>
                </a:extLst>
              </p:cNvPr>
              <p:cNvSpPr/>
              <p:nvPr/>
            </p:nvSpPr>
            <p:spPr>
              <a:xfrm>
                <a:off x="11048506" y="7334679"/>
                <a:ext cx="419250" cy="211843"/>
              </a:xfrm>
              <a:custGeom>
                <a:avLst/>
                <a:gdLst>
                  <a:gd name="connsiteX0" fmla="*/ 141399 w 419250"/>
                  <a:gd name="connsiteY0" fmla="*/ 193820 h 211843"/>
                  <a:gd name="connsiteX1" fmla="*/ 136069 w 419250"/>
                  <a:gd name="connsiteY1" fmla="*/ 183285 h 211843"/>
                  <a:gd name="connsiteX2" fmla="*/ 0 w 419250"/>
                  <a:gd name="connsiteY2" fmla="*/ 183285 h 211843"/>
                  <a:gd name="connsiteX3" fmla="*/ 39982 w 419250"/>
                  <a:gd name="connsiteY3" fmla="*/ 211844 h 211843"/>
                  <a:gd name="connsiteX4" fmla="*/ 163739 w 419250"/>
                  <a:gd name="connsiteY4" fmla="*/ 211844 h 211843"/>
                  <a:gd name="connsiteX5" fmla="*/ 141272 w 419250"/>
                  <a:gd name="connsiteY5" fmla="*/ 193820 h 211843"/>
                  <a:gd name="connsiteX6" fmla="*/ 198139 w 419250"/>
                  <a:gd name="connsiteY6" fmla="*/ 211844 h 211843"/>
                  <a:gd name="connsiteX7" fmla="*/ 215273 w 419250"/>
                  <a:gd name="connsiteY7" fmla="*/ 211844 h 211843"/>
                  <a:gd name="connsiteX8" fmla="*/ 220984 w 419250"/>
                  <a:gd name="connsiteY8" fmla="*/ 193693 h 211843"/>
                  <a:gd name="connsiteX9" fmla="*/ 198139 w 419250"/>
                  <a:gd name="connsiteY9" fmla="*/ 211844 h 211843"/>
                  <a:gd name="connsiteX10" fmla="*/ 316563 w 419250"/>
                  <a:gd name="connsiteY10" fmla="*/ 183158 h 211843"/>
                  <a:gd name="connsiteX11" fmla="*/ 294096 w 419250"/>
                  <a:gd name="connsiteY11" fmla="*/ 211844 h 211843"/>
                  <a:gd name="connsiteX12" fmla="*/ 379901 w 419250"/>
                  <a:gd name="connsiteY12" fmla="*/ 211844 h 211843"/>
                  <a:gd name="connsiteX13" fmla="*/ 419251 w 419250"/>
                  <a:gd name="connsiteY13" fmla="*/ 183285 h 211843"/>
                  <a:gd name="connsiteX14" fmla="*/ 316690 w 419250"/>
                  <a:gd name="connsiteY14" fmla="*/ 183285 h 211843"/>
                  <a:gd name="connsiteX15" fmla="*/ 252336 w 419250"/>
                  <a:gd name="connsiteY15" fmla="*/ 0 h 211843"/>
                  <a:gd name="connsiteX16" fmla="*/ 211973 w 419250"/>
                  <a:gd name="connsiteY16" fmla="*/ 127310 h 211843"/>
                  <a:gd name="connsiteX17" fmla="*/ 221747 w 419250"/>
                  <a:gd name="connsiteY17" fmla="*/ 138098 h 211843"/>
                  <a:gd name="connsiteX18" fmla="*/ 229872 w 419250"/>
                  <a:gd name="connsiteY18" fmla="*/ 165641 h 211843"/>
                  <a:gd name="connsiteX19" fmla="*/ 252336 w 419250"/>
                  <a:gd name="connsiteY19" fmla="*/ 94562 h 211843"/>
                  <a:gd name="connsiteX20" fmla="*/ 274170 w 419250"/>
                  <a:gd name="connsiteY20" fmla="*/ 163357 h 211843"/>
                  <a:gd name="connsiteX21" fmla="*/ 298032 w 419250"/>
                  <a:gd name="connsiteY21" fmla="*/ 143810 h 211843"/>
                  <a:gd name="connsiteX22" fmla="*/ 252212 w 419250"/>
                  <a:gd name="connsiteY22" fmla="*/ 0 h 21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50" h="211843">
                    <a:moveTo>
                      <a:pt x="141399" y="193820"/>
                    </a:moveTo>
                    <a:cubicBezTo>
                      <a:pt x="139115" y="190520"/>
                      <a:pt x="137339" y="186965"/>
                      <a:pt x="136069" y="183285"/>
                    </a:cubicBezTo>
                    <a:lnTo>
                      <a:pt x="0" y="183285"/>
                    </a:lnTo>
                    <a:lnTo>
                      <a:pt x="39982" y="211844"/>
                    </a:lnTo>
                    <a:lnTo>
                      <a:pt x="163739" y="211844"/>
                    </a:lnTo>
                    <a:cubicBezTo>
                      <a:pt x="154600" y="208416"/>
                      <a:pt x="146859" y="202197"/>
                      <a:pt x="141272" y="193820"/>
                    </a:cubicBezTo>
                    <a:close/>
                    <a:moveTo>
                      <a:pt x="198139" y="211844"/>
                    </a:moveTo>
                    <a:lnTo>
                      <a:pt x="215273" y="211844"/>
                    </a:lnTo>
                    <a:lnTo>
                      <a:pt x="220984" y="193693"/>
                    </a:lnTo>
                    <a:cubicBezTo>
                      <a:pt x="215400" y="201943"/>
                      <a:pt x="207405" y="208289"/>
                      <a:pt x="198139" y="211844"/>
                    </a:cubicBezTo>
                    <a:close/>
                    <a:moveTo>
                      <a:pt x="316563" y="183158"/>
                    </a:moveTo>
                    <a:lnTo>
                      <a:pt x="294096" y="211844"/>
                    </a:lnTo>
                    <a:lnTo>
                      <a:pt x="379901" y="211844"/>
                    </a:lnTo>
                    <a:lnTo>
                      <a:pt x="419251" y="183285"/>
                    </a:lnTo>
                    <a:lnTo>
                      <a:pt x="316690" y="183285"/>
                    </a:lnTo>
                    <a:close/>
                    <a:moveTo>
                      <a:pt x="252336" y="0"/>
                    </a:moveTo>
                    <a:lnTo>
                      <a:pt x="211973" y="127310"/>
                    </a:lnTo>
                    <a:cubicBezTo>
                      <a:pt x="215781" y="130229"/>
                      <a:pt x="219081" y="133909"/>
                      <a:pt x="221747" y="138098"/>
                    </a:cubicBezTo>
                    <a:cubicBezTo>
                      <a:pt x="227204" y="146349"/>
                      <a:pt x="229999" y="155868"/>
                      <a:pt x="229872" y="165641"/>
                    </a:cubicBezTo>
                    <a:lnTo>
                      <a:pt x="252336" y="94562"/>
                    </a:lnTo>
                    <a:lnTo>
                      <a:pt x="274170" y="163357"/>
                    </a:lnTo>
                    <a:lnTo>
                      <a:pt x="298032" y="143810"/>
                    </a:lnTo>
                    <a:lnTo>
                      <a:pt x="252212" y="0"/>
                    </a:lnTo>
                    <a:close/>
                  </a:path>
                </a:pathLst>
              </a:custGeom>
              <a:solidFill>
                <a:srgbClr val="457939"/>
              </a:solidFill>
              <a:ln w="358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5F9840F-C109-43F5-B2D5-7E7D416D5805}"/>
                  </a:ext>
                </a:extLst>
              </p:cNvPr>
              <p:cNvSpPr/>
              <p:nvPr/>
            </p:nvSpPr>
            <p:spPr>
              <a:xfrm>
                <a:off x="11106387" y="7562389"/>
                <a:ext cx="136831" cy="172876"/>
              </a:xfrm>
              <a:custGeom>
                <a:avLst/>
                <a:gdLst>
                  <a:gd name="connsiteX0" fmla="*/ 136831 w 136831"/>
                  <a:gd name="connsiteY0" fmla="*/ 0 h 172876"/>
                  <a:gd name="connsiteX1" fmla="*/ 106874 w 136831"/>
                  <a:gd name="connsiteY1" fmla="*/ 139240 h 172876"/>
                  <a:gd name="connsiteX2" fmla="*/ 61813 w 136831"/>
                  <a:gd name="connsiteY2" fmla="*/ 172876 h 172876"/>
                  <a:gd name="connsiteX3" fmla="*/ 84026 w 136831"/>
                  <a:gd name="connsiteY3" fmla="*/ 59657 h 172876"/>
                  <a:gd name="connsiteX4" fmla="*/ 0 w 136831"/>
                  <a:gd name="connsiteY4" fmla="*/ 254 h 172876"/>
                  <a:gd name="connsiteX5" fmla="*/ 136831 w 136831"/>
                  <a:gd name="connsiteY5" fmla="*/ 0 h 17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31" h="172876">
                    <a:moveTo>
                      <a:pt x="136831" y="0"/>
                    </a:moveTo>
                    <a:lnTo>
                      <a:pt x="106874" y="139240"/>
                    </a:lnTo>
                    <a:lnTo>
                      <a:pt x="61813" y="172876"/>
                    </a:lnTo>
                    <a:lnTo>
                      <a:pt x="84026" y="59657"/>
                    </a:lnTo>
                    <a:lnTo>
                      <a:pt x="0" y="254"/>
                    </a:lnTo>
                    <a:lnTo>
                      <a:pt x="136831" y="0"/>
                    </a:lnTo>
                    <a:close/>
                  </a:path>
                </a:pathLst>
              </a:custGeom>
              <a:solidFill>
                <a:srgbClr val="C25131"/>
              </a:solidFill>
              <a:ln w="358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D3C80C8-BE42-450D-9E12-4CC50441C03D}"/>
                  </a:ext>
                </a:extLst>
              </p:cNvPr>
              <p:cNvSpPr/>
              <p:nvPr/>
            </p:nvSpPr>
            <p:spPr>
              <a:xfrm>
                <a:off x="11193297" y="7463512"/>
                <a:ext cx="73658" cy="75014"/>
              </a:xfrm>
              <a:custGeom>
                <a:avLst/>
                <a:gdLst>
                  <a:gd name="connsiteX0" fmla="*/ 72765 w 73658"/>
                  <a:gd name="connsiteY0" fmla="*/ 44425 h 75014"/>
                  <a:gd name="connsiteX1" fmla="*/ 36211 w 73658"/>
                  <a:gd name="connsiteY1" fmla="*/ 75014 h 75014"/>
                  <a:gd name="connsiteX2" fmla="*/ 29229 w 73658"/>
                  <a:gd name="connsiteY2" fmla="*/ 74380 h 75014"/>
                  <a:gd name="connsiteX3" fmla="*/ 3843 w 73658"/>
                  <a:gd name="connsiteY3" fmla="*/ 54706 h 75014"/>
                  <a:gd name="connsiteX4" fmla="*/ 797 w 73658"/>
                  <a:gd name="connsiteY4" fmla="*/ 30335 h 75014"/>
                  <a:gd name="connsiteX5" fmla="*/ 37354 w 73658"/>
                  <a:gd name="connsiteY5" fmla="*/ 0 h 75014"/>
                  <a:gd name="connsiteX6" fmla="*/ 44460 w 73658"/>
                  <a:gd name="connsiteY6" fmla="*/ 634 h 75014"/>
                  <a:gd name="connsiteX7" fmla="*/ 63373 w 73658"/>
                  <a:gd name="connsiteY7" fmla="*/ 11043 h 75014"/>
                  <a:gd name="connsiteX8" fmla="*/ 72892 w 73658"/>
                  <a:gd name="connsiteY8" fmla="*/ 44551 h 7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8" h="75014">
                    <a:moveTo>
                      <a:pt x="72765" y="44425"/>
                    </a:moveTo>
                    <a:cubicBezTo>
                      <a:pt x="69087" y="62449"/>
                      <a:pt x="53475" y="75014"/>
                      <a:pt x="36211" y="75014"/>
                    </a:cubicBezTo>
                    <a:cubicBezTo>
                      <a:pt x="33927" y="75014"/>
                      <a:pt x="31513" y="74760"/>
                      <a:pt x="29229" y="74380"/>
                    </a:cubicBezTo>
                    <a:cubicBezTo>
                      <a:pt x="17807" y="72095"/>
                      <a:pt x="8668" y="64606"/>
                      <a:pt x="3843" y="54706"/>
                    </a:cubicBezTo>
                    <a:cubicBezTo>
                      <a:pt x="289" y="47471"/>
                      <a:pt x="-979" y="38966"/>
                      <a:pt x="797" y="30335"/>
                    </a:cubicBezTo>
                    <a:cubicBezTo>
                      <a:pt x="4478" y="12439"/>
                      <a:pt x="20091" y="0"/>
                      <a:pt x="37354" y="0"/>
                    </a:cubicBezTo>
                    <a:cubicBezTo>
                      <a:pt x="39765" y="0"/>
                      <a:pt x="42049" y="253"/>
                      <a:pt x="44460" y="634"/>
                    </a:cubicBezTo>
                    <a:cubicBezTo>
                      <a:pt x="51950" y="2158"/>
                      <a:pt x="58424" y="5838"/>
                      <a:pt x="63373" y="11043"/>
                    </a:cubicBezTo>
                    <a:cubicBezTo>
                      <a:pt x="71498" y="19420"/>
                      <a:pt x="75433" y="31858"/>
                      <a:pt x="72892" y="44551"/>
                    </a:cubicBezTo>
                    <a:close/>
                  </a:path>
                </a:pathLst>
              </a:custGeom>
              <a:solidFill>
                <a:srgbClr val="C25131"/>
              </a:solidFill>
              <a:ln w="358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6407E8D-BA88-4986-8AA2-24D10DC1A6FE}"/>
                  </a:ext>
                </a:extLst>
              </p:cNvPr>
              <p:cNvSpPr/>
              <p:nvPr/>
            </p:nvSpPr>
            <p:spPr>
              <a:xfrm>
                <a:off x="11236617" y="7440411"/>
                <a:ext cx="174910" cy="245606"/>
              </a:xfrm>
              <a:custGeom>
                <a:avLst/>
                <a:gdLst>
                  <a:gd name="connsiteX0" fmla="*/ 174910 w 174910"/>
                  <a:gd name="connsiteY0" fmla="*/ 0 h 245606"/>
                  <a:gd name="connsiteX1" fmla="*/ 119948 w 174910"/>
                  <a:gd name="connsiteY1" fmla="*/ 69811 h 245606"/>
                  <a:gd name="connsiteX2" fmla="*/ 98625 w 174910"/>
                  <a:gd name="connsiteY2" fmla="*/ 96973 h 245606"/>
                  <a:gd name="connsiteX3" fmla="*/ 61686 w 174910"/>
                  <a:gd name="connsiteY3" fmla="*/ 143936 h 245606"/>
                  <a:gd name="connsiteX4" fmla="*/ 46201 w 174910"/>
                  <a:gd name="connsiteY4" fmla="*/ 211971 h 245606"/>
                  <a:gd name="connsiteX5" fmla="*/ 0 w 174910"/>
                  <a:gd name="connsiteY5" fmla="*/ 245606 h 245606"/>
                  <a:gd name="connsiteX6" fmla="*/ 27035 w 174910"/>
                  <a:gd name="connsiteY6" fmla="*/ 121344 h 245606"/>
                  <a:gd name="connsiteX7" fmla="*/ 89864 w 174910"/>
                  <a:gd name="connsiteY7" fmla="*/ 69684 h 245606"/>
                  <a:gd name="connsiteX8" fmla="*/ 113729 w 174910"/>
                  <a:gd name="connsiteY8" fmla="*/ 50137 h 245606"/>
                  <a:gd name="connsiteX9" fmla="*/ 174910 w 174910"/>
                  <a:gd name="connsiteY9" fmla="*/ 0 h 24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910" h="245606">
                    <a:moveTo>
                      <a:pt x="174910" y="0"/>
                    </a:moveTo>
                    <a:lnTo>
                      <a:pt x="119948" y="69811"/>
                    </a:lnTo>
                    <a:lnTo>
                      <a:pt x="98625" y="96973"/>
                    </a:lnTo>
                    <a:lnTo>
                      <a:pt x="61686" y="143936"/>
                    </a:lnTo>
                    <a:lnTo>
                      <a:pt x="46201" y="211971"/>
                    </a:lnTo>
                    <a:lnTo>
                      <a:pt x="0" y="245606"/>
                    </a:lnTo>
                    <a:lnTo>
                      <a:pt x="27035" y="121344"/>
                    </a:lnTo>
                    <a:lnTo>
                      <a:pt x="89864" y="69684"/>
                    </a:lnTo>
                    <a:lnTo>
                      <a:pt x="113729" y="50137"/>
                    </a:lnTo>
                    <a:lnTo>
                      <a:pt x="174910" y="0"/>
                    </a:lnTo>
                    <a:close/>
                  </a:path>
                </a:pathLst>
              </a:custGeom>
              <a:solidFill>
                <a:srgbClr val="C25131"/>
              </a:solidFill>
              <a:ln w="3588"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5D81387-8B5F-4845-A7AC-602AD1E487DC}"/>
                  </a:ext>
                </a:extLst>
              </p:cNvPr>
              <p:cNvSpPr/>
              <p:nvPr/>
            </p:nvSpPr>
            <p:spPr>
              <a:xfrm>
                <a:off x="11410130" y="7377200"/>
                <a:ext cx="55720" cy="52929"/>
              </a:xfrm>
              <a:custGeom>
                <a:avLst/>
                <a:gdLst>
                  <a:gd name="connsiteX0" fmla="*/ 42015 w 55720"/>
                  <a:gd name="connsiteY0" fmla="*/ 29956 h 52929"/>
                  <a:gd name="connsiteX1" fmla="*/ 55721 w 55720"/>
                  <a:gd name="connsiteY1" fmla="*/ 20182 h 52929"/>
                  <a:gd name="connsiteX2" fmla="*/ 49629 w 55720"/>
                  <a:gd name="connsiteY2" fmla="*/ 20182 h 52929"/>
                  <a:gd name="connsiteX3" fmla="*/ 35541 w 55720"/>
                  <a:gd name="connsiteY3" fmla="*/ 20182 h 52929"/>
                  <a:gd name="connsiteX4" fmla="*/ 34271 w 55720"/>
                  <a:gd name="connsiteY4" fmla="*/ 20182 h 52929"/>
                  <a:gd name="connsiteX5" fmla="*/ 27797 w 55720"/>
                  <a:gd name="connsiteY5" fmla="*/ 0 h 52929"/>
                  <a:gd name="connsiteX6" fmla="*/ 21450 w 55720"/>
                  <a:gd name="connsiteY6" fmla="*/ 20182 h 52929"/>
                  <a:gd name="connsiteX7" fmla="*/ 0 w 55720"/>
                  <a:gd name="connsiteY7" fmla="*/ 20182 h 52929"/>
                  <a:gd name="connsiteX8" fmla="*/ 17391 w 55720"/>
                  <a:gd name="connsiteY8" fmla="*/ 32621 h 52929"/>
                  <a:gd name="connsiteX9" fmla="*/ 16247 w 55720"/>
                  <a:gd name="connsiteY9" fmla="*/ 36048 h 52929"/>
                  <a:gd name="connsiteX10" fmla="*/ 12820 w 55720"/>
                  <a:gd name="connsiteY10" fmla="*/ 46329 h 52929"/>
                  <a:gd name="connsiteX11" fmla="*/ 12820 w 55720"/>
                  <a:gd name="connsiteY11" fmla="*/ 46329 h 52929"/>
                  <a:gd name="connsiteX12" fmla="*/ 10663 w 55720"/>
                  <a:gd name="connsiteY12" fmla="*/ 52930 h 52929"/>
                  <a:gd name="connsiteX13" fmla="*/ 25005 w 55720"/>
                  <a:gd name="connsiteY13" fmla="*/ 42394 h 52929"/>
                  <a:gd name="connsiteX14" fmla="*/ 27797 w 55720"/>
                  <a:gd name="connsiteY14" fmla="*/ 40237 h 52929"/>
                  <a:gd name="connsiteX15" fmla="*/ 31733 w 55720"/>
                  <a:gd name="connsiteY15" fmla="*/ 43029 h 52929"/>
                  <a:gd name="connsiteX16" fmla="*/ 45061 w 55720"/>
                  <a:gd name="connsiteY16" fmla="*/ 52930 h 52929"/>
                  <a:gd name="connsiteX17" fmla="*/ 38714 w 55720"/>
                  <a:gd name="connsiteY17" fmla="*/ 34144 h 52929"/>
                  <a:gd name="connsiteX18" fmla="*/ 42015 w 55720"/>
                  <a:gd name="connsiteY18" fmla="*/ 29956 h 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720" h="52929">
                    <a:moveTo>
                      <a:pt x="42015" y="29956"/>
                    </a:moveTo>
                    <a:lnTo>
                      <a:pt x="55721" y="20182"/>
                    </a:lnTo>
                    <a:lnTo>
                      <a:pt x="49629" y="20182"/>
                    </a:lnTo>
                    <a:lnTo>
                      <a:pt x="35541" y="20182"/>
                    </a:lnTo>
                    <a:lnTo>
                      <a:pt x="34271" y="20182"/>
                    </a:lnTo>
                    <a:lnTo>
                      <a:pt x="27797" y="0"/>
                    </a:lnTo>
                    <a:lnTo>
                      <a:pt x="21450" y="20182"/>
                    </a:lnTo>
                    <a:lnTo>
                      <a:pt x="0" y="20182"/>
                    </a:lnTo>
                    <a:lnTo>
                      <a:pt x="17391" y="32621"/>
                    </a:lnTo>
                    <a:lnTo>
                      <a:pt x="16247" y="36048"/>
                    </a:lnTo>
                    <a:lnTo>
                      <a:pt x="12820" y="46329"/>
                    </a:lnTo>
                    <a:lnTo>
                      <a:pt x="12820" y="46329"/>
                    </a:lnTo>
                    <a:lnTo>
                      <a:pt x="10663" y="52930"/>
                    </a:lnTo>
                    <a:lnTo>
                      <a:pt x="25005" y="42394"/>
                    </a:lnTo>
                    <a:lnTo>
                      <a:pt x="27797" y="40237"/>
                    </a:lnTo>
                    <a:lnTo>
                      <a:pt x="31733" y="43029"/>
                    </a:lnTo>
                    <a:lnTo>
                      <a:pt x="45061" y="52930"/>
                    </a:lnTo>
                    <a:lnTo>
                      <a:pt x="38714" y="34144"/>
                    </a:lnTo>
                    <a:lnTo>
                      <a:pt x="42015" y="29956"/>
                    </a:lnTo>
                    <a:close/>
                  </a:path>
                </a:pathLst>
              </a:custGeom>
              <a:solidFill>
                <a:srgbClr val="C25131"/>
              </a:solidFill>
              <a:ln w="358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B86AEB5-78C7-480A-81F4-62934BA8EB19}"/>
                  </a:ext>
                </a:extLst>
              </p:cNvPr>
              <p:cNvSpPr/>
              <p:nvPr/>
            </p:nvSpPr>
            <p:spPr>
              <a:xfrm>
                <a:off x="10912310" y="7486994"/>
                <a:ext cx="654071" cy="487278"/>
              </a:xfrm>
              <a:custGeom>
                <a:avLst/>
                <a:gdLst>
                  <a:gd name="connsiteX0" fmla="*/ 654071 w 654071"/>
                  <a:gd name="connsiteY0" fmla="*/ 0 h 487278"/>
                  <a:gd name="connsiteX1" fmla="*/ 627923 w 654071"/>
                  <a:gd name="connsiteY1" fmla="*/ 64353 h 487278"/>
                  <a:gd name="connsiteX2" fmla="*/ 615992 w 654071"/>
                  <a:gd name="connsiteY2" fmla="*/ 49121 h 487278"/>
                  <a:gd name="connsiteX3" fmla="*/ 240151 w 654071"/>
                  <a:gd name="connsiteY3" fmla="*/ 327095 h 487278"/>
                  <a:gd name="connsiteX4" fmla="*/ 206770 w 654071"/>
                  <a:gd name="connsiteY4" fmla="*/ 240783 h 487278"/>
                  <a:gd name="connsiteX5" fmla="*/ 193568 w 654071"/>
                  <a:gd name="connsiteY5" fmla="*/ 297266 h 487278"/>
                  <a:gd name="connsiteX6" fmla="*/ 160057 w 654071"/>
                  <a:gd name="connsiteY6" fmla="*/ 297266 h 487278"/>
                  <a:gd name="connsiteX7" fmla="*/ 145843 w 654071"/>
                  <a:gd name="connsiteY7" fmla="*/ 386497 h 487278"/>
                  <a:gd name="connsiteX8" fmla="*/ 98117 w 654071"/>
                  <a:gd name="connsiteY8" fmla="*/ 333187 h 487278"/>
                  <a:gd name="connsiteX9" fmla="*/ 85424 w 654071"/>
                  <a:gd name="connsiteY9" fmla="*/ 436887 h 487278"/>
                  <a:gd name="connsiteX10" fmla="*/ 16883 w 654071"/>
                  <a:gd name="connsiteY10" fmla="*/ 487278 h 487278"/>
                  <a:gd name="connsiteX11" fmla="*/ 0 w 654071"/>
                  <a:gd name="connsiteY11" fmla="*/ 464177 h 487278"/>
                  <a:gd name="connsiteX12" fmla="*/ 58513 w 654071"/>
                  <a:gd name="connsiteY12" fmla="*/ 421148 h 487278"/>
                  <a:gd name="connsiteX13" fmla="*/ 77302 w 654071"/>
                  <a:gd name="connsiteY13" fmla="*/ 267057 h 487278"/>
                  <a:gd name="connsiteX14" fmla="*/ 127057 w 654071"/>
                  <a:gd name="connsiteY14" fmla="*/ 322525 h 487278"/>
                  <a:gd name="connsiteX15" fmla="*/ 135688 w 654071"/>
                  <a:gd name="connsiteY15" fmla="*/ 268580 h 487278"/>
                  <a:gd name="connsiteX16" fmla="*/ 170847 w 654071"/>
                  <a:gd name="connsiteY16" fmla="*/ 268580 h 487278"/>
                  <a:gd name="connsiteX17" fmla="*/ 199788 w 654071"/>
                  <a:gd name="connsiteY17" fmla="*/ 143683 h 487278"/>
                  <a:gd name="connsiteX18" fmla="*/ 251958 w 654071"/>
                  <a:gd name="connsiteY18" fmla="*/ 278227 h 487278"/>
                  <a:gd name="connsiteX19" fmla="*/ 481572 w 654071"/>
                  <a:gd name="connsiteY19" fmla="*/ 110935 h 487278"/>
                  <a:gd name="connsiteX20" fmla="*/ 591496 w 654071"/>
                  <a:gd name="connsiteY20" fmla="*/ 31098 h 487278"/>
                  <a:gd name="connsiteX21" fmla="*/ 592128 w 654071"/>
                  <a:gd name="connsiteY21" fmla="*/ 31098 h 487278"/>
                  <a:gd name="connsiteX22" fmla="*/ 598474 w 654071"/>
                  <a:gd name="connsiteY22" fmla="*/ 26528 h 487278"/>
                  <a:gd name="connsiteX23" fmla="*/ 598220 w 654071"/>
                  <a:gd name="connsiteY23" fmla="*/ 26274 h 487278"/>
                  <a:gd name="connsiteX24" fmla="*/ 588068 w 654071"/>
                  <a:gd name="connsiteY24" fmla="*/ 13200 h 487278"/>
                  <a:gd name="connsiteX25" fmla="*/ 585273 w 654071"/>
                  <a:gd name="connsiteY25" fmla="*/ 9647 h 487278"/>
                  <a:gd name="connsiteX26" fmla="*/ 654071 w 654071"/>
                  <a:gd name="connsiteY26" fmla="*/ 0 h 4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4071" h="487278">
                    <a:moveTo>
                      <a:pt x="654071" y="0"/>
                    </a:moveTo>
                    <a:lnTo>
                      <a:pt x="627923" y="64353"/>
                    </a:lnTo>
                    <a:lnTo>
                      <a:pt x="615992" y="49121"/>
                    </a:lnTo>
                    <a:lnTo>
                      <a:pt x="240151" y="327095"/>
                    </a:lnTo>
                    <a:lnTo>
                      <a:pt x="206770" y="240783"/>
                    </a:lnTo>
                    <a:lnTo>
                      <a:pt x="193568" y="297266"/>
                    </a:lnTo>
                    <a:lnTo>
                      <a:pt x="160057" y="297266"/>
                    </a:lnTo>
                    <a:lnTo>
                      <a:pt x="145843" y="386497"/>
                    </a:lnTo>
                    <a:lnTo>
                      <a:pt x="98117" y="333187"/>
                    </a:lnTo>
                    <a:lnTo>
                      <a:pt x="85424" y="436887"/>
                    </a:lnTo>
                    <a:lnTo>
                      <a:pt x="16883" y="487278"/>
                    </a:lnTo>
                    <a:lnTo>
                      <a:pt x="0" y="464177"/>
                    </a:lnTo>
                    <a:lnTo>
                      <a:pt x="58513" y="421148"/>
                    </a:lnTo>
                    <a:lnTo>
                      <a:pt x="77302" y="267057"/>
                    </a:lnTo>
                    <a:lnTo>
                      <a:pt x="127057" y="322525"/>
                    </a:lnTo>
                    <a:lnTo>
                      <a:pt x="135688" y="268580"/>
                    </a:lnTo>
                    <a:lnTo>
                      <a:pt x="170847" y="268580"/>
                    </a:lnTo>
                    <a:lnTo>
                      <a:pt x="199788" y="143683"/>
                    </a:lnTo>
                    <a:lnTo>
                      <a:pt x="251958" y="278227"/>
                    </a:lnTo>
                    <a:lnTo>
                      <a:pt x="481572" y="110935"/>
                    </a:lnTo>
                    <a:lnTo>
                      <a:pt x="591496" y="31098"/>
                    </a:lnTo>
                    <a:lnTo>
                      <a:pt x="592128" y="31098"/>
                    </a:lnTo>
                    <a:lnTo>
                      <a:pt x="598474" y="26528"/>
                    </a:lnTo>
                    <a:lnTo>
                      <a:pt x="598220" y="26274"/>
                    </a:lnTo>
                    <a:lnTo>
                      <a:pt x="588068" y="13200"/>
                    </a:lnTo>
                    <a:lnTo>
                      <a:pt x="585273" y="9647"/>
                    </a:lnTo>
                    <a:lnTo>
                      <a:pt x="654071" y="0"/>
                    </a:lnTo>
                    <a:close/>
                  </a:path>
                </a:pathLst>
              </a:custGeom>
              <a:solidFill>
                <a:srgbClr val="457939"/>
              </a:solidFill>
              <a:ln w="3588" cap="flat">
                <a:noFill/>
                <a:prstDash val="solid"/>
                <a:miter/>
              </a:ln>
            </p:spPr>
            <p:txBody>
              <a:bodyPr rtlCol="0" anchor="ctr"/>
              <a:lstStyle/>
              <a:p>
                <a:endParaRPr lang="en-US"/>
              </a:p>
            </p:txBody>
          </p:sp>
        </p:grpSp>
      </p:grpSp>
      <p:pic>
        <p:nvPicPr>
          <p:cNvPr id="82" name="Picture 81" descr="Logo, company name&#10;&#10;Description automatically generated">
            <a:extLst>
              <a:ext uri="{FF2B5EF4-FFF2-40B4-BE49-F238E27FC236}">
                <a16:creationId xmlns:a16="http://schemas.microsoft.com/office/drawing/2014/main" id="{082A32F4-D25E-462E-9C7F-E41ACDC84A26}"/>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7743" y="5572744"/>
            <a:ext cx="887411" cy="887411"/>
          </a:xfrm>
          <a:prstGeom prst="rect">
            <a:avLst/>
          </a:prstGeom>
        </p:spPr>
      </p:pic>
      <p:sp>
        <p:nvSpPr>
          <p:cNvPr id="83" name="Rectangle 82">
            <a:extLst>
              <a:ext uri="{FF2B5EF4-FFF2-40B4-BE49-F238E27FC236}">
                <a16:creationId xmlns:a16="http://schemas.microsoft.com/office/drawing/2014/main" id="{6EF8F296-42A6-4239-A1DB-0F516A17FF3A}"/>
              </a:ext>
            </a:extLst>
          </p:cNvPr>
          <p:cNvSpPr/>
          <p:nvPr userDrawn="1"/>
        </p:nvSpPr>
        <p:spPr>
          <a:xfrm>
            <a:off x="1524" y="3727439"/>
            <a:ext cx="2662237" cy="31305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85" name="Group 84">
            <a:extLst>
              <a:ext uri="{FF2B5EF4-FFF2-40B4-BE49-F238E27FC236}">
                <a16:creationId xmlns:a16="http://schemas.microsoft.com/office/drawing/2014/main" id="{9F26B865-3E94-4B5A-AE58-EF0233CC3A81}"/>
              </a:ext>
            </a:extLst>
          </p:cNvPr>
          <p:cNvGrpSpPr/>
          <p:nvPr userDrawn="1"/>
        </p:nvGrpSpPr>
        <p:grpSpPr>
          <a:xfrm>
            <a:off x="731267" y="3727440"/>
            <a:ext cx="8139937" cy="2719174"/>
            <a:chOff x="729743" y="3727439"/>
            <a:chExt cx="8139937" cy="2719174"/>
          </a:xfrm>
        </p:grpSpPr>
        <p:grpSp>
          <p:nvGrpSpPr>
            <p:cNvPr id="86" name="AIR Footer">
              <a:extLst>
                <a:ext uri="{FF2B5EF4-FFF2-40B4-BE49-F238E27FC236}">
                  <a16:creationId xmlns:a16="http://schemas.microsoft.com/office/drawing/2014/main" id="{D91E3B4D-C773-4F17-A36B-09F5BA97EB7A}"/>
                </a:ext>
              </a:extLst>
            </p:cNvPr>
            <p:cNvGrpSpPr>
              <a:grpSpLocks noChangeAspect="1"/>
            </p:cNvGrpSpPr>
            <p:nvPr userDrawn="1"/>
          </p:nvGrpSpPr>
          <p:grpSpPr>
            <a:xfrm>
              <a:off x="729743" y="5669373"/>
              <a:ext cx="1737427" cy="777240"/>
              <a:chOff x="635038" y="5962985"/>
              <a:chExt cx="2559490" cy="1144991"/>
            </a:xfrm>
          </p:grpSpPr>
          <p:pic>
            <p:nvPicPr>
              <p:cNvPr id="89" name="Picture 88" descr="Logo of the American Institutes for Research | Advancing Evidence. Improving Lives.">
                <a:extLst>
                  <a:ext uri="{FF2B5EF4-FFF2-40B4-BE49-F238E27FC236}">
                    <a16:creationId xmlns:a16="http://schemas.microsoft.com/office/drawing/2014/main" id="{219DC479-7FFD-45E6-8AEA-C7C8BDA4E94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 b="-4486"/>
              <a:stretch/>
            </p:blipFill>
            <p:spPr>
              <a:xfrm>
                <a:off x="635038" y="5962985"/>
                <a:ext cx="2204151" cy="1144991"/>
              </a:xfrm>
              <a:prstGeom prst="rect">
                <a:avLst/>
              </a:prstGeom>
            </p:spPr>
          </p:pic>
          <p:cxnSp>
            <p:nvCxnSpPr>
              <p:cNvPr id="90" name="Straight Connector 89">
                <a:extLst>
                  <a:ext uri="{FF2B5EF4-FFF2-40B4-BE49-F238E27FC236}">
                    <a16:creationId xmlns:a16="http://schemas.microsoft.com/office/drawing/2014/main" id="{B322CFD8-C504-4029-B05B-B1CE67980AC5}"/>
                  </a:ext>
                </a:extLst>
              </p:cNvPr>
              <p:cNvCxnSpPr>
                <a:cxnSpLocks/>
              </p:cNvCxnSpPr>
              <p:nvPr userDrawn="1"/>
            </p:nvCxnSpPr>
            <p:spPr>
              <a:xfrm>
                <a:off x="3194528" y="5962986"/>
                <a:ext cx="0" cy="673524"/>
              </a:xfrm>
              <a:prstGeom prst="line">
                <a:avLst/>
              </a:prstGeom>
              <a:ln w="12700">
                <a:solidFill>
                  <a:srgbClr val="6D6E70"/>
                </a:solidFill>
              </a:ln>
            </p:spPr>
            <p:style>
              <a:lnRef idx="1">
                <a:schemeClr val="accent1"/>
              </a:lnRef>
              <a:fillRef idx="0">
                <a:schemeClr val="accent1"/>
              </a:fillRef>
              <a:effectRef idx="0">
                <a:schemeClr val="accent1"/>
              </a:effectRef>
              <a:fontRef idx="minor">
                <a:schemeClr val="tx1"/>
              </a:fontRef>
            </p:style>
          </p:cxnSp>
        </p:grpSp>
        <p:pic>
          <p:nvPicPr>
            <p:cNvPr id="87" name="Picture 86">
              <a:extLst>
                <a:ext uri="{FF2B5EF4-FFF2-40B4-BE49-F238E27FC236}">
                  <a16:creationId xmlns:a16="http://schemas.microsoft.com/office/drawing/2014/main" id="{9382B9ED-F84E-4E69-8DD7-FCF02C34BE6B}"/>
                </a:ext>
              </a:extLst>
            </p:cNvPr>
            <p:cNvPicPr>
              <a:picLocks noChangeAspect="1"/>
            </p:cNvPicPr>
            <p:nvPr userDrawn="1"/>
          </p:nvPicPr>
          <p:blipFill>
            <a:blip r:embed="rId6"/>
            <a:stretch>
              <a:fillRect/>
            </a:stretch>
          </p:blipFill>
          <p:spPr>
            <a:xfrm>
              <a:off x="2662237" y="5545849"/>
              <a:ext cx="4165143" cy="685116"/>
            </a:xfrm>
            <a:prstGeom prst="rect">
              <a:avLst/>
            </a:prstGeom>
          </p:spPr>
        </p:pic>
        <p:sp>
          <p:nvSpPr>
            <p:cNvPr id="88" name="TextBox 87">
              <a:extLst>
                <a:ext uri="{FF2B5EF4-FFF2-40B4-BE49-F238E27FC236}">
                  <a16:creationId xmlns:a16="http://schemas.microsoft.com/office/drawing/2014/main" id="{4D32EDE4-BA67-4AF5-8DC3-9F7C424D442B}"/>
                </a:ext>
              </a:extLst>
            </p:cNvPr>
            <p:cNvSpPr txBox="1"/>
            <p:nvPr userDrawn="1"/>
          </p:nvSpPr>
          <p:spPr>
            <a:xfrm>
              <a:off x="1090243" y="3727439"/>
              <a:ext cx="7779437" cy="1602746"/>
            </a:xfrm>
            <a:prstGeom prst="rect">
              <a:avLst/>
            </a:prstGeom>
            <a:noFill/>
          </p:spPr>
          <p:txBody>
            <a:bodyPr wrap="square">
              <a:spAutoFit/>
            </a:bodyPr>
            <a:lstStyle/>
            <a:p>
              <a:pPr lvl="0">
                <a:lnSpc>
                  <a:spcPct val="125000"/>
                </a:lnSpc>
              </a:pPr>
              <a:r>
                <a:rPr lang="en-US" sz="2000" dirty="0"/>
                <a:t>www.Intensiveintervention.org</a:t>
              </a:r>
              <a:br>
                <a:rPr lang="en-US" sz="2000" dirty="0"/>
              </a:br>
              <a:r>
                <a:rPr lang="en-US" sz="2000" dirty="0"/>
                <a:t>ncii@air.org</a:t>
              </a:r>
              <a:br>
                <a:rPr lang="en-US" sz="2000" dirty="0"/>
              </a:br>
              <a:r>
                <a:rPr lang="en-US" sz="2000" dirty="0"/>
                <a:t>https://x.com/TheNCII</a:t>
              </a:r>
              <a:br>
                <a:rPr lang="en-US" sz="2000" dirty="0"/>
              </a:br>
              <a:r>
                <a:rPr lang="en-US" sz="2000" dirty="0"/>
                <a:t>https://www.youtube.com/c/NationalCenteronIntensiveIntervention</a:t>
              </a:r>
            </a:p>
          </p:txBody>
        </p:sp>
      </p:grpSp>
      <p:sp>
        <p:nvSpPr>
          <p:cNvPr id="93" name="Slide Number Placeholder 4">
            <a:extLst>
              <a:ext uri="{FF2B5EF4-FFF2-40B4-BE49-F238E27FC236}">
                <a16:creationId xmlns:a16="http://schemas.microsoft.com/office/drawing/2014/main" id="{12962A33-5C52-4FE2-9389-3234764DD9B9}"/>
              </a:ext>
            </a:extLst>
          </p:cNvPr>
          <p:cNvSpPr txBox="1">
            <a:spLocks/>
          </p:cNvSpPr>
          <p:nvPr userDrawn="1"/>
        </p:nvSpPr>
        <p:spPr>
          <a:xfrm>
            <a:off x="11736324" y="6704113"/>
            <a:ext cx="157094" cy="153888"/>
          </a:xfrm>
          <a:prstGeom prst="rect">
            <a:avLst/>
          </a:prstGeom>
        </p:spPr>
        <p:txBody>
          <a:bodyPr vert="horz" wrap="none" lIns="0" tIns="0" rIns="0" bIns="0" rtlCol="0" anchor="b" anchorCtr="0">
            <a:spAutoFit/>
          </a:bodyPr>
          <a:lstStyle>
            <a:defPPr>
              <a:defRPr lang="en-US"/>
            </a:defPPr>
            <a:lvl1pPr marL="0" algn="r" defTabSz="914400" rtl="0" eaLnBrk="1" latinLnBrk="0" hangingPunct="1">
              <a:defRPr sz="1000" b="0" i="0" kern="1200">
                <a:solidFill>
                  <a:schemeClr val="tx1"/>
                </a:solidFill>
                <a:latin typeface="+mn-lt"/>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20822-4A49-4D36-86E3-300BA48D3F00}" type="slidenum">
              <a:rPr lang="en-US" smtClean="0"/>
              <a:pPr/>
              <a:t>‹#›</a:t>
            </a:fld>
            <a:endParaRPr lang="en-US" dirty="0"/>
          </a:p>
        </p:txBody>
      </p:sp>
      <p:grpSp>
        <p:nvGrpSpPr>
          <p:cNvPr id="12" name="Group 11">
            <a:extLst>
              <a:ext uri="{FF2B5EF4-FFF2-40B4-BE49-F238E27FC236}">
                <a16:creationId xmlns:a16="http://schemas.microsoft.com/office/drawing/2014/main" id="{3F285D1B-3A52-809D-794E-C3E7B4BD2679}"/>
              </a:ext>
            </a:extLst>
          </p:cNvPr>
          <p:cNvGrpSpPr/>
          <p:nvPr userDrawn="1"/>
        </p:nvGrpSpPr>
        <p:grpSpPr>
          <a:xfrm>
            <a:off x="219586" y="3858491"/>
            <a:ext cx="956073" cy="1471695"/>
            <a:chOff x="219586" y="3858491"/>
            <a:chExt cx="956073" cy="1471695"/>
          </a:xfrm>
        </p:grpSpPr>
        <p:pic>
          <p:nvPicPr>
            <p:cNvPr id="84" name="Picture 83" descr="Graphical user interface&#10;&#10;Description automatically generated with medium confidence">
              <a:extLst>
                <a:ext uri="{FF2B5EF4-FFF2-40B4-BE49-F238E27FC236}">
                  <a16:creationId xmlns:a16="http://schemas.microsoft.com/office/drawing/2014/main" id="{8CD3334A-F85D-45CC-8401-7CAE2526766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55216" r="88164" b="12403"/>
            <a:stretch/>
          </p:blipFill>
          <p:spPr>
            <a:xfrm>
              <a:off x="219586" y="3858491"/>
              <a:ext cx="956073" cy="1471695"/>
            </a:xfrm>
            <a:prstGeom prst="rect">
              <a:avLst/>
            </a:prstGeom>
          </p:spPr>
        </p:pic>
        <p:sp>
          <p:nvSpPr>
            <p:cNvPr id="10" name="Oval 9">
              <a:extLst>
                <a:ext uri="{FF2B5EF4-FFF2-40B4-BE49-F238E27FC236}">
                  <a16:creationId xmlns:a16="http://schemas.microsoft.com/office/drawing/2014/main" id="{05A2C506-1374-5042-1129-315D5D38B738}"/>
                </a:ext>
              </a:extLst>
            </p:cNvPr>
            <p:cNvSpPr/>
            <p:nvPr userDrawn="1"/>
          </p:nvSpPr>
          <p:spPr>
            <a:xfrm>
              <a:off x="612038" y="4580226"/>
              <a:ext cx="348269" cy="34826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7" name="Picture 6" descr="A blue circle with white x in it&#10;&#10;Description automatically generated">
              <a:extLst>
                <a:ext uri="{FF2B5EF4-FFF2-40B4-BE49-F238E27FC236}">
                  <a16:creationId xmlns:a16="http://schemas.microsoft.com/office/drawing/2014/main" id="{9195720B-4013-6099-AD07-C9978E1607D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2727" y="4669127"/>
              <a:ext cx="186891" cy="186891"/>
            </a:xfrm>
            <a:prstGeom prst="rect">
              <a:avLst/>
            </a:prstGeom>
          </p:spPr>
        </p:pic>
      </p:grpSp>
    </p:spTree>
    <p:extLst>
      <p:ext uri="{BB962C8B-B14F-4D97-AF65-F5344CB8AC3E}">
        <p14:creationId xmlns:p14="http://schemas.microsoft.com/office/powerpoint/2010/main" val="24870545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274552" cy="128016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457200"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6163056" y="1371600"/>
            <a:ext cx="5568696"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8133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371600"/>
            <a:ext cx="11338560"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600" baseline="0"/>
            </a:lvl1pPr>
            <a:lvl2pPr marL="228600" indent="-228600">
              <a:lnSpc>
                <a:spcPct val="105000"/>
              </a:lnSpc>
              <a:spcBef>
                <a:spcPts val="600"/>
              </a:spcBef>
              <a:buFont typeface="Wingdings" panose="05000000000000000000" pitchFamily="2" charset="2"/>
              <a:buChar char="§"/>
              <a:defRPr sz="1600"/>
            </a:lvl2pPr>
            <a:lvl3pPr marL="457200" indent="-228600">
              <a:lnSpc>
                <a:spcPct val="105000"/>
              </a:lnSpc>
              <a:spcBef>
                <a:spcPts val="600"/>
              </a:spcBef>
              <a:buFont typeface="Arial" panose="020B0604020202020204" pitchFamily="34" charset="0"/>
              <a:buChar char="•"/>
              <a:defRPr sz="1600"/>
            </a:lvl3pPr>
            <a:lvl4pPr marL="685800" indent="-228600">
              <a:lnSpc>
                <a:spcPct val="105000"/>
              </a:lnSpc>
              <a:spcBef>
                <a:spcPts val="600"/>
              </a:spcBef>
              <a:buFont typeface="Arial" panose="020B0604020202020204" pitchFamily="34" charset="0"/>
              <a:buChar char="–"/>
              <a:defRPr sz="1600"/>
            </a:lvl4pPr>
            <a:lvl5pPr marL="914400" indent="-228600">
              <a:lnSpc>
                <a:spcPct val="105000"/>
              </a:lnSpc>
              <a:spcBef>
                <a:spcPts val="600"/>
              </a:spcBef>
              <a:buSzPct val="110000"/>
              <a:buFont typeface="Arial" panose="020B0604020202020204" pitchFamily="34" charset="0"/>
              <a:buChar char="»"/>
              <a:defRPr sz="1600"/>
            </a:lvl5pPr>
            <a:lvl6pPr marL="1143000" indent="-228600">
              <a:lnSpc>
                <a:spcPct val="105000"/>
              </a:lnSpc>
              <a:spcBef>
                <a:spcPts val="600"/>
              </a:spcBef>
              <a:buClr>
                <a:schemeClr val="accent1"/>
              </a:buClr>
              <a:buFont typeface="Calibri" panose="020F0502020204030204" pitchFamily="34" charset="0"/>
              <a:buChar char="›"/>
              <a:defRPr sz="16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5751576"/>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11250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457200" y="1373005"/>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4571"/>
            <a:ext cx="1127607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457200" y="1371600"/>
            <a:ext cx="11276076" cy="1188720"/>
          </a:xfrm>
        </p:spPr>
        <p:txBody>
          <a:bodyPr>
            <a:normAutofit/>
          </a:bodyPr>
          <a:lstStyle>
            <a:lvl1pPr marL="0" indent="0">
              <a:lnSpc>
                <a:spcPct val="125000"/>
              </a:lnSpc>
              <a:spcBef>
                <a:spcPts val="1800"/>
              </a:spcBef>
              <a:buNone/>
              <a:defRPr sz="26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651760"/>
            <a:ext cx="5568696"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6162738" y="2651760"/>
            <a:ext cx="5570538" cy="3017520"/>
          </a:xfrm>
        </p:spPr>
        <p:txBody>
          <a:bodyPr>
            <a:normAutofit/>
          </a:bodyPr>
          <a:lstStyle>
            <a:lvl1pPr>
              <a:lnSpc>
                <a:spcPct val="125000"/>
              </a:lnSpc>
              <a:spcBef>
                <a:spcPts val="600"/>
              </a:spcBef>
              <a:defRPr sz="2600"/>
            </a:lvl1pPr>
            <a:lvl2pPr>
              <a:lnSpc>
                <a:spcPct val="125000"/>
              </a:lnSpc>
              <a:spcBef>
                <a:spcPts val="600"/>
              </a:spcBef>
              <a:defRPr sz="2600"/>
            </a:lvl2pPr>
            <a:lvl3pPr>
              <a:lnSpc>
                <a:spcPct val="125000"/>
              </a:lnSpc>
              <a:spcBef>
                <a:spcPts val="600"/>
              </a:spcBef>
              <a:defRPr sz="2600"/>
            </a:lvl3pPr>
            <a:lvl4pPr>
              <a:lnSpc>
                <a:spcPct val="125000"/>
              </a:lnSpc>
              <a:spcBef>
                <a:spcPts val="600"/>
              </a:spcBef>
              <a:defRPr sz="2600"/>
            </a:lvl4pPr>
            <a:lvl5pPr>
              <a:lnSpc>
                <a:spcPct val="125000"/>
              </a:lnSpc>
              <a:spcBef>
                <a:spcPts val="600"/>
              </a:spcBef>
              <a:defRPr sz="26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837030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457200" y="1371600"/>
            <a:ext cx="11276076" cy="4343400"/>
          </a:xfrm>
        </p:spPr>
        <p:txBody>
          <a:bodyPr>
            <a:normAutofit/>
          </a:bodyPr>
          <a:lstStyle>
            <a:lvl1pPr marL="457200" indent="-457200">
              <a:lnSpc>
                <a:spcPct val="125000"/>
              </a:lnSpc>
              <a:spcBef>
                <a:spcPts val="600"/>
              </a:spcBef>
              <a:buClr>
                <a:schemeClr val="tx2"/>
              </a:buClr>
              <a:buFont typeface="+mj-lt"/>
              <a:buAutoNum type="arabicPeriod"/>
              <a:defRPr sz="2600" baseline="0"/>
            </a:lvl1pPr>
            <a:lvl2pPr marL="914400" indent="-457200">
              <a:lnSpc>
                <a:spcPct val="125000"/>
              </a:lnSpc>
              <a:spcBef>
                <a:spcPts val="600"/>
              </a:spcBef>
              <a:buClr>
                <a:schemeClr val="tx2"/>
              </a:buClr>
              <a:buFont typeface="+mj-lt"/>
              <a:buAutoNum type="alphaLcPeriod"/>
              <a:defRPr sz="2600"/>
            </a:lvl2pPr>
            <a:lvl3pPr marL="1371600" indent="-457200">
              <a:lnSpc>
                <a:spcPct val="125000"/>
              </a:lnSpc>
              <a:spcBef>
                <a:spcPts val="600"/>
              </a:spcBef>
              <a:buClr>
                <a:schemeClr val="tx2"/>
              </a:buClr>
              <a:buFont typeface="+mj-lt"/>
              <a:buAutoNum type="romanLcPeriod"/>
              <a:defRPr sz="2600"/>
            </a:lvl3pPr>
            <a:lvl4pPr marL="1828800" indent="-457200">
              <a:lnSpc>
                <a:spcPct val="125000"/>
              </a:lnSpc>
              <a:spcBef>
                <a:spcPts val="600"/>
              </a:spcBef>
              <a:buClr>
                <a:schemeClr val="tx2"/>
              </a:buClr>
              <a:buSzPct val="100000"/>
              <a:buFont typeface="+mj-lt"/>
              <a:buAutoNum type="arabicParenR"/>
              <a:defRPr sz="2600"/>
            </a:lvl4pPr>
            <a:lvl5pPr marL="2286000" indent="-457200">
              <a:lnSpc>
                <a:spcPct val="125000"/>
              </a:lnSpc>
              <a:spcBef>
                <a:spcPts val="600"/>
              </a:spcBef>
              <a:buClr>
                <a:schemeClr val="tx2"/>
              </a:buClr>
              <a:buFont typeface="+mj-lt"/>
              <a:buAutoNum type="alphaLcParenR"/>
              <a:defRPr sz="26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457200" y="5751576"/>
            <a:ext cx="11276076"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9.png"/><Relationship Id="rId3" Type="http://schemas.openxmlformats.org/officeDocument/2006/relationships/slideLayout" Target="../slideLayouts/slideLayout48.xml"/><Relationship Id="rId21" Type="http://schemas.openxmlformats.org/officeDocument/2006/relationships/image" Target="../media/image12.sv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0.sv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822B6F7E-2C23-47F7-A37A-808508168CFA}"/>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816" r:id="rId1"/>
    <p:sldLayoutId id="2147483701" r:id="rId2"/>
    <p:sldLayoutId id="2147483748" r:id="rId3"/>
    <p:sldLayoutId id="2147483815" r:id="rId4"/>
    <p:sldLayoutId id="2147483662" r:id="rId5"/>
    <p:sldLayoutId id="2147483702" r:id="rId6"/>
    <p:sldLayoutId id="2147483774" r:id="rId7"/>
    <p:sldLayoutId id="2147483812" r:id="rId8"/>
    <p:sldLayoutId id="2147483785" r:id="rId9"/>
    <p:sldLayoutId id="2147483786" r:id="rId10"/>
    <p:sldLayoutId id="2147483814" r:id="rId11"/>
    <p:sldLayoutId id="2147483725" r:id="rId12"/>
    <p:sldLayoutId id="2147483820" r:id="rId13"/>
    <p:sldLayoutId id="2147483811" r:id="rId14"/>
    <p:sldLayoutId id="2147483810" r:id="rId15"/>
    <p:sldLayoutId id="2147483775"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 id="2147483839" r:id="rId35"/>
    <p:sldLayoutId id="2147483840" r:id="rId36"/>
    <p:sldLayoutId id="2147483841" r:id="rId37"/>
    <p:sldLayoutId id="2147483842" r:id="rId38"/>
    <p:sldLayoutId id="2147483844" r:id="rId39"/>
    <p:sldLayoutId id="2147483845" r:id="rId40"/>
    <p:sldLayoutId id="2147483846" r:id="rId41"/>
    <p:sldLayoutId id="2147483847" r:id="rId42"/>
    <p:sldLayoutId id="2147483848" r:id="rId43"/>
    <p:sldLayoutId id="2147483849" r:id="rId44"/>
    <p:sldLayoutId id="2147483850" r:id="rId45"/>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13CE76B-C5E1-4BA1-BDDE-F899FD7C1D41}"/>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57200" y="6121048"/>
            <a:ext cx="2171700" cy="371475"/>
          </a:xfrm>
          <a:prstGeom prst="rect">
            <a:avLst/>
          </a:prstGeom>
        </p:spPr>
      </p:pic>
      <p:pic>
        <p:nvPicPr>
          <p:cNvPr id="8" name="Graphic 7">
            <a:extLst>
              <a:ext uri="{FF2B5EF4-FFF2-40B4-BE49-F238E27FC236}">
                <a16:creationId xmlns:a16="http://schemas.microsoft.com/office/drawing/2014/main" id="{A18342B1-1625-431D-B074-3491184A9186}"/>
              </a:ext>
            </a:extLst>
          </p:cNvPr>
          <p:cNvPicPr>
            <a:picLocks noChangeAspect="1"/>
          </p:cNvPicPr>
          <p:nvPr userDrawn="1"/>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71734" t="76602" r="-5" b="16959"/>
          <a:stretch/>
        </p:blipFill>
        <p:spPr>
          <a:xfrm>
            <a:off x="0" y="5974044"/>
            <a:ext cx="12192000" cy="888619"/>
          </a:xfrm>
          <a:prstGeom prst="rect">
            <a:avLst/>
          </a:prstGeom>
        </p:spPr>
      </p:pic>
      <p:sp>
        <p:nvSpPr>
          <p:cNvPr id="5" name="Title Placeholder"/>
          <p:cNvSpPr>
            <a:spLocks noGrp="1"/>
          </p:cNvSpPr>
          <p:nvPr>
            <p:ph type="title"/>
          </p:nvPr>
        </p:nvSpPr>
        <p:spPr>
          <a:xfrm>
            <a:off x="457200" y="0"/>
            <a:ext cx="11276076" cy="1280160"/>
          </a:xfrm>
          <a:prstGeom prst="rect">
            <a:avLst/>
          </a:prstGeom>
        </p:spPr>
        <p:txBody>
          <a:bodyPr vert="horz" lIns="0" tIns="0" rIns="0" bIns="0" rtlCol="0" anchor="ctr" anchorCtr="0">
            <a:normAutofit/>
          </a:bodyPr>
          <a:lstStyle/>
          <a:p>
            <a:r>
              <a:rPr lang="en-US" dirty="0"/>
              <a:t>Slide Title</a:t>
            </a:r>
          </a:p>
        </p:txBody>
      </p:sp>
      <p:sp>
        <p:nvSpPr>
          <p:cNvPr id="12" name="Text Placeholder"/>
          <p:cNvSpPr>
            <a:spLocks noGrp="1"/>
          </p:cNvSpPr>
          <p:nvPr>
            <p:ph type="body" idx="1"/>
          </p:nvPr>
        </p:nvSpPr>
        <p:spPr>
          <a:xfrm>
            <a:off x="457200" y="1371599"/>
            <a:ext cx="11276076" cy="4343400"/>
          </a:xfrm>
          <a:prstGeom prst="rect">
            <a:avLst/>
          </a:prstGeom>
          <a:ln>
            <a:noFill/>
          </a:ln>
        </p:spPr>
        <p:txBody>
          <a:bodyPr vert="horz" lIns="0" tIns="0" rIns="0" bIns="0" rtlCol="0">
            <a:normAutofit/>
          </a:bodyPr>
          <a:lstStyle/>
          <a:p>
            <a:pPr lvl="0"/>
            <a:r>
              <a:rPr lang="en-US" dirty="0"/>
              <a:t>Bullet 1, bullet character Wingding 167, text size 26, 85% black </a:t>
            </a:r>
          </a:p>
          <a:p>
            <a:pPr lvl="1"/>
            <a:r>
              <a:rPr lang="en-US" dirty="0"/>
              <a:t>Bullet 2, bullet character 149</a:t>
            </a:r>
          </a:p>
          <a:p>
            <a:pPr lvl="2"/>
            <a:r>
              <a:rPr lang="en-US" dirty="0"/>
              <a:t>Bullet 3, bullet character 150</a:t>
            </a:r>
          </a:p>
          <a:p>
            <a:pPr lvl="3"/>
            <a:r>
              <a:rPr lang="en-US" dirty="0"/>
              <a:t>Bullet 4, bullet character 187</a:t>
            </a:r>
          </a:p>
          <a:p>
            <a:pPr lvl="4"/>
            <a:r>
              <a:rPr lang="en-US" dirty="0"/>
              <a:t>Bullet 5, bullet character 155</a:t>
            </a:r>
          </a:p>
        </p:txBody>
      </p:sp>
      <p:sp>
        <p:nvSpPr>
          <p:cNvPr id="2" name="Footer Placeholder 1"/>
          <p:cNvSpPr>
            <a:spLocks noGrp="1"/>
          </p:cNvSpPr>
          <p:nvPr>
            <p:ph type="ftr" sz="quarter" idx="3"/>
          </p:nvPr>
        </p:nvSpPr>
        <p:spPr>
          <a:xfrm>
            <a:off x="457200" y="6734889"/>
            <a:ext cx="2954335" cy="123111"/>
          </a:xfrm>
          <a:prstGeom prst="rect">
            <a:avLst/>
          </a:prstGeom>
          <a:ln>
            <a:noFill/>
          </a:ln>
        </p:spPr>
        <p:txBody>
          <a:bodyPr wrap="square" lIns="0" tIns="0" rIns="0" bIns="0" anchor="b" anchorCtr="0">
            <a:spAutoFit/>
          </a:bodyPr>
          <a:lstStyle>
            <a:lvl1pPr>
              <a:spcBef>
                <a:spcPts val="0"/>
              </a:spcBef>
              <a:defRPr lang="en-US" sz="800" b="0" i="0">
                <a:solidFill>
                  <a:schemeClr val="tx1"/>
                </a:solidFill>
                <a:latin typeface="Calibri"/>
                <a:ea typeface="Calibri"/>
                <a:cs typeface="Calibri"/>
              </a:defRPr>
            </a:lvl1pPr>
          </a:lstStyle>
          <a:p>
            <a:endParaRPr lang="en-US" dirty="0"/>
          </a:p>
        </p:txBody>
      </p:sp>
      <p:sp>
        <p:nvSpPr>
          <p:cNvPr id="6" name="Slide Number"/>
          <p:cNvSpPr>
            <a:spLocks noGrp="1"/>
          </p:cNvSpPr>
          <p:nvPr>
            <p:ph type="sldNum" sz="quarter" idx="4"/>
          </p:nvPr>
        </p:nvSpPr>
        <p:spPr>
          <a:xfrm>
            <a:off x="11734800" y="6704112"/>
            <a:ext cx="157094"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13312777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hf hdr="0" ftr="0" dt="0"/>
  <p:txStyles>
    <p:title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2">
          <p15:clr>
            <a:srgbClr val="F26B43"/>
          </p15:clr>
        </p15:guide>
        <p15:guide id="4" pos="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35.png"/><Relationship Id="rId5" Type="http://schemas.openxmlformats.org/officeDocument/2006/relationships/diagramQuickStyle" Target="../diagrams/quickStyle3.xml"/><Relationship Id="rId10" Type="http://schemas.openxmlformats.org/officeDocument/2006/relationships/image" Target="../media/image34.png"/><Relationship Id="rId4" Type="http://schemas.openxmlformats.org/officeDocument/2006/relationships/diagramLayout" Target="../diagrams/layout3.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intensiveintervention.org/resource/student-progress-monitoring-tool-data-collection-and-graphing-exce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58.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intensiveintervention.org/sites/default/files/DataFidelity_Final508.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Placeholder 59">
            <a:extLst>
              <a:ext uri="{FF2B5EF4-FFF2-40B4-BE49-F238E27FC236}">
                <a16:creationId xmlns:a16="http://schemas.microsoft.com/office/drawing/2014/main" id="{73EA9E01-8DD4-4EBF-A5E1-CF5122EF1DD6}"/>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t="83" b="83"/>
          <a:stretch/>
        </p:blipFill>
        <p:spPr>
          <a:xfrm>
            <a:off x="729742" y="1096962"/>
            <a:ext cx="10533888" cy="2514600"/>
          </a:xfrm>
        </p:spPr>
      </p:pic>
      <p:sp>
        <p:nvSpPr>
          <p:cNvPr id="62" name="Title 61">
            <a:extLst>
              <a:ext uri="{FF2B5EF4-FFF2-40B4-BE49-F238E27FC236}">
                <a16:creationId xmlns:a16="http://schemas.microsoft.com/office/drawing/2014/main" id="{30D096CF-ACE5-48B7-ABF4-6B442946BA45}"/>
              </a:ext>
            </a:extLst>
          </p:cNvPr>
          <p:cNvSpPr>
            <a:spLocks noGrp="1"/>
          </p:cNvSpPr>
          <p:nvPr>
            <p:ph type="title"/>
          </p:nvPr>
        </p:nvSpPr>
        <p:spPr>
          <a:xfrm>
            <a:off x="729742" y="3938820"/>
            <a:ext cx="10515600" cy="2308324"/>
          </a:xfrm>
        </p:spPr>
        <p:txBody>
          <a:bodyPr/>
          <a:lstStyle/>
          <a:p>
            <a:r>
              <a:rPr lang="en-US"/>
              <a:t>Academic Progress Monitoring in Intensive Intervention: Part 4</a:t>
            </a:r>
            <a:br>
              <a:rPr lang="en-US"/>
            </a:br>
            <a:endParaRPr lang="en-US"/>
          </a:p>
        </p:txBody>
      </p:sp>
      <p:sp>
        <p:nvSpPr>
          <p:cNvPr id="2" name="Subtitle 4">
            <a:extLst>
              <a:ext uri="{FF2B5EF4-FFF2-40B4-BE49-F238E27FC236}">
                <a16:creationId xmlns:a16="http://schemas.microsoft.com/office/drawing/2014/main" id="{C2D039C3-D701-CA24-3867-6A7FB4864FF1}"/>
              </a:ext>
            </a:extLst>
          </p:cNvPr>
          <p:cNvSpPr>
            <a:spLocks noGrp="1"/>
          </p:cNvSpPr>
          <p:nvPr>
            <p:ph type="subTitle" idx="1"/>
          </p:nvPr>
        </p:nvSpPr>
        <p:spPr>
          <a:xfrm>
            <a:off x="748030" y="5435137"/>
            <a:ext cx="10515600" cy="507831"/>
          </a:xfrm>
        </p:spPr>
        <p:txBody>
          <a:bodyPr/>
          <a:lstStyle/>
          <a:p>
            <a:r>
              <a:rPr lang="en-US" sz="3300"/>
              <a:t>Collecting, Graphing, and Analyzing Progress Monitoring Data</a:t>
            </a:r>
          </a:p>
        </p:txBody>
      </p:sp>
      <p:pic>
        <p:nvPicPr>
          <p:cNvPr id="7" name="Picture 6">
            <a:extLst>
              <a:ext uri="{FF2B5EF4-FFF2-40B4-BE49-F238E27FC236}">
                <a16:creationId xmlns:a16="http://schemas.microsoft.com/office/drawing/2014/main" id="{FF496485-19B2-E5F6-21EC-20093AC981E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t="13175" b="13175"/>
          <a:stretch/>
        </p:blipFill>
        <p:spPr>
          <a:xfrm>
            <a:off x="729742" y="1098701"/>
            <a:ext cx="5119265" cy="2512861"/>
          </a:xfrm>
          <a:prstGeom prst="rect">
            <a:avLst/>
          </a:prstGeom>
        </p:spPr>
      </p:pic>
      <p:pic>
        <p:nvPicPr>
          <p:cNvPr id="9" name="Picture 8">
            <a:extLst>
              <a:ext uri="{FF2B5EF4-FFF2-40B4-BE49-F238E27FC236}">
                <a16:creationId xmlns:a16="http://schemas.microsoft.com/office/drawing/2014/main" id="{55034554-4F2C-6CC8-6E94-D79D3B92E78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t="14707" b="14707"/>
          <a:stretch/>
        </p:blipFill>
        <p:spPr>
          <a:xfrm>
            <a:off x="5849007" y="1070840"/>
            <a:ext cx="5414623" cy="2549332"/>
          </a:xfrm>
          <a:prstGeom prst="rect">
            <a:avLst/>
          </a:prstGeom>
        </p:spPr>
      </p:pic>
      <p:sp>
        <p:nvSpPr>
          <p:cNvPr id="6" name="Text Placeholder 5">
            <a:extLst>
              <a:ext uri="{FF2B5EF4-FFF2-40B4-BE49-F238E27FC236}">
                <a16:creationId xmlns:a16="http://schemas.microsoft.com/office/drawing/2014/main" id="{3C86BC0D-BAA4-097D-92ED-C421F7199C8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2829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C3EC-E764-EF75-6ACA-026075E9996C}"/>
              </a:ext>
            </a:extLst>
          </p:cNvPr>
          <p:cNvSpPr>
            <a:spLocks noGrp="1"/>
          </p:cNvSpPr>
          <p:nvPr>
            <p:ph type="title"/>
          </p:nvPr>
        </p:nvSpPr>
        <p:spPr/>
        <p:txBody>
          <a:bodyPr/>
          <a:lstStyle/>
          <a:p>
            <a:r>
              <a:rPr lang="en-US"/>
              <a:t>Inconsistent Assessment Administration </a:t>
            </a:r>
          </a:p>
        </p:txBody>
      </p:sp>
      <p:graphicFrame>
        <p:nvGraphicFramePr>
          <p:cNvPr id="17" name="Diagram 16" descr="Changes to the Environment&#10;Incorrect or Variable Instructions&#10;Inappropriate Assistance&#10;Altered Assessment Protocols &#10;">
            <a:extLst>
              <a:ext uri="{FF2B5EF4-FFF2-40B4-BE49-F238E27FC236}">
                <a16:creationId xmlns:a16="http://schemas.microsoft.com/office/drawing/2014/main" id="{96207522-2279-02C6-976C-C9E7E5CD3E27}"/>
              </a:ext>
            </a:extLst>
          </p:cNvPr>
          <p:cNvGraphicFramePr/>
          <p:nvPr>
            <p:extLst>
              <p:ext uri="{D42A27DB-BD31-4B8C-83A1-F6EECF244321}">
                <p14:modId xmlns:p14="http://schemas.microsoft.com/office/powerpoint/2010/main" val="338106504"/>
              </p:ext>
            </p:extLst>
          </p:nvPr>
        </p:nvGraphicFramePr>
        <p:xfrm>
          <a:off x="3499999" y="1376610"/>
          <a:ext cx="6571290" cy="452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CE49414-C908-2E80-8E99-A07ED588E41C}"/>
              </a:ext>
            </a:extLst>
          </p:cNvPr>
          <p:cNvSpPr>
            <a:spLocks noGrp="1"/>
          </p:cNvSpPr>
          <p:nvPr>
            <p:ph type="sldNum" sz="quarter" idx="12"/>
          </p:nvPr>
        </p:nvSpPr>
        <p:spPr/>
        <p:txBody>
          <a:bodyPr/>
          <a:lstStyle/>
          <a:p>
            <a:fld id="{99A20822-4A49-4D36-86E3-300BA48D3F00}" type="slidenum">
              <a:rPr lang="en-US" smtClean="0"/>
              <a:t>10</a:t>
            </a:fld>
            <a:endParaRPr lang="en-US"/>
          </a:p>
        </p:txBody>
      </p:sp>
      <p:pic>
        <p:nvPicPr>
          <p:cNvPr id="5124" name="Picture 4">
            <a:extLst>
              <a:ext uri="{FF2B5EF4-FFF2-40B4-BE49-F238E27FC236}">
                <a16:creationId xmlns:a16="http://schemas.microsoft.com/office/drawing/2014/main" id="{CE356DF0-EE2A-65CB-E20C-C0A6F51902FF}"/>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5991" y="2866471"/>
            <a:ext cx="882082" cy="5830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C9C3E04-0FEB-B845-4297-AB5793AA336C}"/>
              </a:ex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5940" y="3700021"/>
            <a:ext cx="822133" cy="82213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5C93C88F-53AF-20EA-7167-079F2141DFA8}"/>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4270" y="4835976"/>
            <a:ext cx="955729" cy="8221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F90AA45-2E53-A69C-C56B-7C3CD4DAA39F}"/>
              </a:ext>
              <a:ext uri="{C183D7F6-B498-43B3-948B-1728B52AA6E4}">
                <adec:decorative xmlns:adec="http://schemas.microsoft.com/office/drawing/2017/decorative" val="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75940" y="1933340"/>
            <a:ext cx="774136" cy="61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3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969A-00A3-9458-E701-2229480BEE29}"/>
              </a:ext>
            </a:extLst>
          </p:cNvPr>
          <p:cNvSpPr>
            <a:spLocks noGrp="1"/>
          </p:cNvSpPr>
          <p:nvPr>
            <p:ph type="title"/>
          </p:nvPr>
        </p:nvSpPr>
        <p:spPr>
          <a:xfrm>
            <a:off x="457200" y="0"/>
            <a:ext cx="11274552" cy="1280160"/>
          </a:xfrm>
        </p:spPr>
        <p:txBody>
          <a:bodyPr anchor="ctr">
            <a:normAutofit/>
          </a:bodyPr>
          <a:lstStyle/>
          <a:p>
            <a:r>
              <a:rPr lang="en-US"/>
              <a:t>Errors in Scoring Assessments</a:t>
            </a:r>
          </a:p>
        </p:txBody>
      </p:sp>
      <p:sp>
        <p:nvSpPr>
          <p:cNvPr id="3" name="Content Placeholder 2">
            <a:extLst>
              <a:ext uri="{FF2B5EF4-FFF2-40B4-BE49-F238E27FC236}">
                <a16:creationId xmlns:a16="http://schemas.microsoft.com/office/drawing/2014/main" id="{7F1330D1-01E2-4E99-6AB7-AC6F5DEB4670}"/>
              </a:ext>
            </a:extLst>
          </p:cNvPr>
          <p:cNvSpPr>
            <a:spLocks noGrp="1"/>
          </p:cNvSpPr>
          <p:nvPr>
            <p:ph sz="half" idx="1"/>
          </p:nvPr>
        </p:nvSpPr>
        <p:spPr>
          <a:xfrm>
            <a:off x="457200" y="1333500"/>
            <a:ext cx="5351172" cy="4610100"/>
          </a:xfrm>
        </p:spPr>
        <p:txBody>
          <a:bodyPr vert="horz" lIns="0" tIns="0" rIns="0" bIns="0" rtlCol="0">
            <a:normAutofit/>
          </a:bodyPr>
          <a:lstStyle/>
          <a:p>
            <a:pPr marL="457200" indent="-457200">
              <a:buClr>
                <a:schemeClr val="accent1"/>
              </a:buClr>
              <a:buFont typeface="Wingdings"/>
              <a:buChar char="§"/>
            </a:pPr>
            <a:r>
              <a:rPr lang="en-US"/>
              <a:t>Ensure consistency in scoring.</a:t>
            </a:r>
          </a:p>
          <a:p>
            <a:pPr marL="457200" indent="-457200">
              <a:buClr>
                <a:schemeClr val="accent1"/>
              </a:buClr>
              <a:buFont typeface="Wingdings"/>
              <a:buChar char="§"/>
            </a:pPr>
            <a:r>
              <a:rPr lang="en-US"/>
              <a:t>Consider regional or dialectical differences in pronunciation.</a:t>
            </a:r>
          </a:p>
          <a:p>
            <a:pPr marL="457200" indent="-457200">
              <a:buClr>
                <a:schemeClr val="accent1"/>
              </a:buClr>
              <a:buFont typeface="Wingdings"/>
              <a:buChar char="§"/>
            </a:pPr>
            <a:r>
              <a:rPr lang="en-US"/>
              <a:t>Always consult the assessment manual when making decisions about scoring.</a:t>
            </a:r>
          </a:p>
        </p:txBody>
      </p:sp>
      <p:pic>
        <p:nvPicPr>
          <p:cNvPr id="7" name="Picture 6" descr="Students in class">
            <a:extLst>
              <a:ext uri="{FF2B5EF4-FFF2-40B4-BE49-F238E27FC236}">
                <a16:creationId xmlns:a16="http://schemas.microsoft.com/office/drawing/2014/main" id="{42C674F9-7439-1070-2DDA-21B021352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59" r="6459" b="-3"/>
          <a:stretch/>
        </p:blipFill>
        <p:spPr>
          <a:xfrm>
            <a:off x="6166104" y="1333500"/>
            <a:ext cx="5568696" cy="4343400"/>
          </a:xfrm>
          <a:prstGeom prst="rect">
            <a:avLst/>
          </a:prstGeom>
          <a:noFill/>
        </p:spPr>
      </p:pic>
      <p:sp>
        <p:nvSpPr>
          <p:cNvPr id="12" name="Text Placeholder 4">
            <a:extLst>
              <a:ext uri="{FF2B5EF4-FFF2-40B4-BE49-F238E27FC236}">
                <a16:creationId xmlns:a16="http://schemas.microsoft.com/office/drawing/2014/main" id="{8FD8F17A-BEC9-A230-5DB3-4E445364501B}"/>
              </a:ext>
            </a:extLst>
          </p:cNvPr>
          <p:cNvSpPr>
            <a:spLocks noGrp="1"/>
          </p:cNvSpPr>
          <p:nvPr>
            <p:ph type="body" sz="quarter" idx="13"/>
          </p:nvPr>
        </p:nvSpPr>
        <p:spPr>
          <a:xfrm>
            <a:off x="457200" y="5751576"/>
            <a:ext cx="11274552" cy="192024"/>
          </a:xfrm>
        </p:spPr>
        <p:txBody>
          <a:bodyPr/>
          <a:lstStyle/>
          <a:p>
            <a:endParaRPr lang="en-US"/>
          </a:p>
        </p:txBody>
      </p:sp>
      <p:sp>
        <p:nvSpPr>
          <p:cNvPr id="5" name="Slide Number Placeholder 4">
            <a:extLst>
              <a:ext uri="{FF2B5EF4-FFF2-40B4-BE49-F238E27FC236}">
                <a16:creationId xmlns:a16="http://schemas.microsoft.com/office/drawing/2014/main" id="{2B693784-BA57-CDD3-14B6-90E1323A742C}"/>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11</a:t>
            </a:fld>
            <a:endParaRPr lang="en-US"/>
          </a:p>
        </p:txBody>
      </p:sp>
    </p:spTree>
    <p:extLst>
      <p:ext uri="{BB962C8B-B14F-4D97-AF65-F5344CB8AC3E}">
        <p14:creationId xmlns:p14="http://schemas.microsoft.com/office/powerpoint/2010/main" val="133738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7E7F-08C0-3AB1-EB41-3658C8F2C7E5}"/>
              </a:ext>
            </a:extLst>
          </p:cNvPr>
          <p:cNvSpPr>
            <a:spLocks noGrp="1"/>
          </p:cNvSpPr>
          <p:nvPr>
            <p:ph type="title"/>
          </p:nvPr>
        </p:nvSpPr>
        <p:spPr>
          <a:xfrm>
            <a:off x="457200" y="0"/>
            <a:ext cx="11274552" cy="1280160"/>
          </a:xfrm>
        </p:spPr>
        <p:txBody>
          <a:bodyPr anchor="ctr">
            <a:normAutofit/>
          </a:bodyPr>
          <a:lstStyle/>
          <a:p>
            <a:r>
              <a:rPr lang="en-US"/>
              <a:t>Data Entry Errors</a:t>
            </a:r>
          </a:p>
        </p:txBody>
      </p:sp>
      <p:sp>
        <p:nvSpPr>
          <p:cNvPr id="3" name="Content Placeholder 2">
            <a:extLst>
              <a:ext uri="{FF2B5EF4-FFF2-40B4-BE49-F238E27FC236}">
                <a16:creationId xmlns:a16="http://schemas.microsoft.com/office/drawing/2014/main" id="{90486EEE-1077-6A38-D94A-A55B8CC1CF3D}"/>
              </a:ext>
            </a:extLst>
          </p:cNvPr>
          <p:cNvSpPr>
            <a:spLocks noGrp="1"/>
          </p:cNvSpPr>
          <p:nvPr>
            <p:ph sz="quarter" idx="18"/>
          </p:nvPr>
        </p:nvSpPr>
        <p:spPr>
          <a:xfrm>
            <a:off x="457200" y="1371600"/>
            <a:ext cx="5568696" cy="4343400"/>
          </a:xfrm>
        </p:spPr>
        <p:txBody>
          <a:bodyPr>
            <a:noAutofit/>
          </a:bodyPr>
          <a:lstStyle/>
          <a:p>
            <a:pPr marL="320040" indent="-320040">
              <a:buClr>
                <a:schemeClr val="accent1"/>
              </a:buClr>
              <a:buFont typeface="Wingdings" panose="05000000000000000000" pitchFamily="2" charset="2"/>
              <a:buChar char="§"/>
            </a:pPr>
            <a:r>
              <a:rPr lang="en-US" sz="2200"/>
              <a:t>Use alternate forms of the same progress monitoring measure (e.g., Oral Reading Fluency [ORF], Nonsense Word Fluency [NWF]) within the same system (e.g., Dynamic Indicators of Basic Early Literacy Skills, aimswebPlus) every time you collect data.</a:t>
            </a:r>
          </a:p>
          <a:p>
            <a:pPr marL="320040" indent="-320040">
              <a:buClr>
                <a:schemeClr val="accent1"/>
              </a:buClr>
              <a:buFont typeface="Wingdings" panose="05000000000000000000" pitchFamily="2" charset="2"/>
              <a:buChar char="§"/>
            </a:pPr>
            <a:r>
              <a:rPr lang="en-US" sz="2200"/>
              <a:t>Don’t assume that using different assessments that measure the same skill are comparable to measure growth.</a:t>
            </a:r>
          </a:p>
        </p:txBody>
      </p:sp>
      <p:pic>
        <p:nvPicPr>
          <p:cNvPr id="9" name="Picture 8" descr="Person using tablet at work">
            <a:extLst>
              <a:ext uri="{FF2B5EF4-FFF2-40B4-BE49-F238E27FC236}">
                <a16:creationId xmlns:a16="http://schemas.microsoft.com/office/drawing/2014/main" id="{9E5043AE-44E1-3F6F-67C8-D4E429EBEF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0" r="10998" b="-3"/>
          <a:stretch/>
        </p:blipFill>
        <p:spPr>
          <a:xfrm>
            <a:off x="6166106" y="1344168"/>
            <a:ext cx="5568696" cy="4343400"/>
          </a:xfrm>
          <a:prstGeom prst="rect">
            <a:avLst/>
          </a:prstGeom>
          <a:noFill/>
        </p:spPr>
      </p:pic>
      <p:sp>
        <p:nvSpPr>
          <p:cNvPr id="14" name="Text Placeholder 4">
            <a:extLst>
              <a:ext uri="{FF2B5EF4-FFF2-40B4-BE49-F238E27FC236}">
                <a16:creationId xmlns:a16="http://schemas.microsoft.com/office/drawing/2014/main" id="{5CC21233-2198-1276-582E-FC1564A38659}"/>
              </a:ext>
            </a:extLst>
          </p:cNvPr>
          <p:cNvSpPr>
            <a:spLocks noGrp="1"/>
          </p:cNvSpPr>
          <p:nvPr>
            <p:ph type="body" sz="quarter" idx="13"/>
          </p:nvPr>
        </p:nvSpPr>
        <p:spPr>
          <a:xfrm>
            <a:off x="457200" y="5751576"/>
            <a:ext cx="11274552" cy="192024"/>
          </a:xfrm>
        </p:spPr>
        <p:txBody>
          <a:bodyPr/>
          <a:lstStyle/>
          <a:p>
            <a:endParaRPr lang="en-US"/>
          </a:p>
        </p:txBody>
      </p:sp>
      <p:sp>
        <p:nvSpPr>
          <p:cNvPr id="5" name="Slide Number Placeholder 4">
            <a:extLst>
              <a:ext uri="{FF2B5EF4-FFF2-40B4-BE49-F238E27FC236}">
                <a16:creationId xmlns:a16="http://schemas.microsoft.com/office/drawing/2014/main" id="{00E050A8-5F0A-8622-AFD2-06FF27224F8B}"/>
              </a:ext>
            </a:extLst>
          </p:cNvPr>
          <p:cNvSpPr>
            <a:spLocks noGrp="1"/>
          </p:cNvSpPr>
          <p:nvPr>
            <p:ph type="sldNum" sz="quarter" idx="20"/>
          </p:nvPr>
        </p:nvSpPr>
        <p:spPr>
          <a:xfrm>
            <a:off x="11734800" y="6704112"/>
            <a:ext cx="157094" cy="153888"/>
          </a:xfrm>
        </p:spPr>
        <p:txBody>
          <a:bodyPr wrap="none" anchor="b">
            <a:normAutofit/>
          </a:bodyPr>
          <a:lstStyle/>
          <a:p>
            <a:pPr>
              <a:spcAft>
                <a:spcPts val="600"/>
              </a:spcAft>
            </a:pPr>
            <a:fld id="{99A20822-4A49-4D36-86E3-300BA48D3F00}" type="slidenum">
              <a:rPr lang="en-US" smtClean="0"/>
              <a:pPr>
                <a:spcAft>
                  <a:spcPts val="600"/>
                </a:spcAft>
              </a:pPr>
              <a:t>12</a:t>
            </a:fld>
            <a:endParaRPr lang="en-US"/>
          </a:p>
        </p:txBody>
      </p:sp>
    </p:spTree>
    <p:extLst>
      <p:ext uri="{BB962C8B-B14F-4D97-AF65-F5344CB8AC3E}">
        <p14:creationId xmlns:p14="http://schemas.microsoft.com/office/powerpoint/2010/main" val="397864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D0BF1-A9D6-BAFC-E50E-F5333716AF26}"/>
              </a:ext>
            </a:extLst>
          </p:cNvPr>
          <p:cNvSpPr>
            <a:spLocks noGrp="1"/>
          </p:cNvSpPr>
          <p:nvPr>
            <p:ph type="title"/>
          </p:nvPr>
        </p:nvSpPr>
        <p:spPr>
          <a:xfrm>
            <a:off x="457200" y="0"/>
            <a:ext cx="11276076" cy="1280160"/>
          </a:xfrm>
        </p:spPr>
        <p:txBody>
          <a:bodyPr anchor="ctr">
            <a:normAutofit/>
          </a:bodyPr>
          <a:lstStyle/>
          <a:p>
            <a:r>
              <a:rPr lang="en-US"/>
              <a:t>Why Is Graphing Data Important?</a:t>
            </a:r>
          </a:p>
        </p:txBody>
      </p:sp>
      <p:sp>
        <p:nvSpPr>
          <p:cNvPr id="3" name="Content Placeholder 2">
            <a:extLst>
              <a:ext uri="{FF2B5EF4-FFF2-40B4-BE49-F238E27FC236}">
                <a16:creationId xmlns:a16="http://schemas.microsoft.com/office/drawing/2014/main" id="{EA57DDD2-33D9-314D-049D-27B23CDFC291}"/>
              </a:ext>
            </a:extLst>
          </p:cNvPr>
          <p:cNvSpPr>
            <a:spLocks noGrp="1"/>
          </p:cNvSpPr>
          <p:nvPr>
            <p:ph sz="quarter" idx="14"/>
          </p:nvPr>
        </p:nvSpPr>
        <p:spPr>
          <a:xfrm>
            <a:off x="457200" y="1371600"/>
            <a:ext cx="5568696" cy="4343400"/>
          </a:xfrm>
        </p:spPr>
        <p:txBody>
          <a:bodyPr>
            <a:normAutofit/>
          </a:bodyPr>
          <a:lstStyle/>
          <a:p>
            <a:pPr marL="342900" indent="-342900">
              <a:spcBef>
                <a:spcPts val="600"/>
              </a:spcBef>
              <a:buClr>
                <a:srgbClr val="C25131"/>
              </a:buClr>
              <a:buFont typeface="Wingdings" panose="05000000000000000000" pitchFamily="2" charset="2"/>
              <a:buChar char="§"/>
            </a:pPr>
            <a:r>
              <a:rPr lang="en-US" sz="2400"/>
              <a:t>Allows for visual analysis using trend lines</a:t>
            </a:r>
          </a:p>
          <a:p>
            <a:pPr marL="342900" indent="-342900">
              <a:spcBef>
                <a:spcPts val="600"/>
              </a:spcBef>
              <a:buClr>
                <a:srgbClr val="C25131"/>
              </a:buClr>
              <a:buFont typeface="Wingdings" panose="05000000000000000000" pitchFamily="2" charset="2"/>
              <a:buChar char="§"/>
            </a:pPr>
            <a:r>
              <a:rPr lang="en-US" sz="2400"/>
              <a:t>Allows for quick and easy decision making</a:t>
            </a:r>
          </a:p>
          <a:p>
            <a:pPr marL="342900" indent="-342900">
              <a:spcBef>
                <a:spcPts val="600"/>
              </a:spcBef>
              <a:buClr>
                <a:srgbClr val="C25131"/>
              </a:buClr>
              <a:buFont typeface="Wingdings" panose="05000000000000000000" pitchFamily="2" charset="2"/>
              <a:buChar char="§"/>
            </a:pPr>
            <a:r>
              <a:rPr lang="en-US" sz="2400"/>
              <a:t>Simplifies communication about student responsiveness</a:t>
            </a:r>
          </a:p>
          <a:p>
            <a:pPr marL="342900" indent="-342900">
              <a:spcBef>
                <a:spcPts val="600"/>
              </a:spcBef>
              <a:buClr>
                <a:srgbClr val="C25131"/>
              </a:buClr>
              <a:buFont typeface="Wingdings" panose="05000000000000000000" pitchFamily="2" charset="2"/>
              <a:buChar char="§"/>
            </a:pPr>
            <a:r>
              <a:rPr lang="en-US" sz="2400"/>
              <a:t>Indicates possible data collection quality concerns</a:t>
            </a:r>
          </a:p>
        </p:txBody>
      </p:sp>
      <p:pic>
        <p:nvPicPr>
          <p:cNvPr id="6" name="Picture 5" descr="Business people in a meeting room pointing at a projection screen">
            <a:extLst>
              <a:ext uri="{FF2B5EF4-FFF2-40B4-BE49-F238E27FC236}">
                <a16:creationId xmlns:a16="http://schemas.microsoft.com/office/drawing/2014/main" id="{CB86930C-21F5-7A9A-7F5D-3AA27E01B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417" b="-3"/>
          <a:stretch/>
        </p:blipFill>
        <p:spPr>
          <a:xfrm>
            <a:off x="6164580" y="1345842"/>
            <a:ext cx="5568696" cy="4343400"/>
          </a:xfrm>
          <a:prstGeom prst="rect">
            <a:avLst/>
          </a:prstGeom>
          <a:noFill/>
        </p:spPr>
      </p:pic>
      <p:sp>
        <p:nvSpPr>
          <p:cNvPr id="11" name="Text Placeholder 4">
            <a:extLst>
              <a:ext uri="{FF2B5EF4-FFF2-40B4-BE49-F238E27FC236}">
                <a16:creationId xmlns:a16="http://schemas.microsoft.com/office/drawing/2014/main" id="{A7C66D66-0141-6687-1265-6FA051C9CC8E}"/>
              </a:ext>
            </a:extLst>
          </p:cNvPr>
          <p:cNvSpPr>
            <a:spLocks noGrp="1"/>
          </p:cNvSpPr>
          <p:nvPr>
            <p:ph type="body" sz="quarter" idx="13"/>
          </p:nvPr>
        </p:nvSpPr>
        <p:spPr>
          <a:xfrm>
            <a:off x="457200" y="5751576"/>
            <a:ext cx="11274552" cy="192024"/>
          </a:xfrm>
        </p:spPr>
        <p:txBody>
          <a:bodyPr/>
          <a:lstStyle/>
          <a:p>
            <a:endParaRPr lang="en-US"/>
          </a:p>
        </p:txBody>
      </p:sp>
      <p:sp>
        <p:nvSpPr>
          <p:cNvPr id="4" name="Slide Number Placeholder 3">
            <a:extLst>
              <a:ext uri="{FF2B5EF4-FFF2-40B4-BE49-F238E27FC236}">
                <a16:creationId xmlns:a16="http://schemas.microsoft.com/office/drawing/2014/main" id="{BB5CAAFF-2843-6B3F-4729-40C9173FE65F}"/>
              </a:ext>
            </a:extLst>
          </p:cNvPr>
          <p:cNvSpPr>
            <a:spLocks noGrp="1"/>
          </p:cNvSpPr>
          <p:nvPr>
            <p:ph type="sldNum" sz="quarter" idx="12"/>
          </p:nvPr>
        </p:nvSpPr>
        <p:spPr>
          <a:xfrm>
            <a:off x="11734800" y="6704112"/>
            <a:ext cx="157094" cy="153888"/>
          </a:xfrm>
        </p:spPr>
        <p:txBody>
          <a:bodyPr wrap="none" anchor="b">
            <a:normAutofit/>
          </a:bodyPr>
          <a:lstStyle/>
          <a:p>
            <a:pPr>
              <a:spcAft>
                <a:spcPts val="600"/>
              </a:spcAft>
            </a:pPr>
            <a:fld id="{A1A8B8B9-B651-4439-A868-E8F04EF81465}" type="slidenum">
              <a:rPr lang="en-US" smtClean="0"/>
              <a:pPr>
                <a:spcAft>
                  <a:spcPts val="600"/>
                </a:spcAft>
              </a:pPr>
              <a:t>13</a:t>
            </a:fld>
            <a:endParaRPr lang="en-US"/>
          </a:p>
        </p:txBody>
      </p:sp>
    </p:spTree>
    <p:extLst>
      <p:ext uri="{BB962C8B-B14F-4D97-AF65-F5344CB8AC3E}">
        <p14:creationId xmlns:p14="http://schemas.microsoft.com/office/powerpoint/2010/main" val="233889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00D4-2D3F-BD49-8FD9-0031D277D627}"/>
              </a:ext>
            </a:extLst>
          </p:cNvPr>
          <p:cNvSpPr>
            <a:spLocks noGrp="1"/>
          </p:cNvSpPr>
          <p:nvPr>
            <p:ph type="title"/>
          </p:nvPr>
        </p:nvSpPr>
        <p:spPr/>
        <p:txBody>
          <a:bodyPr/>
          <a:lstStyle/>
          <a:p>
            <a:r>
              <a:rPr lang="en-US"/>
              <a:t>Analyzing Data: Graphing Data Is Essential</a:t>
            </a:r>
          </a:p>
        </p:txBody>
      </p:sp>
      <p:sp>
        <p:nvSpPr>
          <p:cNvPr id="9" name="Text Placeholder 8">
            <a:extLst>
              <a:ext uri="{FF2B5EF4-FFF2-40B4-BE49-F238E27FC236}">
                <a16:creationId xmlns:a16="http://schemas.microsoft.com/office/drawing/2014/main" id="{6085F2EE-2DAC-7A3D-7B0A-60CBF0ED7DB6}"/>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00332600-E263-381F-CF4B-45D133CD4884}"/>
              </a:ext>
              <a:ext uri="{C183D7F6-B498-43B3-948B-1728B52AA6E4}">
                <adec:decorative xmlns:adec="http://schemas.microsoft.com/office/drawing/2017/decorative" val="1"/>
              </a:ext>
            </a:extLst>
          </p:cNvPr>
          <p:cNvSpPr txBox="1"/>
          <p:nvPr/>
        </p:nvSpPr>
        <p:spPr>
          <a:xfrm>
            <a:off x="5593208" y="5614929"/>
            <a:ext cx="1400406" cy="383022"/>
          </a:xfrm>
          <a:prstGeom prst="rect">
            <a:avLst/>
          </a:prstGeom>
          <a:noFill/>
          <a:ln>
            <a:noFill/>
          </a:ln>
        </p:spPr>
        <p:txBody>
          <a:bodyPr wrap="square" rtlCol="0">
            <a:spAutoFit/>
          </a:bodyPr>
          <a:lstStyle/>
          <a:p>
            <a:pPr algn="ctr"/>
            <a:r>
              <a:rPr lang="en-US">
                <a:solidFill>
                  <a:schemeClr val="tx2"/>
                </a:solidFill>
              </a:rPr>
              <a:t>Date</a:t>
            </a:r>
          </a:p>
        </p:txBody>
      </p:sp>
      <p:graphicFrame>
        <p:nvGraphicFramePr>
          <p:cNvPr id="12" name="Table 8">
            <a:extLst>
              <a:ext uri="{FF2B5EF4-FFF2-40B4-BE49-F238E27FC236}">
                <a16:creationId xmlns:a16="http://schemas.microsoft.com/office/drawing/2014/main" id="{E6740DAE-1002-0BA0-3320-F09F6BFB023E}"/>
              </a:ext>
            </a:extLst>
          </p:cNvPr>
          <p:cNvGraphicFramePr>
            <a:graphicFrameLocks noGrp="1"/>
          </p:cNvGraphicFramePr>
          <p:nvPr>
            <p:extLst>
              <p:ext uri="{D42A27DB-BD31-4B8C-83A1-F6EECF244321}">
                <p14:modId xmlns:p14="http://schemas.microsoft.com/office/powerpoint/2010/main" val="3329215249"/>
              </p:ext>
            </p:extLst>
          </p:nvPr>
        </p:nvGraphicFramePr>
        <p:xfrm>
          <a:off x="1915728" y="1171833"/>
          <a:ext cx="8537958" cy="1028700"/>
        </p:xfrm>
        <a:graphic>
          <a:graphicData uri="http://schemas.openxmlformats.org/drawingml/2006/table">
            <a:tbl>
              <a:tblPr firstRow="1" bandRow="1">
                <a:tableStyleId>{69012ECD-51FC-41F1-AA8D-1B2483CD663E}</a:tableStyleId>
              </a:tblPr>
              <a:tblGrid>
                <a:gridCol w="1914295">
                  <a:extLst>
                    <a:ext uri="{9D8B030D-6E8A-4147-A177-3AD203B41FA5}">
                      <a16:colId xmlns:a16="http://schemas.microsoft.com/office/drawing/2014/main" val="1306965043"/>
                    </a:ext>
                  </a:extLst>
                </a:gridCol>
                <a:gridCol w="857147">
                  <a:extLst>
                    <a:ext uri="{9D8B030D-6E8A-4147-A177-3AD203B41FA5}">
                      <a16:colId xmlns:a16="http://schemas.microsoft.com/office/drawing/2014/main" val="1359668329"/>
                    </a:ext>
                  </a:extLst>
                </a:gridCol>
                <a:gridCol w="781813">
                  <a:extLst>
                    <a:ext uri="{9D8B030D-6E8A-4147-A177-3AD203B41FA5}">
                      <a16:colId xmlns:a16="http://schemas.microsoft.com/office/drawing/2014/main" val="3945109172"/>
                    </a:ext>
                  </a:extLst>
                </a:gridCol>
                <a:gridCol w="837242">
                  <a:extLst>
                    <a:ext uri="{9D8B030D-6E8A-4147-A177-3AD203B41FA5}">
                      <a16:colId xmlns:a16="http://schemas.microsoft.com/office/drawing/2014/main" val="1897354742"/>
                    </a:ext>
                  </a:extLst>
                </a:gridCol>
                <a:gridCol w="790481">
                  <a:extLst>
                    <a:ext uri="{9D8B030D-6E8A-4147-A177-3AD203B41FA5}">
                      <a16:colId xmlns:a16="http://schemas.microsoft.com/office/drawing/2014/main" val="2881643887"/>
                    </a:ext>
                  </a:extLst>
                </a:gridCol>
                <a:gridCol w="857147">
                  <a:extLst>
                    <a:ext uri="{9D8B030D-6E8A-4147-A177-3AD203B41FA5}">
                      <a16:colId xmlns:a16="http://schemas.microsoft.com/office/drawing/2014/main" val="2838385602"/>
                    </a:ext>
                  </a:extLst>
                </a:gridCol>
                <a:gridCol w="857147">
                  <a:extLst>
                    <a:ext uri="{9D8B030D-6E8A-4147-A177-3AD203B41FA5}">
                      <a16:colId xmlns:a16="http://schemas.microsoft.com/office/drawing/2014/main" val="825726732"/>
                    </a:ext>
                  </a:extLst>
                </a:gridCol>
                <a:gridCol w="1642686">
                  <a:extLst>
                    <a:ext uri="{9D8B030D-6E8A-4147-A177-3AD203B41FA5}">
                      <a16:colId xmlns:a16="http://schemas.microsoft.com/office/drawing/2014/main" val="760757602"/>
                    </a:ext>
                  </a:extLst>
                </a:gridCol>
              </a:tblGrid>
              <a:tr h="370840">
                <a:tc>
                  <a:txBody>
                    <a:bodyPr/>
                    <a:lstStyle/>
                    <a:p>
                      <a:pPr algn="r" rtl="0" fontAlgn="t">
                        <a:spcBef>
                          <a:spcPts val="0"/>
                        </a:spcBef>
                        <a:spcAft>
                          <a:spcPts val="0"/>
                        </a:spcAft>
                      </a:pPr>
                      <a:r>
                        <a:rPr lang="en-US" sz="1800" b="1" u="none" strike="noStrike">
                          <a:solidFill>
                            <a:srgbClr val="FFFFFF"/>
                          </a:solidFill>
                          <a:effectLst/>
                        </a:rPr>
                        <a:t>Date</a:t>
                      </a:r>
                      <a:endParaRPr lang="en-US" sz="18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Sep 13</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Sep 20</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Sep 27</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Oct 7</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Oct 13</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a:solidFill>
                            <a:schemeClr val="bg1"/>
                          </a:solidFill>
                          <a:effectLst/>
                          <a:latin typeface="+mn-lt"/>
                        </a:rPr>
                        <a:t>Oct 20</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May 28 (GOAL)</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800169"/>
                  </a:ext>
                </a:extLst>
              </a:tr>
              <a:tr h="370840">
                <a:tc>
                  <a:txBody>
                    <a:bodyPr/>
                    <a:lstStyle/>
                    <a:p>
                      <a:pPr algn="r" rtl="0" fontAlgn="t">
                        <a:spcBef>
                          <a:spcPts val="0"/>
                        </a:spcBef>
                        <a:spcAft>
                          <a:spcPts val="0"/>
                        </a:spcAft>
                      </a:pPr>
                      <a:r>
                        <a:rPr lang="en-US" sz="1600" b="0" u="none" strike="noStrike">
                          <a:solidFill>
                            <a:schemeClr val="tx1"/>
                          </a:solidFill>
                          <a:effectLst/>
                        </a:rPr>
                        <a:t>ORF</a:t>
                      </a:r>
                    </a:p>
                    <a:p>
                      <a:pPr algn="r" rtl="0" fontAlgn="t">
                        <a:spcBef>
                          <a:spcPts val="0"/>
                        </a:spcBef>
                        <a:spcAft>
                          <a:spcPts val="0"/>
                        </a:spcAft>
                      </a:pPr>
                      <a:r>
                        <a:rPr lang="en-US" sz="1600" b="0" u="none" strike="noStrike">
                          <a:solidFill>
                            <a:schemeClr val="tx1"/>
                          </a:solidFill>
                          <a:effectLst/>
                        </a:rPr>
                        <a:t>Words Correct</a:t>
                      </a:r>
                      <a:endParaRPr lang="en-US" sz="1600" b="0">
                        <a:solidFill>
                          <a:schemeClr val="tx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32</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latin typeface="+mn-lt"/>
                        </a:rPr>
                        <a:t>37</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41</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46</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43</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latin typeface="+mn-lt"/>
                        </a:rPr>
                        <a:t>45</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3200" b="1">
                          <a:effectLst/>
                        </a:rPr>
                        <a:t>87</a:t>
                      </a:r>
                      <a:endParaRPr lang="en-US" sz="3200" b="1">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744047"/>
                  </a:ext>
                </a:extLst>
              </a:tr>
            </a:tbl>
          </a:graphicData>
        </a:graphic>
      </p:graphicFrame>
      <p:sp>
        <p:nvSpPr>
          <p:cNvPr id="13" name="Slide Number Placeholder 12">
            <a:extLst>
              <a:ext uri="{FF2B5EF4-FFF2-40B4-BE49-F238E27FC236}">
                <a16:creationId xmlns:a16="http://schemas.microsoft.com/office/drawing/2014/main" id="{63D4A02B-EC8C-909B-D53D-44AF266B8255}"/>
              </a:ext>
            </a:extLst>
          </p:cNvPr>
          <p:cNvSpPr>
            <a:spLocks noGrp="1"/>
          </p:cNvSpPr>
          <p:nvPr>
            <p:ph type="sldNum" sz="quarter" idx="12"/>
          </p:nvPr>
        </p:nvSpPr>
        <p:spPr/>
        <p:txBody>
          <a:bodyPr/>
          <a:lstStyle/>
          <a:p>
            <a:fld id="{99A20822-4A49-4D36-86E3-300BA48D3F00}" type="slidenum">
              <a:rPr lang="en-US" smtClean="0"/>
              <a:t>14</a:t>
            </a:fld>
            <a:endParaRPr lang="en-US"/>
          </a:p>
        </p:txBody>
      </p:sp>
    </p:spTree>
    <p:extLst>
      <p:ext uri="{BB962C8B-B14F-4D97-AF65-F5344CB8AC3E}">
        <p14:creationId xmlns:p14="http://schemas.microsoft.com/office/powerpoint/2010/main" val="29909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96772-B396-C16A-144B-E27EFB42F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5EE24-D1FF-BFB7-8A81-7DE6887098B2}"/>
              </a:ext>
            </a:extLst>
          </p:cNvPr>
          <p:cNvSpPr>
            <a:spLocks noGrp="1"/>
          </p:cNvSpPr>
          <p:nvPr>
            <p:ph type="title"/>
          </p:nvPr>
        </p:nvSpPr>
        <p:spPr/>
        <p:txBody>
          <a:bodyPr/>
          <a:lstStyle/>
          <a:p>
            <a:r>
              <a:rPr lang="en-US"/>
              <a:t>Analyzing Data: Graphing Data Is Essential</a:t>
            </a:r>
          </a:p>
        </p:txBody>
      </p:sp>
      <p:graphicFrame>
        <p:nvGraphicFramePr>
          <p:cNvPr id="7" name="Object 4" descr="Example graph with the dates on the x-axis and words correct per minute on the y-axis. There are 6 red student data points and a green goal line that stretches from the baseline of student data to the goal (green star).">
            <a:extLst>
              <a:ext uri="{FF2B5EF4-FFF2-40B4-BE49-F238E27FC236}">
                <a16:creationId xmlns:a16="http://schemas.microsoft.com/office/drawing/2014/main" id="{B2B09145-7AE4-D617-8FFC-917F7D19749D}"/>
              </a:ext>
            </a:extLst>
          </p:cNvPr>
          <p:cNvGraphicFramePr>
            <a:graphicFrameLocks noGrp="1" noChangeAspect="1"/>
          </p:cNvGraphicFramePr>
          <p:nvPr>
            <p:ph sz="quarter" idx="14"/>
          </p:nvPr>
        </p:nvGraphicFramePr>
        <p:xfrm>
          <a:off x="457200" y="1371600"/>
          <a:ext cx="1127442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E7A41552-7485-7617-78C0-DAB8B0AA2C6E}"/>
              </a:ext>
            </a:extLst>
          </p:cNvPr>
          <p:cNvSpPr>
            <a:spLocks noGrp="1"/>
          </p:cNvSpPr>
          <p:nvPr>
            <p:ph type="body" sz="quarter" idx="13"/>
          </p:nvPr>
        </p:nvSpPr>
        <p:spPr/>
        <p:txBody>
          <a:bodyPr/>
          <a:lstStyle/>
          <a:p>
            <a:endParaRPr lang="en-US"/>
          </a:p>
        </p:txBody>
      </p:sp>
      <p:sp>
        <p:nvSpPr>
          <p:cNvPr id="6147" name="Line 7">
            <a:extLst>
              <a:ext uri="{FF2B5EF4-FFF2-40B4-BE49-F238E27FC236}">
                <a16:creationId xmlns:a16="http://schemas.microsoft.com/office/drawing/2014/main" id="{49E4F709-966C-462F-04E6-B706A7A9BEFE}"/>
              </a:ext>
              <a:ext uri="{C183D7F6-B498-43B3-948B-1728B52AA6E4}">
                <adec:decorative xmlns:adec="http://schemas.microsoft.com/office/drawing/2017/decorative" val="1"/>
              </a:ext>
            </a:extLst>
          </p:cNvPr>
          <p:cNvSpPr>
            <a:spLocks noChangeShapeType="1"/>
          </p:cNvSpPr>
          <p:nvPr/>
        </p:nvSpPr>
        <p:spPr bwMode="auto">
          <a:xfrm flipV="1">
            <a:off x="1801789" y="2801302"/>
            <a:ext cx="8956697" cy="1512964"/>
          </a:xfrm>
          <a:prstGeom prst="line">
            <a:avLst/>
          </a:prstGeom>
          <a:noFill/>
          <a:ln w="38100">
            <a:solidFill>
              <a:srgbClr val="00B050"/>
            </a:solidFill>
            <a:round/>
            <a:headEnd/>
            <a:tailEnd/>
          </a:ln>
        </p:spPr>
        <p:txBody>
          <a:bodyPr/>
          <a:lstStyle/>
          <a:p>
            <a:endParaRPr lang="en-US"/>
          </a:p>
        </p:txBody>
      </p:sp>
      <p:sp>
        <p:nvSpPr>
          <p:cNvPr id="6" name="AutoShape 9">
            <a:extLst>
              <a:ext uri="{FF2B5EF4-FFF2-40B4-BE49-F238E27FC236}">
                <a16:creationId xmlns:a16="http://schemas.microsoft.com/office/drawing/2014/main" id="{D046CA68-AC38-55D4-7D95-092ECECA73B8}"/>
              </a:ext>
              <a:ext uri="{C183D7F6-B498-43B3-948B-1728B52AA6E4}">
                <adec:decorative xmlns:adec="http://schemas.microsoft.com/office/drawing/2017/decorative" val="1"/>
              </a:ext>
            </a:extLst>
          </p:cNvPr>
          <p:cNvSpPr>
            <a:spLocks noChangeArrowheads="1"/>
          </p:cNvSpPr>
          <p:nvPr/>
        </p:nvSpPr>
        <p:spPr bwMode="auto">
          <a:xfrm>
            <a:off x="10453687" y="2693292"/>
            <a:ext cx="304800" cy="304800"/>
          </a:xfrm>
          <a:prstGeom prst="star5">
            <a:avLst/>
          </a:prstGeom>
          <a:solidFill>
            <a:srgbClr val="00B050"/>
          </a:solidFill>
          <a:ln w="9525">
            <a:solidFill>
              <a:schemeClr val="tx1"/>
            </a:solidFill>
            <a:miter lim="800000"/>
            <a:headEnd/>
            <a:tailEnd/>
          </a:ln>
          <a:effectLst/>
        </p:spPr>
        <p:txBody>
          <a:bodyPr wrap="none" anchor="ctr"/>
          <a:lstStyle/>
          <a:p>
            <a:pPr>
              <a:defRPr/>
            </a:pPr>
            <a:endParaRPr lang="en-US">
              <a:latin typeface="Tahoma" charset="0"/>
            </a:endParaRPr>
          </a:p>
        </p:txBody>
      </p:sp>
      <p:sp>
        <p:nvSpPr>
          <p:cNvPr id="4" name="TextBox 3">
            <a:extLst>
              <a:ext uri="{FF2B5EF4-FFF2-40B4-BE49-F238E27FC236}">
                <a16:creationId xmlns:a16="http://schemas.microsoft.com/office/drawing/2014/main" id="{3D3C5104-39ED-D0F3-ABE9-856025177B4A}"/>
              </a:ext>
              <a:ext uri="{C183D7F6-B498-43B3-948B-1728B52AA6E4}">
                <adec:decorative xmlns:adec="http://schemas.microsoft.com/office/drawing/2017/decorative" val="1"/>
              </a:ext>
            </a:extLst>
          </p:cNvPr>
          <p:cNvSpPr txBox="1"/>
          <p:nvPr/>
        </p:nvSpPr>
        <p:spPr>
          <a:xfrm>
            <a:off x="5593208" y="5614929"/>
            <a:ext cx="1400406" cy="383022"/>
          </a:xfrm>
          <a:prstGeom prst="rect">
            <a:avLst/>
          </a:prstGeom>
          <a:noFill/>
          <a:ln>
            <a:noFill/>
          </a:ln>
        </p:spPr>
        <p:txBody>
          <a:bodyPr wrap="square" rtlCol="0">
            <a:spAutoFit/>
          </a:bodyPr>
          <a:lstStyle/>
          <a:p>
            <a:pPr algn="ctr"/>
            <a:r>
              <a:rPr lang="en-US">
                <a:solidFill>
                  <a:schemeClr val="tx2"/>
                </a:solidFill>
              </a:rPr>
              <a:t>Date</a:t>
            </a:r>
          </a:p>
        </p:txBody>
      </p:sp>
      <p:sp>
        <p:nvSpPr>
          <p:cNvPr id="8" name="TextBox 7">
            <a:extLst>
              <a:ext uri="{FF2B5EF4-FFF2-40B4-BE49-F238E27FC236}">
                <a16:creationId xmlns:a16="http://schemas.microsoft.com/office/drawing/2014/main" id="{FFF830F8-298F-B163-DEEA-15CAF6C4E046}"/>
              </a:ext>
              <a:ext uri="{C183D7F6-B498-43B3-948B-1728B52AA6E4}">
                <adec:decorative xmlns:adec="http://schemas.microsoft.com/office/drawing/2017/decorative" val="1"/>
              </a:ext>
            </a:extLst>
          </p:cNvPr>
          <p:cNvSpPr txBox="1"/>
          <p:nvPr/>
        </p:nvSpPr>
        <p:spPr>
          <a:xfrm>
            <a:off x="4993199" y="2892336"/>
            <a:ext cx="1134540" cy="369332"/>
          </a:xfrm>
          <a:prstGeom prst="rect">
            <a:avLst/>
          </a:prstGeom>
          <a:noFill/>
          <a:ln>
            <a:solidFill>
              <a:srgbClr val="00B050"/>
            </a:solidFill>
          </a:ln>
        </p:spPr>
        <p:txBody>
          <a:bodyPr wrap="square" rtlCol="0">
            <a:spAutoFit/>
          </a:bodyPr>
          <a:lstStyle/>
          <a:p>
            <a:pPr algn="ctr"/>
            <a:r>
              <a:rPr lang="en-US">
                <a:solidFill>
                  <a:srgbClr val="00B050"/>
                </a:solidFill>
              </a:rPr>
              <a:t>Goal Line</a:t>
            </a:r>
          </a:p>
        </p:txBody>
      </p:sp>
      <p:cxnSp>
        <p:nvCxnSpPr>
          <p:cNvPr id="11" name="Straight Arrow Connector 10">
            <a:extLst>
              <a:ext uri="{FF2B5EF4-FFF2-40B4-BE49-F238E27FC236}">
                <a16:creationId xmlns:a16="http://schemas.microsoft.com/office/drawing/2014/main" id="{235F52A5-5CA8-C83F-EBE4-213D2AF264F6}"/>
              </a:ext>
              <a:ext uri="{C183D7F6-B498-43B3-948B-1728B52AA6E4}">
                <adec:decorative xmlns:adec="http://schemas.microsoft.com/office/drawing/2017/decorative" val="1"/>
              </a:ext>
            </a:extLst>
          </p:cNvPr>
          <p:cNvCxnSpPr>
            <a:cxnSpLocks/>
          </p:cNvCxnSpPr>
          <p:nvPr/>
        </p:nvCxnSpPr>
        <p:spPr>
          <a:xfrm>
            <a:off x="5525557" y="3261668"/>
            <a:ext cx="316443" cy="29046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B83A732-653F-ECE7-8C49-A6ECF75BE732}"/>
              </a:ext>
              <a:ext uri="{C183D7F6-B498-43B3-948B-1728B52AA6E4}">
                <adec:decorative xmlns:adec="http://schemas.microsoft.com/office/drawing/2017/decorative" val="1"/>
              </a:ext>
            </a:extLst>
          </p:cNvPr>
          <p:cNvSpPr txBox="1"/>
          <p:nvPr/>
        </p:nvSpPr>
        <p:spPr>
          <a:xfrm>
            <a:off x="2447722" y="4673647"/>
            <a:ext cx="1134540" cy="369332"/>
          </a:xfrm>
          <a:prstGeom prst="rect">
            <a:avLst/>
          </a:prstGeom>
          <a:noFill/>
          <a:ln>
            <a:solidFill>
              <a:srgbClr val="FF0000"/>
            </a:solidFill>
          </a:ln>
        </p:spPr>
        <p:txBody>
          <a:bodyPr wrap="square" rtlCol="0">
            <a:spAutoFit/>
          </a:bodyPr>
          <a:lstStyle/>
          <a:p>
            <a:pPr algn="ctr"/>
            <a:r>
              <a:rPr lang="en-US">
                <a:solidFill>
                  <a:srgbClr val="FF0000"/>
                </a:solidFill>
              </a:rPr>
              <a:t>Data</a:t>
            </a:r>
          </a:p>
        </p:txBody>
      </p:sp>
      <p:cxnSp>
        <p:nvCxnSpPr>
          <p:cNvPr id="18" name="Straight Arrow Connector 17">
            <a:extLst>
              <a:ext uri="{FF2B5EF4-FFF2-40B4-BE49-F238E27FC236}">
                <a16:creationId xmlns:a16="http://schemas.microsoft.com/office/drawing/2014/main" id="{5BBFF654-DD33-9C9B-2871-6E6DE1DD1067}"/>
              </a:ext>
              <a:ext uri="{C183D7F6-B498-43B3-948B-1728B52AA6E4}">
                <adec:decorative xmlns:adec="http://schemas.microsoft.com/office/drawing/2017/decorative" val="1"/>
              </a:ext>
            </a:extLst>
          </p:cNvPr>
          <p:cNvCxnSpPr>
            <a:cxnSpLocks/>
            <a:stCxn id="17" idx="0"/>
          </p:cNvCxnSpPr>
          <p:nvPr/>
        </p:nvCxnSpPr>
        <p:spPr>
          <a:xfrm flipH="1" flipV="1">
            <a:off x="2773787" y="4170905"/>
            <a:ext cx="241205" cy="502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1E1726-AA04-4118-AB2C-A4ED94CB5647}"/>
              </a:ext>
              <a:ext uri="{C183D7F6-B498-43B3-948B-1728B52AA6E4}">
                <adec:decorative xmlns:adec="http://schemas.microsoft.com/office/drawing/2017/decorative" val="1"/>
              </a:ext>
            </a:extLst>
          </p:cNvPr>
          <p:cNvSpPr txBox="1"/>
          <p:nvPr/>
        </p:nvSpPr>
        <p:spPr>
          <a:xfrm rot="16200000">
            <a:off x="-753040" y="3369677"/>
            <a:ext cx="2894663" cy="369332"/>
          </a:xfrm>
          <a:prstGeom prst="rect">
            <a:avLst/>
          </a:prstGeom>
          <a:noFill/>
          <a:ln>
            <a:noFill/>
          </a:ln>
        </p:spPr>
        <p:txBody>
          <a:bodyPr wrap="square" rtlCol="0">
            <a:spAutoFit/>
          </a:bodyPr>
          <a:lstStyle/>
          <a:p>
            <a:pPr algn="ctr"/>
            <a:r>
              <a:rPr lang="en-US">
                <a:solidFill>
                  <a:schemeClr val="tx2"/>
                </a:solidFill>
              </a:rPr>
              <a:t>Words Correct per Minute</a:t>
            </a:r>
          </a:p>
        </p:txBody>
      </p:sp>
      <p:sp>
        <p:nvSpPr>
          <p:cNvPr id="3" name="TextBox 2">
            <a:extLst>
              <a:ext uri="{FF2B5EF4-FFF2-40B4-BE49-F238E27FC236}">
                <a16:creationId xmlns:a16="http://schemas.microsoft.com/office/drawing/2014/main" id="{1CDF6705-A2F2-F051-BB98-0DDF540F82CC}"/>
              </a:ext>
              <a:ext uri="{C183D7F6-B498-43B3-948B-1728B52AA6E4}">
                <adec:decorative xmlns:adec="http://schemas.microsoft.com/office/drawing/2017/decorative" val="1"/>
              </a:ext>
            </a:extLst>
          </p:cNvPr>
          <p:cNvSpPr txBox="1"/>
          <p:nvPr/>
        </p:nvSpPr>
        <p:spPr>
          <a:xfrm>
            <a:off x="10191217" y="3552135"/>
            <a:ext cx="1134540" cy="369332"/>
          </a:xfrm>
          <a:prstGeom prst="rect">
            <a:avLst/>
          </a:prstGeom>
          <a:noFill/>
          <a:ln>
            <a:solidFill>
              <a:srgbClr val="00B050"/>
            </a:solidFill>
          </a:ln>
        </p:spPr>
        <p:txBody>
          <a:bodyPr wrap="square" rtlCol="0">
            <a:spAutoFit/>
          </a:bodyPr>
          <a:lstStyle/>
          <a:p>
            <a:pPr algn="ctr"/>
            <a:r>
              <a:rPr lang="en-US">
                <a:solidFill>
                  <a:srgbClr val="00B050"/>
                </a:solidFill>
              </a:rPr>
              <a:t>Goal</a:t>
            </a:r>
          </a:p>
        </p:txBody>
      </p:sp>
      <p:cxnSp>
        <p:nvCxnSpPr>
          <p:cNvPr id="5" name="Straight Arrow Connector 4">
            <a:extLst>
              <a:ext uri="{FF2B5EF4-FFF2-40B4-BE49-F238E27FC236}">
                <a16:creationId xmlns:a16="http://schemas.microsoft.com/office/drawing/2014/main" id="{8A66415F-82DB-A6F9-0510-77905109D9CE}"/>
              </a:ext>
              <a:ext uri="{C183D7F6-B498-43B3-948B-1728B52AA6E4}">
                <adec:decorative xmlns:adec="http://schemas.microsoft.com/office/drawing/2017/decorative" val="1"/>
              </a:ext>
            </a:extLst>
          </p:cNvPr>
          <p:cNvCxnSpPr>
            <a:cxnSpLocks/>
            <a:stCxn id="3" idx="0"/>
          </p:cNvCxnSpPr>
          <p:nvPr/>
        </p:nvCxnSpPr>
        <p:spPr>
          <a:xfrm flipH="1" flipV="1">
            <a:off x="10617697" y="3041063"/>
            <a:ext cx="140790" cy="5110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8">
            <a:extLst>
              <a:ext uri="{FF2B5EF4-FFF2-40B4-BE49-F238E27FC236}">
                <a16:creationId xmlns:a16="http://schemas.microsoft.com/office/drawing/2014/main" id="{0E7B292C-DA83-3C60-BD57-4D8A2795FBA3}"/>
              </a:ext>
            </a:extLst>
          </p:cNvPr>
          <p:cNvGraphicFramePr>
            <a:graphicFrameLocks noGrp="1"/>
          </p:cNvGraphicFramePr>
          <p:nvPr/>
        </p:nvGraphicFramePr>
        <p:xfrm>
          <a:off x="1915728" y="1171833"/>
          <a:ext cx="8537958" cy="1028700"/>
        </p:xfrm>
        <a:graphic>
          <a:graphicData uri="http://schemas.openxmlformats.org/drawingml/2006/table">
            <a:tbl>
              <a:tblPr firstRow="1" bandRow="1">
                <a:tableStyleId>{69012ECD-51FC-41F1-AA8D-1B2483CD663E}</a:tableStyleId>
              </a:tblPr>
              <a:tblGrid>
                <a:gridCol w="1914295">
                  <a:extLst>
                    <a:ext uri="{9D8B030D-6E8A-4147-A177-3AD203B41FA5}">
                      <a16:colId xmlns:a16="http://schemas.microsoft.com/office/drawing/2014/main" val="1306965043"/>
                    </a:ext>
                  </a:extLst>
                </a:gridCol>
                <a:gridCol w="857147">
                  <a:extLst>
                    <a:ext uri="{9D8B030D-6E8A-4147-A177-3AD203B41FA5}">
                      <a16:colId xmlns:a16="http://schemas.microsoft.com/office/drawing/2014/main" val="1359668329"/>
                    </a:ext>
                  </a:extLst>
                </a:gridCol>
                <a:gridCol w="781813">
                  <a:extLst>
                    <a:ext uri="{9D8B030D-6E8A-4147-A177-3AD203B41FA5}">
                      <a16:colId xmlns:a16="http://schemas.microsoft.com/office/drawing/2014/main" val="3945109172"/>
                    </a:ext>
                  </a:extLst>
                </a:gridCol>
                <a:gridCol w="837242">
                  <a:extLst>
                    <a:ext uri="{9D8B030D-6E8A-4147-A177-3AD203B41FA5}">
                      <a16:colId xmlns:a16="http://schemas.microsoft.com/office/drawing/2014/main" val="1897354742"/>
                    </a:ext>
                  </a:extLst>
                </a:gridCol>
                <a:gridCol w="790481">
                  <a:extLst>
                    <a:ext uri="{9D8B030D-6E8A-4147-A177-3AD203B41FA5}">
                      <a16:colId xmlns:a16="http://schemas.microsoft.com/office/drawing/2014/main" val="2881643887"/>
                    </a:ext>
                  </a:extLst>
                </a:gridCol>
                <a:gridCol w="857147">
                  <a:extLst>
                    <a:ext uri="{9D8B030D-6E8A-4147-A177-3AD203B41FA5}">
                      <a16:colId xmlns:a16="http://schemas.microsoft.com/office/drawing/2014/main" val="2838385602"/>
                    </a:ext>
                  </a:extLst>
                </a:gridCol>
                <a:gridCol w="857147">
                  <a:extLst>
                    <a:ext uri="{9D8B030D-6E8A-4147-A177-3AD203B41FA5}">
                      <a16:colId xmlns:a16="http://schemas.microsoft.com/office/drawing/2014/main" val="825726732"/>
                    </a:ext>
                  </a:extLst>
                </a:gridCol>
                <a:gridCol w="1642686">
                  <a:extLst>
                    <a:ext uri="{9D8B030D-6E8A-4147-A177-3AD203B41FA5}">
                      <a16:colId xmlns:a16="http://schemas.microsoft.com/office/drawing/2014/main" val="760757602"/>
                    </a:ext>
                  </a:extLst>
                </a:gridCol>
              </a:tblGrid>
              <a:tr h="370840">
                <a:tc>
                  <a:txBody>
                    <a:bodyPr/>
                    <a:lstStyle/>
                    <a:p>
                      <a:pPr algn="r" rtl="0" fontAlgn="t">
                        <a:spcBef>
                          <a:spcPts val="0"/>
                        </a:spcBef>
                        <a:spcAft>
                          <a:spcPts val="0"/>
                        </a:spcAft>
                      </a:pPr>
                      <a:r>
                        <a:rPr lang="en-US" sz="1800" b="1" u="none" strike="noStrike">
                          <a:solidFill>
                            <a:srgbClr val="FFFFFF"/>
                          </a:solidFill>
                          <a:effectLst/>
                        </a:rPr>
                        <a:t>Date</a:t>
                      </a:r>
                      <a:endParaRPr lang="en-US" sz="18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Sep 13</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Sep 20</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Sep 27</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Oct 7</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Oct 13</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a:solidFill>
                            <a:schemeClr val="bg1"/>
                          </a:solidFill>
                          <a:effectLst/>
                          <a:latin typeface="+mn-lt"/>
                        </a:rPr>
                        <a:t>Oct 20</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b="1" u="none" strike="noStrike">
                          <a:solidFill>
                            <a:schemeClr val="bg1"/>
                          </a:solidFill>
                          <a:effectLst/>
                        </a:rPr>
                        <a:t>May 28 (GOAL)</a:t>
                      </a:r>
                      <a:endParaRPr lang="en-US" sz="1800" b="1">
                        <a:solidFill>
                          <a:schemeClr val="bg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800169"/>
                  </a:ext>
                </a:extLst>
              </a:tr>
              <a:tr h="370840">
                <a:tc>
                  <a:txBody>
                    <a:bodyPr/>
                    <a:lstStyle/>
                    <a:p>
                      <a:pPr algn="r" rtl="0" fontAlgn="t">
                        <a:spcBef>
                          <a:spcPts val="0"/>
                        </a:spcBef>
                        <a:spcAft>
                          <a:spcPts val="0"/>
                        </a:spcAft>
                      </a:pPr>
                      <a:r>
                        <a:rPr lang="en-US" sz="1600" b="0" u="none" strike="noStrike">
                          <a:solidFill>
                            <a:schemeClr val="tx1"/>
                          </a:solidFill>
                          <a:effectLst/>
                        </a:rPr>
                        <a:t>ORF</a:t>
                      </a:r>
                    </a:p>
                    <a:p>
                      <a:pPr algn="r" rtl="0" fontAlgn="t">
                        <a:spcBef>
                          <a:spcPts val="0"/>
                        </a:spcBef>
                        <a:spcAft>
                          <a:spcPts val="0"/>
                        </a:spcAft>
                      </a:pPr>
                      <a:r>
                        <a:rPr lang="en-US" sz="1600" b="0" u="none" strike="noStrike">
                          <a:solidFill>
                            <a:schemeClr val="tx1"/>
                          </a:solidFill>
                          <a:effectLst/>
                        </a:rPr>
                        <a:t>Words Correct</a:t>
                      </a:r>
                      <a:endParaRPr lang="en-US" sz="1600" b="0">
                        <a:solidFill>
                          <a:schemeClr val="tx1"/>
                        </a:solidFill>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32</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latin typeface="+mn-lt"/>
                        </a:rPr>
                        <a:t>37</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41</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46</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43</a:t>
                      </a:r>
                      <a:endParaRPr lang="en-US" sz="2400">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latin typeface="+mn-lt"/>
                        </a:rPr>
                        <a:t>45</a:t>
                      </a: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3200" b="1">
                          <a:effectLst/>
                        </a:rPr>
                        <a:t>87</a:t>
                      </a:r>
                      <a:endParaRPr lang="en-US" sz="3200" b="1">
                        <a:effectLst/>
                        <a:latin typeface="+mn-lt"/>
                      </a:endParaRPr>
                    </a:p>
                  </a:txBody>
                  <a:tcPr marL="66675" marR="66675" marT="66675" marB="66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744047"/>
                  </a:ext>
                </a:extLst>
              </a:tr>
            </a:tbl>
          </a:graphicData>
        </a:graphic>
      </p:graphicFrame>
      <p:sp>
        <p:nvSpPr>
          <p:cNvPr id="13" name="Slide Number Placeholder 12">
            <a:extLst>
              <a:ext uri="{FF2B5EF4-FFF2-40B4-BE49-F238E27FC236}">
                <a16:creationId xmlns:a16="http://schemas.microsoft.com/office/drawing/2014/main" id="{4AD41EA9-D424-EEBA-72DC-D45275FBCAD6}"/>
              </a:ext>
            </a:extLst>
          </p:cNvPr>
          <p:cNvSpPr>
            <a:spLocks noGrp="1"/>
          </p:cNvSpPr>
          <p:nvPr>
            <p:ph type="sldNum" sz="quarter" idx="12"/>
          </p:nvPr>
        </p:nvSpPr>
        <p:spPr/>
        <p:txBody>
          <a:bodyPr/>
          <a:lstStyle/>
          <a:p>
            <a:fld id="{99A20822-4A49-4D36-86E3-300BA48D3F00}" type="slidenum">
              <a:rPr lang="en-US" smtClean="0"/>
              <a:t>15</a:t>
            </a:fld>
            <a:endParaRPr lang="en-US"/>
          </a:p>
        </p:txBody>
      </p:sp>
    </p:spTree>
    <p:extLst>
      <p:ext uri="{BB962C8B-B14F-4D97-AF65-F5344CB8AC3E}">
        <p14:creationId xmlns:p14="http://schemas.microsoft.com/office/powerpoint/2010/main" val="96148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5C0D-CB95-5F91-4B26-8152D2E88B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21AC4F-834B-B226-2E7E-68F107BA7D98}"/>
              </a:ext>
            </a:extLst>
          </p:cNvPr>
          <p:cNvSpPr>
            <a:spLocks noGrp="1"/>
          </p:cNvSpPr>
          <p:nvPr>
            <p:ph type="title"/>
          </p:nvPr>
        </p:nvSpPr>
        <p:spPr/>
        <p:txBody>
          <a:bodyPr/>
          <a:lstStyle/>
          <a:p>
            <a:r>
              <a:rPr lang="en-US"/>
              <a:t>Parts of the Graph</a:t>
            </a:r>
          </a:p>
        </p:txBody>
      </p:sp>
      <p:grpSp>
        <p:nvGrpSpPr>
          <p:cNvPr id="23" name="Group 22" descr="A graph with a green line, red line, and blue data points. The green line (goal line) has a steeper slope than the red line (trend line) indicating that the student is not on track to meet their goal with the current intervention.">
            <a:extLst>
              <a:ext uri="{FF2B5EF4-FFF2-40B4-BE49-F238E27FC236}">
                <a16:creationId xmlns:a16="http://schemas.microsoft.com/office/drawing/2014/main" id="{65619CF5-05D7-F7CF-629C-DA18E1AB2062}"/>
              </a:ext>
            </a:extLst>
          </p:cNvPr>
          <p:cNvGrpSpPr/>
          <p:nvPr/>
        </p:nvGrpSpPr>
        <p:grpSpPr>
          <a:xfrm>
            <a:off x="1199320" y="1053239"/>
            <a:ext cx="9358775" cy="4762688"/>
            <a:chOff x="1199320" y="1053239"/>
            <a:chExt cx="9358775" cy="4762688"/>
          </a:xfrm>
        </p:grpSpPr>
        <p:cxnSp>
          <p:nvCxnSpPr>
            <p:cNvPr id="15" name="Straight Connector 14" descr="vertical dashed black line representing a phase line on the graph">
              <a:extLst>
                <a:ext uri="{FF2B5EF4-FFF2-40B4-BE49-F238E27FC236}">
                  <a16:creationId xmlns:a16="http://schemas.microsoft.com/office/drawing/2014/main" id="{BBE076F9-D7E1-6CC6-98BE-3C7B6697D7A2}"/>
                </a:ext>
              </a:extLst>
            </p:cNvPr>
            <p:cNvCxnSpPr/>
            <p:nvPr/>
          </p:nvCxnSpPr>
          <p:spPr>
            <a:xfrm flipV="1">
              <a:off x="2896347" y="1053239"/>
              <a:ext cx="0" cy="431478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7" name="Group 16">
              <a:extLst>
                <a:ext uri="{FF2B5EF4-FFF2-40B4-BE49-F238E27FC236}">
                  <a16:creationId xmlns:a16="http://schemas.microsoft.com/office/drawing/2014/main" id="{18581C5D-0B2D-B21B-5073-1390BB037AB5}"/>
                </a:ext>
              </a:extLst>
            </p:cNvPr>
            <p:cNvGrpSpPr/>
            <p:nvPr/>
          </p:nvGrpSpPr>
          <p:grpSpPr>
            <a:xfrm>
              <a:off x="1199320" y="1146795"/>
              <a:ext cx="8343900" cy="4669132"/>
              <a:chOff x="1186142" y="1295150"/>
              <a:chExt cx="8343900" cy="4669132"/>
            </a:xfrm>
          </p:grpSpPr>
          <p:pic>
            <p:nvPicPr>
              <p:cNvPr id="14" name="Picture 13" descr="A graph with a green line, red line, and blue data points. The green line (goal line) has a steeper slope than the red line (trend line) indicating that the student is not on track to meet their goal with the current intervention.">
                <a:extLst>
                  <a:ext uri="{FF2B5EF4-FFF2-40B4-BE49-F238E27FC236}">
                    <a16:creationId xmlns:a16="http://schemas.microsoft.com/office/drawing/2014/main" id="{24CAD805-EA74-7DA0-6267-1E0F55F1B567}"/>
                  </a:ext>
                </a:extLst>
              </p:cNvPr>
              <p:cNvPicPr>
                <a:picLocks noChangeAspect="1"/>
              </p:cNvPicPr>
              <p:nvPr/>
            </p:nvPicPr>
            <p:blipFill>
              <a:blip r:embed="rId3"/>
              <a:srcRect t="3882" b="-1"/>
              <a:stretch/>
            </p:blipFill>
            <p:spPr>
              <a:xfrm>
                <a:off x="1186142" y="1295150"/>
                <a:ext cx="8343900" cy="4669132"/>
              </a:xfrm>
              <a:prstGeom prst="rect">
                <a:avLst/>
              </a:prstGeom>
            </p:spPr>
          </p:pic>
          <p:sp>
            <p:nvSpPr>
              <p:cNvPr id="10" name="Star: 5 Points 9" descr="green star on graph representing the goal">
                <a:extLst>
                  <a:ext uri="{FF2B5EF4-FFF2-40B4-BE49-F238E27FC236}">
                    <a16:creationId xmlns:a16="http://schemas.microsoft.com/office/drawing/2014/main" id="{6A40E2A6-25AC-FA91-B108-36509D02D43F}"/>
                  </a:ext>
                </a:extLst>
              </p:cNvPr>
              <p:cNvSpPr/>
              <p:nvPr/>
            </p:nvSpPr>
            <p:spPr>
              <a:xfrm>
                <a:off x="8574479" y="1295150"/>
                <a:ext cx="400393" cy="396016"/>
              </a:xfrm>
              <a:prstGeom prst="star5">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grpSp>
        <p:sp>
          <p:nvSpPr>
            <p:cNvPr id="8" name="Rectangle: Rounded Corners 7">
              <a:extLst>
                <a:ext uri="{FF2B5EF4-FFF2-40B4-BE49-F238E27FC236}">
                  <a16:creationId xmlns:a16="http://schemas.microsoft.com/office/drawing/2014/main" id="{A4CB315C-AF79-1D6B-E516-0E91BE84E486}"/>
                </a:ext>
                <a:ext uri="{C183D7F6-B498-43B3-948B-1728B52AA6E4}">
                  <adec:decorative xmlns:adec="http://schemas.microsoft.com/office/drawing/2017/decorative" val="1"/>
                </a:ext>
              </a:extLst>
            </p:cNvPr>
            <p:cNvSpPr/>
            <p:nvPr/>
          </p:nvSpPr>
          <p:spPr>
            <a:xfrm>
              <a:off x="9110295" y="1095957"/>
              <a:ext cx="1447800" cy="497692"/>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Goal</a:t>
              </a:r>
              <a:endParaRPr lang="en-US" sz="1400">
                <a:solidFill>
                  <a:schemeClr val="tx1"/>
                </a:solidFill>
              </a:endParaRPr>
            </a:p>
          </p:txBody>
        </p:sp>
        <p:sp>
          <p:nvSpPr>
            <p:cNvPr id="9" name="Rectangle: Rounded Corners 8">
              <a:extLst>
                <a:ext uri="{FF2B5EF4-FFF2-40B4-BE49-F238E27FC236}">
                  <a16:creationId xmlns:a16="http://schemas.microsoft.com/office/drawing/2014/main" id="{D052A6D4-90E5-BEB6-DEF8-64739AE97EE8}"/>
                </a:ext>
                <a:ext uri="{C183D7F6-B498-43B3-948B-1728B52AA6E4}">
                  <adec:decorative xmlns:adec="http://schemas.microsoft.com/office/drawing/2017/decorative" val="1"/>
                </a:ext>
              </a:extLst>
            </p:cNvPr>
            <p:cNvSpPr/>
            <p:nvPr/>
          </p:nvSpPr>
          <p:spPr>
            <a:xfrm>
              <a:off x="2956338" y="1797939"/>
              <a:ext cx="1639752" cy="61897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Phase Line</a:t>
              </a:r>
              <a:endParaRPr lang="en-US" sz="1400">
                <a:solidFill>
                  <a:schemeClr val="tx1"/>
                </a:solidFill>
              </a:endParaRPr>
            </a:p>
          </p:txBody>
        </p:sp>
        <p:sp>
          <p:nvSpPr>
            <p:cNvPr id="12" name="Rectangle: Rounded Corners 11">
              <a:extLst>
                <a:ext uri="{FF2B5EF4-FFF2-40B4-BE49-F238E27FC236}">
                  <a16:creationId xmlns:a16="http://schemas.microsoft.com/office/drawing/2014/main" id="{0463CF3E-D58C-584A-5AD9-86AEED034590}"/>
                </a:ext>
                <a:ext uri="{C183D7F6-B498-43B3-948B-1728B52AA6E4}">
                  <adec:decorative xmlns:adec="http://schemas.microsoft.com/office/drawing/2017/decorative" val="1"/>
                </a:ext>
              </a:extLst>
            </p:cNvPr>
            <p:cNvSpPr/>
            <p:nvPr/>
          </p:nvSpPr>
          <p:spPr>
            <a:xfrm>
              <a:off x="4524888" y="3672028"/>
              <a:ext cx="2134661" cy="61897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PM Data Points</a:t>
              </a:r>
              <a:endParaRPr lang="en-US" sz="1400">
                <a:solidFill>
                  <a:schemeClr val="tx1"/>
                </a:solidFill>
              </a:endParaRPr>
            </a:p>
          </p:txBody>
        </p:sp>
        <p:sp>
          <p:nvSpPr>
            <p:cNvPr id="13" name="Rectangle: Rounded Corners 12">
              <a:extLst>
                <a:ext uri="{FF2B5EF4-FFF2-40B4-BE49-F238E27FC236}">
                  <a16:creationId xmlns:a16="http://schemas.microsoft.com/office/drawing/2014/main" id="{FAFC31E0-4FC5-3CB1-0B8B-3E47D390CDA0}"/>
                </a:ext>
                <a:ext uri="{C183D7F6-B498-43B3-948B-1728B52AA6E4}">
                  <adec:decorative xmlns:adec="http://schemas.microsoft.com/office/drawing/2017/decorative" val="1"/>
                </a:ext>
              </a:extLst>
            </p:cNvPr>
            <p:cNvSpPr/>
            <p:nvPr/>
          </p:nvSpPr>
          <p:spPr>
            <a:xfrm>
              <a:off x="5323879" y="1440956"/>
              <a:ext cx="1639752" cy="61897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Goal Line</a:t>
              </a:r>
              <a:endParaRPr lang="en-US" sz="1400">
                <a:solidFill>
                  <a:schemeClr val="tx1"/>
                </a:solidFill>
              </a:endParaRPr>
            </a:p>
          </p:txBody>
        </p:sp>
        <p:sp>
          <p:nvSpPr>
            <p:cNvPr id="11" name="Rectangle: Rounded Corners 10">
              <a:extLst>
                <a:ext uri="{FF2B5EF4-FFF2-40B4-BE49-F238E27FC236}">
                  <a16:creationId xmlns:a16="http://schemas.microsoft.com/office/drawing/2014/main" id="{3D5BC037-06D3-171D-10E1-0CF66C36824F}"/>
                </a:ext>
                <a:ext uri="{C183D7F6-B498-43B3-948B-1728B52AA6E4}">
                  <adec:decorative xmlns:adec="http://schemas.microsoft.com/office/drawing/2017/decorative" val="1"/>
                </a:ext>
              </a:extLst>
            </p:cNvPr>
            <p:cNvSpPr/>
            <p:nvPr/>
          </p:nvSpPr>
          <p:spPr>
            <a:xfrm>
              <a:off x="7348298" y="2574011"/>
              <a:ext cx="1639752" cy="61897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Trend Line</a:t>
              </a:r>
              <a:endParaRPr lang="en-US" sz="1400">
                <a:solidFill>
                  <a:schemeClr val="tx1"/>
                </a:solidFill>
              </a:endParaRPr>
            </a:p>
          </p:txBody>
        </p:sp>
        <p:cxnSp>
          <p:nvCxnSpPr>
            <p:cNvPr id="6" name="Straight Connector 5">
              <a:extLst>
                <a:ext uri="{FF2B5EF4-FFF2-40B4-BE49-F238E27FC236}">
                  <a16:creationId xmlns:a16="http://schemas.microsoft.com/office/drawing/2014/main" id="{E27EB9B0-0DD3-B0CC-75D5-FF37AB99544D}"/>
                </a:ext>
              </a:extLst>
            </p:cNvPr>
            <p:cNvCxnSpPr>
              <a:cxnSpLocks/>
            </p:cNvCxnSpPr>
            <p:nvPr/>
          </p:nvCxnSpPr>
          <p:spPr>
            <a:xfrm flipV="1">
              <a:off x="2828748" y="1593649"/>
              <a:ext cx="0" cy="363757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Star: 5 Points 20" descr="Red star representing the baseline">
              <a:extLst>
                <a:ext uri="{FF2B5EF4-FFF2-40B4-BE49-F238E27FC236}">
                  <a16:creationId xmlns:a16="http://schemas.microsoft.com/office/drawing/2014/main" id="{53408FC6-7CBF-142E-4769-3E6049AC0658}"/>
                </a:ext>
              </a:extLst>
            </p:cNvPr>
            <p:cNvSpPr/>
            <p:nvPr/>
          </p:nvSpPr>
          <p:spPr>
            <a:xfrm>
              <a:off x="2653619" y="3822781"/>
              <a:ext cx="400393" cy="396016"/>
            </a:xfrm>
            <a:prstGeom prst="star5">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 name="Rectangle: Rounded Corners 21">
              <a:extLst>
                <a:ext uri="{FF2B5EF4-FFF2-40B4-BE49-F238E27FC236}">
                  <a16:creationId xmlns:a16="http://schemas.microsoft.com/office/drawing/2014/main" id="{B9172D65-0491-F3B7-AC11-93B591F6682C}"/>
                </a:ext>
                <a:ext uri="{C183D7F6-B498-43B3-948B-1728B52AA6E4}">
                  <adec:decorative xmlns:adec="http://schemas.microsoft.com/office/drawing/2017/decorative" val="1"/>
                </a:ext>
              </a:extLst>
            </p:cNvPr>
            <p:cNvSpPr/>
            <p:nvPr/>
          </p:nvSpPr>
          <p:spPr>
            <a:xfrm>
              <a:off x="2276668" y="4348666"/>
              <a:ext cx="1639752" cy="618976"/>
            </a:xfrm>
            <a:prstGeom prst="roundRect">
              <a:avLst/>
            </a:prstGeom>
            <a:solidFill>
              <a:schemeClr val="tx1">
                <a:lumMod val="10000"/>
                <a:lumOff val="9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Baseline</a:t>
              </a:r>
              <a:endParaRPr lang="en-US" sz="1400">
                <a:solidFill>
                  <a:schemeClr val="tx1"/>
                </a:solidFill>
              </a:endParaRPr>
            </a:p>
          </p:txBody>
        </p:sp>
      </p:grpSp>
      <p:sp>
        <p:nvSpPr>
          <p:cNvPr id="2" name="Slide Number Placeholder 1">
            <a:extLst>
              <a:ext uri="{FF2B5EF4-FFF2-40B4-BE49-F238E27FC236}">
                <a16:creationId xmlns:a16="http://schemas.microsoft.com/office/drawing/2014/main" id="{972FE8D0-A660-495E-A438-152940B61B5C}"/>
              </a:ext>
            </a:extLst>
          </p:cNvPr>
          <p:cNvSpPr>
            <a:spLocks noGrp="1"/>
          </p:cNvSpPr>
          <p:nvPr>
            <p:ph type="sldNum" sz="quarter" idx="12"/>
          </p:nvPr>
        </p:nvSpPr>
        <p:spPr/>
        <p:txBody>
          <a:bodyPr/>
          <a:lstStyle/>
          <a:p>
            <a:fld id="{99A20822-4A49-4D36-86E3-300BA48D3F00}" type="slidenum">
              <a:rPr lang="en-US" smtClean="0"/>
              <a:pPr/>
              <a:t>16</a:t>
            </a:fld>
            <a:endParaRPr lang="en-US"/>
          </a:p>
        </p:txBody>
      </p:sp>
    </p:spTree>
    <p:extLst>
      <p:ext uri="{BB962C8B-B14F-4D97-AF65-F5344CB8AC3E}">
        <p14:creationId xmlns:p14="http://schemas.microsoft.com/office/powerpoint/2010/main" val="387317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a:t>Ways to Graph Data</a:t>
            </a:r>
          </a:p>
        </p:txBody>
      </p:sp>
      <p:graphicFrame>
        <p:nvGraphicFramePr>
          <p:cNvPr id="7" name="Content Placeholder 6" descr="By Hand&#10; More time consuming&#10; Can engage students in graphing their own data&#10;Purchased Data System or Graphing Tool&#10; &#10; Easier to implement&#10; Typically includes norms, benchmarks, and goal lines&#10; May have additional cost&#10; May have limitations in output (e.g., drawing phase lines)&#10;">
            <a:extLst>
              <a:ext uri="{FF2B5EF4-FFF2-40B4-BE49-F238E27FC236}">
                <a16:creationId xmlns:a16="http://schemas.microsoft.com/office/drawing/2014/main" id="{724F1BDA-75DC-9BC6-AFC4-EB79E1FED96B}"/>
              </a:ext>
            </a:extLst>
          </p:cNvPr>
          <p:cNvGraphicFramePr>
            <a:graphicFrameLocks noGrp="1"/>
          </p:cNvGraphicFramePr>
          <p:nvPr>
            <p:ph sz="quarter" idx="15"/>
            <p:extLst>
              <p:ext uri="{D42A27DB-BD31-4B8C-83A1-F6EECF244321}">
                <p14:modId xmlns:p14="http://schemas.microsoft.com/office/powerpoint/2010/main" val="853652402"/>
              </p:ext>
            </p:extLst>
          </p:nvPr>
        </p:nvGraphicFramePr>
        <p:xfrm>
          <a:off x="457200" y="1320084"/>
          <a:ext cx="112744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7E608483-225B-AC8D-DEFF-2ADE8995E995}"/>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fld id="{4DBB3109-6B36-4C42-ABE5-993D6B0A452A}" type="slidenum">
              <a:rPr lang="en-US" smtClean="0"/>
              <a:pPr/>
              <a:t>17</a:t>
            </a:fld>
            <a:endParaRPr lang="en-US"/>
          </a:p>
        </p:txBody>
      </p:sp>
    </p:spTree>
    <p:extLst>
      <p:ext uri="{BB962C8B-B14F-4D97-AF65-F5344CB8AC3E}">
        <p14:creationId xmlns:p14="http://schemas.microsoft.com/office/powerpoint/2010/main" val="238559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a:t>NCII’s Excel Graphing Tool</a:t>
            </a:r>
          </a:p>
        </p:txBody>
      </p:sp>
      <p:pic>
        <p:nvPicPr>
          <p:cNvPr id="8" name="Content Placeholder 7" descr="A screenshot of the NCII graphing tool linked in the notes">
            <a:hlinkClick r:id="rId3"/>
            <a:extLst>
              <a:ext uri="{FF2B5EF4-FFF2-40B4-BE49-F238E27FC236}">
                <a16:creationId xmlns:a16="http://schemas.microsoft.com/office/drawing/2014/main" id="{7ACAE9A1-7C19-239A-4AFC-F3E3668770F6}"/>
              </a:ext>
            </a:extLst>
          </p:cNvPr>
          <p:cNvPicPr>
            <a:picLocks noGrp="1" noChangeAspect="1"/>
          </p:cNvPicPr>
          <p:nvPr>
            <p:ph sz="quarter" idx="15"/>
          </p:nvPr>
        </p:nvPicPr>
        <p:blipFill>
          <a:blip r:embed="rId4"/>
          <a:stretch>
            <a:fillRect/>
          </a:stretch>
        </p:blipFill>
        <p:spPr>
          <a:xfrm>
            <a:off x="2490787" y="1333500"/>
            <a:ext cx="7210425" cy="4314825"/>
          </a:xfrm>
          <a:noFill/>
        </p:spPr>
      </p:pic>
      <p:sp>
        <p:nvSpPr>
          <p:cNvPr id="3" name="Text Placeholder 2">
            <a:extLst>
              <a:ext uri="{FF2B5EF4-FFF2-40B4-BE49-F238E27FC236}">
                <a16:creationId xmlns:a16="http://schemas.microsoft.com/office/drawing/2014/main" id="{31DF87E0-50B5-693A-9C88-1D4119D10F30}"/>
              </a:ext>
            </a:extLst>
          </p:cNvPr>
          <p:cNvSpPr>
            <a:spLocks noGrp="1"/>
          </p:cNvSpPr>
          <p:nvPr>
            <p:ph type="body" sz="quarter" idx="13"/>
          </p:nvPr>
        </p:nvSpPr>
        <p:spPr/>
        <p:txBody>
          <a:bodyPr/>
          <a:lstStyle/>
          <a:p>
            <a:r>
              <a:rPr lang="en-US">
                <a:hlinkClick r:id="rId3"/>
              </a:rPr>
              <a:t>Data Collection &amp; Graphing Tool: Data &amp; Goal Setting | NCII (intensiveintervention.org)</a:t>
            </a:r>
            <a:endParaRPr lang="en-US"/>
          </a:p>
        </p:txBody>
      </p:sp>
      <p:sp>
        <p:nvSpPr>
          <p:cNvPr id="4" name="Slide Number Placeholder 3"/>
          <p:cNvSpPr>
            <a:spLocks noGrp="1"/>
          </p:cNvSpPr>
          <p:nvPr>
            <p:ph type="sldNum" sz="quarter" idx="14"/>
          </p:nvPr>
        </p:nvSpPr>
        <p:spPr/>
        <p:txBody>
          <a:bodyPr wrap="none" anchor="b">
            <a:normAutofit/>
          </a:bodyPr>
          <a:lstStyle/>
          <a:p>
            <a:pPr>
              <a:spcAft>
                <a:spcPts val="600"/>
              </a:spcAft>
            </a:pPr>
            <a:fld id="{4DBB3109-6B36-4C42-ABE5-993D6B0A452A}" type="slidenum">
              <a:rPr lang="en-US" smtClean="0">
                <a:solidFill>
                  <a:srgbClr val="1F497D">
                    <a:lumMod val="75000"/>
                  </a:srgbClr>
                </a:solidFill>
              </a:rPr>
              <a:pPr>
                <a:spcAft>
                  <a:spcPts val="600"/>
                </a:spcAft>
              </a:pPr>
              <a:t>18</a:t>
            </a:fld>
            <a:endParaRPr lang="en-US">
              <a:solidFill>
                <a:srgbClr val="1F497D">
                  <a:lumMod val="75000"/>
                </a:srgbClr>
              </a:solidFill>
            </a:endParaRPr>
          </a:p>
        </p:txBody>
      </p:sp>
    </p:spTree>
    <p:extLst>
      <p:ext uri="{BB962C8B-B14F-4D97-AF65-F5344CB8AC3E}">
        <p14:creationId xmlns:p14="http://schemas.microsoft.com/office/powerpoint/2010/main" val="129549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CC6447-E56D-A661-30C0-5ABBED444FFD}"/>
              </a:ext>
            </a:extLst>
          </p:cNvPr>
          <p:cNvSpPr>
            <a:spLocks noGrp="1"/>
          </p:cNvSpPr>
          <p:nvPr>
            <p:ph type="title"/>
          </p:nvPr>
        </p:nvSpPr>
        <p:spPr/>
        <p:txBody>
          <a:bodyPr>
            <a:normAutofit/>
          </a:bodyPr>
          <a:lstStyle/>
          <a:p>
            <a:r>
              <a:rPr lang="en-US"/>
              <a:t>Analyzing Academic Progress Monitoring Data for Decision Making</a:t>
            </a:r>
          </a:p>
        </p:txBody>
      </p:sp>
      <p:sp>
        <p:nvSpPr>
          <p:cNvPr id="4" name="Slide Number Placeholder 3">
            <a:extLst>
              <a:ext uri="{FF2B5EF4-FFF2-40B4-BE49-F238E27FC236}">
                <a16:creationId xmlns:a16="http://schemas.microsoft.com/office/drawing/2014/main" id="{48104008-3DB7-BAB9-8E98-1E30BF953845}"/>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19</a:t>
            </a:fld>
            <a:endParaRPr lang="en-US">
              <a:solidFill>
                <a:srgbClr val="1F497D">
                  <a:lumMod val="75000"/>
                </a:srgbClr>
              </a:solidFill>
            </a:endParaRPr>
          </a:p>
        </p:txBody>
      </p:sp>
    </p:spTree>
    <p:extLst>
      <p:ext uri="{BB962C8B-B14F-4D97-AF65-F5344CB8AC3E}">
        <p14:creationId xmlns:p14="http://schemas.microsoft.com/office/powerpoint/2010/main" val="107402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Objectives</a:t>
            </a:r>
          </a:p>
        </p:txBody>
      </p:sp>
      <p:sp>
        <p:nvSpPr>
          <p:cNvPr id="3" name="Content Placeholder 2"/>
          <p:cNvSpPr>
            <a:spLocks noGrp="1"/>
          </p:cNvSpPr>
          <p:nvPr>
            <p:ph sz="quarter" idx="14"/>
          </p:nvPr>
        </p:nvSpPr>
        <p:spPr>
          <a:xfrm>
            <a:off x="457201" y="1360478"/>
            <a:ext cx="6149662" cy="4343400"/>
          </a:xfrm>
        </p:spPr>
        <p:txBody>
          <a:bodyPr vert="horz" lIns="0" tIns="0" rIns="0" bIns="0" rtlCol="0" anchor="t">
            <a:normAutofit/>
          </a:bodyPr>
          <a:lstStyle/>
          <a:p>
            <a:pPr lvl="0"/>
            <a:r>
              <a:rPr lang="en-US"/>
              <a:t>By the end of this training, you will be able to</a:t>
            </a:r>
          </a:p>
          <a:p>
            <a:pPr lvl="1"/>
            <a:r>
              <a:rPr lang="en-US"/>
              <a:t>describe key considerations for collecting and graphing progress monitoring data,</a:t>
            </a:r>
          </a:p>
          <a:p>
            <a:pPr lvl="1"/>
            <a:r>
              <a:rPr lang="en-US"/>
              <a:t>analyze graphed progress monitoring data to make decisions in the DBI process, and</a:t>
            </a:r>
          </a:p>
          <a:p>
            <a:pPr lvl="1"/>
            <a:r>
              <a:rPr lang="en-US"/>
              <a:t>use decision-making rules for interpreting progress monitoring data.</a:t>
            </a:r>
          </a:p>
          <a:p>
            <a:pPr lvl="1"/>
            <a:endParaRPr lang="en-US"/>
          </a:p>
        </p:txBody>
      </p:sp>
      <p:pic>
        <p:nvPicPr>
          <p:cNvPr id="6" name="Content Placeholder 5" descr="A diagram of Data-Based Individualization process&#10;Step 1: Validated Intervention Program &#10;Step 2: Progress Monitor&#10;Step 3: Diagnostic Data&#10;Step 4: Intervention Adaptation&#10;Step 5: Progress Monitor&#10;Open configuration options&#10;&#10;">
            <a:extLst>
              <a:ext uri="{FF2B5EF4-FFF2-40B4-BE49-F238E27FC236}">
                <a16:creationId xmlns:a16="http://schemas.microsoft.com/office/drawing/2014/main" id="{FBE5A065-ECA4-8165-0C26-965EAFD65669}"/>
              </a:ext>
            </a:extLst>
          </p:cNvPr>
          <p:cNvPicPr>
            <a:picLocks noChangeAspect="1"/>
          </p:cNvPicPr>
          <p:nvPr/>
        </p:nvPicPr>
        <p:blipFill>
          <a:blip r:embed="rId3"/>
          <a:stretch>
            <a:fillRect/>
          </a:stretch>
        </p:blipFill>
        <p:spPr>
          <a:xfrm>
            <a:off x="8182160" y="1280160"/>
            <a:ext cx="3026089" cy="5242118"/>
          </a:xfrm>
          <a:prstGeom prst="rect">
            <a:avLst/>
          </a:prstGeom>
        </p:spPr>
      </p:pic>
      <p:sp>
        <p:nvSpPr>
          <p:cNvPr id="7" name="Arrow: Right 6" descr="arrow pointing to nonresponsive/responsive on the DBI graphic">
            <a:extLst>
              <a:ext uri="{FF2B5EF4-FFF2-40B4-BE49-F238E27FC236}">
                <a16:creationId xmlns:a16="http://schemas.microsoft.com/office/drawing/2014/main" id="{921D7EAF-8508-08AB-FA1F-AC3EF367B7A0}"/>
              </a:ext>
            </a:extLst>
          </p:cNvPr>
          <p:cNvSpPr/>
          <p:nvPr/>
        </p:nvSpPr>
        <p:spPr>
          <a:xfrm>
            <a:off x="7353151" y="2966085"/>
            <a:ext cx="829009" cy="462916"/>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Arrow: Right 7" descr="arrow pointing to nonresponsive/responsive on the DBI graphic">
            <a:extLst>
              <a:ext uri="{FF2B5EF4-FFF2-40B4-BE49-F238E27FC236}">
                <a16:creationId xmlns:a16="http://schemas.microsoft.com/office/drawing/2014/main" id="{DFB1F185-1C52-60BA-F669-DB30F91BF7F8}"/>
              </a:ext>
            </a:extLst>
          </p:cNvPr>
          <p:cNvSpPr/>
          <p:nvPr/>
        </p:nvSpPr>
        <p:spPr>
          <a:xfrm>
            <a:off x="7329114" y="5915331"/>
            <a:ext cx="920448" cy="462917"/>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2</a:t>
            </a:fld>
            <a:endParaRPr lang="en-US"/>
          </a:p>
        </p:txBody>
      </p:sp>
    </p:spTree>
    <p:extLst>
      <p:ext uri="{BB962C8B-B14F-4D97-AF65-F5344CB8AC3E}">
        <p14:creationId xmlns:p14="http://schemas.microsoft.com/office/powerpoint/2010/main" val="98209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962" y="80156"/>
            <a:ext cx="11276076" cy="1112047"/>
          </a:xfrm>
        </p:spPr>
        <p:txBody>
          <a:bodyPr/>
          <a:lstStyle/>
          <a:p>
            <a:r>
              <a:rPr lang="en-US"/>
              <a:t>Getting Started With Progress Monitoring 2</a:t>
            </a:r>
          </a:p>
        </p:txBody>
      </p:sp>
      <p:sp>
        <p:nvSpPr>
          <p:cNvPr id="3" name="Content Placeholder 2">
            <a:extLst>
              <a:ext uri="{C183D7F6-B498-43B3-948B-1728B52AA6E4}">
                <adec:decorative xmlns:adec="http://schemas.microsoft.com/office/drawing/2017/decorative" val="1"/>
              </a:ext>
            </a:extLst>
          </p:cNvPr>
          <p:cNvSpPr>
            <a:spLocks noGrp="1"/>
          </p:cNvSpPr>
          <p:nvPr>
            <p:ph sz="quarter" idx="14"/>
          </p:nvPr>
        </p:nvSpPr>
        <p:spPr>
          <a:xfrm>
            <a:off x="2852775" y="1745136"/>
            <a:ext cx="2594988" cy="706633"/>
          </a:xfrm>
        </p:spPr>
        <p:txBody>
          <a:bodyPr>
            <a:noAutofit/>
          </a:bodyPr>
          <a:lstStyle/>
          <a:p>
            <a:pPr lvl="0"/>
            <a:r>
              <a:rPr lang="en-US"/>
              <a:t>Identify Target Behavior and Select Tool</a:t>
            </a:r>
          </a:p>
          <a:p>
            <a:pPr lvl="0" algn="ctr"/>
            <a:endParaRPr lang="en-US"/>
          </a:p>
        </p:txBody>
      </p:sp>
      <p:sp>
        <p:nvSpPr>
          <p:cNvPr id="5" name="Content Placeholder 2">
            <a:extLst>
              <a:ext uri="{FF2B5EF4-FFF2-40B4-BE49-F238E27FC236}">
                <a16:creationId xmlns:a16="http://schemas.microsoft.com/office/drawing/2014/main" id="{D3E77552-05B2-E597-4796-AD14C7054B9E}"/>
              </a:ext>
              <a:ext uri="{C183D7F6-B498-43B3-948B-1728B52AA6E4}">
                <adec:decorative xmlns:adec="http://schemas.microsoft.com/office/drawing/2017/decorative" val="1"/>
              </a:ext>
            </a:extLst>
          </p:cNvPr>
          <p:cNvSpPr txBox="1">
            <a:spLocks/>
          </p:cNvSpPr>
          <p:nvPr/>
        </p:nvSpPr>
        <p:spPr>
          <a:xfrm>
            <a:off x="2852775" y="4115309"/>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Collect and Graph Data</a:t>
            </a:r>
          </a:p>
          <a:p>
            <a:pPr algn="ctr"/>
            <a:endParaRPr lang="en-US"/>
          </a:p>
        </p:txBody>
      </p:sp>
      <p:sp>
        <p:nvSpPr>
          <p:cNvPr id="6" name="Content Placeholder 2">
            <a:extLst>
              <a:ext uri="{FF2B5EF4-FFF2-40B4-BE49-F238E27FC236}">
                <a16:creationId xmlns:a16="http://schemas.microsoft.com/office/drawing/2014/main" id="{C36B188C-8218-ACD5-28DE-F44AA343CD05}"/>
              </a:ext>
              <a:ext uri="{C183D7F6-B498-43B3-948B-1728B52AA6E4}">
                <adec:decorative xmlns:adec="http://schemas.microsoft.com/office/drawing/2017/decorative" val="1"/>
              </a:ext>
            </a:extLst>
          </p:cNvPr>
          <p:cNvSpPr txBox="1">
            <a:spLocks/>
          </p:cNvSpPr>
          <p:nvPr/>
        </p:nvSpPr>
        <p:spPr>
          <a:xfrm>
            <a:off x="8121430" y="1745136"/>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Establish a Progress Monitoring Plan</a:t>
            </a:r>
          </a:p>
        </p:txBody>
      </p:sp>
      <p:sp>
        <p:nvSpPr>
          <p:cNvPr id="7" name="Content Placeholder 2">
            <a:extLst>
              <a:ext uri="{FF2B5EF4-FFF2-40B4-BE49-F238E27FC236}">
                <a16:creationId xmlns:a16="http://schemas.microsoft.com/office/drawing/2014/main" id="{BC19745D-B186-D9C3-3619-1B0DF8F57A91}"/>
              </a:ext>
            </a:extLst>
          </p:cNvPr>
          <p:cNvSpPr txBox="1">
            <a:spLocks/>
          </p:cNvSpPr>
          <p:nvPr/>
        </p:nvSpPr>
        <p:spPr>
          <a:xfrm>
            <a:off x="8059488" y="4115309"/>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Evaluate Student Responsiveness</a:t>
            </a:r>
          </a:p>
        </p:txBody>
      </p:sp>
      <p:sp>
        <p:nvSpPr>
          <p:cNvPr id="8" name="Oval 7">
            <a:extLst>
              <a:ext uri="{FF2B5EF4-FFF2-40B4-BE49-F238E27FC236}">
                <a16:creationId xmlns:a16="http://schemas.microsoft.com/office/drawing/2014/main" id="{0A554037-E494-F30C-6E18-40029BB84627}"/>
              </a:ext>
              <a:ext uri="{C183D7F6-B498-43B3-948B-1728B52AA6E4}">
                <adec:decorative xmlns:adec="http://schemas.microsoft.com/office/drawing/2017/decorative" val="1"/>
              </a:ext>
            </a:extLst>
          </p:cNvPr>
          <p:cNvSpPr/>
          <p:nvPr/>
        </p:nvSpPr>
        <p:spPr>
          <a:xfrm>
            <a:off x="933893" y="1527543"/>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chemeClr val="tx1"/>
              </a:solidFill>
            </a:endParaRPr>
          </a:p>
        </p:txBody>
      </p:sp>
      <p:sp>
        <p:nvSpPr>
          <p:cNvPr id="12" name="Oval 11">
            <a:extLst>
              <a:ext uri="{FF2B5EF4-FFF2-40B4-BE49-F238E27FC236}">
                <a16:creationId xmlns:a16="http://schemas.microsoft.com/office/drawing/2014/main" id="{7CB24F90-B073-4112-C324-981AD2C3D202}"/>
              </a:ext>
              <a:ext uri="{C183D7F6-B498-43B3-948B-1728B52AA6E4}">
                <adec:decorative xmlns:adec="http://schemas.microsoft.com/office/drawing/2017/decorative" val="1"/>
              </a:ext>
            </a:extLst>
          </p:cNvPr>
          <p:cNvSpPr/>
          <p:nvPr/>
        </p:nvSpPr>
        <p:spPr>
          <a:xfrm>
            <a:off x="933893" y="3893287"/>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chemeClr val="tx1"/>
              </a:solidFill>
            </a:endParaRPr>
          </a:p>
        </p:txBody>
      </p:sp>
      <p:sp>
        <p:nvSpPr>
          <p:cNvPr id="16" name="Oval 15">
            <a:extLst>
              <a:ext uri="{FF2B5EF4-FFF2-40B4-BE49-F238E27FC236}">
                <a16:creationId xmlns:a16="http://schemas.microsoft.com/office/drawing/2014/main" id="{387B1AE2-CF4B-4B1A-698F-80187318249D}"/>
              </a:ext>
              <a:ext uri="{C183D7F6-B498-43B3-948B-1728B52AA6E4}">
                <adec:decorative xmlns:adec="http://schemas.microsoft.com/office/drawing/2017/decorative" val="1"/>
              </a:ext>
            </a:extLst>
          </p:cNvPr>
          <p:cNvSpPr/>
          <p:nvPr/>
        </p:nvSpPr>
        <p:spPr>
          <a:xfrm>
            <a:off x="6099543" y="1527543"/>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chemeClr val="tx1"/>
              </a:solidFill>
            </a:endParaRPr>
          </a:p>
        </p:txBody>
      </p:sp>
      <p:sp>
        <p:nvSpPr>
          <p:cNvPr id="18" name="Oval 17">
            <a:extLst>
              <a:ext uri="{FF2B5EF4-FFF2-40B4-BE49-F238E27FC236}">
                <a16:creationId xmlns:a16="http://schemas.microsoft.com/office/drawing/2014/main" id="{4C267364-88A0-A3D6-9C90-1902457338EE}"/>
              </a:ext>
              <a:ext uri="{C183D7F6-B498-43B3-948B-1728B52AA6E4}">
                <adec:decorative xmlns:adec="http://schemas.microsoft.com/office/drawing/2017/decorative" val="1"/>
              </a:ext>
            </a:extLst>
          </p:cNvPr>
          <p:cNvSpPr/>
          <p:nvPr/>
        </p:nvSpPr>
        <p:spPr>
          <a:xfrm>
            <a:off x="6108402" y="3893287"/>
            <a:ext cx="1640958" cy="1614376"/>
          </a:xfrm>
          <a:prstGeom prst="ellipse">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chemeClr val="tx1"/>
              </a:solidFill>
            </a:endParaRPr>
          </a:p>
        </p:txBody>
      </p:sp>
      <p:sp>
        <p:nvSpPr>
          <p:cNvPr id="9" name="Rectangle 8" descr="Red box around &quot;Evaluate Student Responsiveness&quot; indicating we will be examining this section next. ">
            <a:extLst>
              <a:ext uri="{FF2B5EF4-FFF2-40B4-BE49-F238E27FC236}">
                <a16:creationId xmlns:a16="http://schemas.microsoft.com/office/drawing/2014/main" id="{850E3E7B-222A-2468-391D-DA04707A165C}"/>
              </a:ext>
            </a:extLst>
          </p:cNvPr>
          <p:cNvSpPr/>
          <p:nvPr/>
        </p:nvSpPr>
        <p:spPr>
          <a:xfrm>
            <a:off x="5891386" y="3591034"/>
            <a:ext cx="4939047" cy="2148625"/>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schemeClr val="tx1"/>
              </a:solidFill>
            </a:endParaRP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12"/>
          </p:nvPr>
        </p:nvSpPr>
        <p:spPr/>
        <p:txBody>
          <a:bodyPr/>
          <a:lstStyle/>
          <a:p>
            <a:fld id="{99A20822-4A49-4D36-86E3-300BA48D3F00}" type="slidenum">
              <a:rPr lang="en-US" smtClean="0"/>
              <a:pPr/>
              <a:t>20</a:t>
            </a:fld>
            <a:endParaRPr lang="en-US"/>
          </a:p>
        </p:txBody>
      </p:sp>
      <p:pic>
        <p:nvPicPr>
          <p:cNvPr id="11" name="Picture 2">
            <a:extLst>
              <a:ext uri="{FF2B5EF4-FFF2-40B4-BE49-F238E27FC236}">
                <a16:creationId xmlns:a16="http://schemas.microsoft.com/office/drawing/2014/main" id="{5598052E-CA50-DC36-B894-D29F349EB781}"/>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000" y="1859488"/>
            <a:ext cx="1159043" cy="9733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3F7EFC0B-4729-1CE8-CCB1-C14D7E81E982}"/>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385" y="1811689"/>
            <a:ext cx="789050" cy="10211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71BA7F7A-C870-AA59-A28E-7C258F0D0F1E}"/>
              </a:ext>
              <a:ext uri="{C183D7F6-B498-43B3-948B-1728B52AA6E4}">
                <adec:decorative xmlns:adec="http://schemas.microsoft.com/office/drawing/2017/decorative" val="1"/>
              </a:ext>
            </a:extLst>
          </p:cNvPr>
          <p:cNvPicPr>
            <a:picLocks noChangeAspect="1" noChangeArrowheads="1"/>
          </p:cNvPicPr>
          <p:nvPr/>
        </p:nvPicPr>
        <p:blipFill>
          <a:blip r:embed="rId5" cstate="print">
            <a:alphaModFix am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36361" y="4170137"/>
            <a:ext cx="1056167" cy="10561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39E382AA-6A74-3785-B141-41A601A81279}"/>
              </a:ext>
              <a:ext uri="{C183D7F6-B498-43B3-948B-1728B52AA6E4}">
                <adec:decorative xmlns:adec="http://schemas.microsoft.com/office/drawing/2017/decorative" val="1"/>
              </a:ext>
            </a:extLst>
          </p:cNvPr>
          <p:cNvPicPr>
            <a:picLocks noChangeAspect="1" noChangeArrowheads="1"/>
          </p:cNvPicPr>
          <p:nvPr/>
        </p:nvPicPr>
        <p:blipFill>
          <a:blip r:embed="rId7" cstate="print">
            <a:alphaModFix amt="70000"/>
            <a:extLst>
              <a:ext uri="{28A0092B-C50C-407E-A947-70E740481C1C}">
                <a14:useLocalDpi xmlns:a14="http://schemas.microsoft.com/office/drawing/2010/main" val="0"/>
              </a:ext>
            </a:extLst>
          </a:blip>
          <a:srcRect/>
          <a:stretch>
            <a:fillRect/>
          </a:stretch>
        </p:blipFill>
        <p:spPr bwMode="auto">
          <a:xfrm>
            <a:off x="6426485" y="4175325"/>
            <a:ext cx="985293" cy="105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2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6076" cy="1280160"/>
          </a:xfrm>
        </p:spPr>
        <p:txBody>
          <a:bodyPr/>
          <a:lstStyle/>
          <a:p>
            <a:r>
              <a:rPr lang="en-US"/>
              <a:t>Analyzing Data to Make Decisions</a:t>
            </a:r>
          </a:p>
        </p:txBody>
      </p:sp>
      <p:sp>
        <p:nvSpPr>
          <p:cNvPr id="3" name="Content Placeholder 2"/>
          <p:cNvSpPr>
            <a:spLocks noGrp="1"/>
          </p:cNvSpPr>
          <p:nvPr>
            <p:ph sz="quarter" idx="14"/>
          </p:nvPr>
        </p:nvSpPr>
        <p:spPr>
          <a:xfrm>
            <a:off x="457200" y="1371600"/>
            <a:ext cx="5827690" cy="4343400"/>
          </a:xfrm>
        </p:spPr>
        <p:txBody>
          <a:bodyPr>
            <a:normAutofit/>
          </a:bodyPr>
          <a:lstStyle/>
          <a:p>
            <a:pPr lvl="1"/>
            <a:r>
              <a:rPr lang="en-US"/>
              <a:t>If a student is not sufficiently responding to the validated intervention program, use diagnostic data to develop a hypothesis.</a:t>
            </a:r>
          </a:p>
          <a:p>
            <a:pPr lvl="1"/>
            <a:r>
              <a:rPr lang="en-US"/>
              <a:t>If the response to individualized intervention is not adequate, make new adaptations or change intervention.</a:t>
            </a:r>
          </a:p>
          <a:p>
            <a:endParaRPr lang="en-US"/>
          </a:p>
        </p:txBody>
      </p:sp>
      <p:pic>
        <p:nvPicPr>
          <p:cNvPr id="5" name="Content Placeholder 5" descr="A diagram of Data-Based Individualization process&#10;Step 1: Validated Intervention Program &#10;Step 2: Progress Monitor&#10;Step 3: Diagnostic Data&#10;Step 4: Intervention Adaptation&#10;Step 5: Progress Monitor&#10;Open configuration options&#10;&#10;">
            <a:extLst>
              <a:ext uri="{FF2B5EF4-FFF2-40B4-BE49-F238E27FC236}">
                <a16:creationId xmlns:a16="http://schemas.microsoft.com/office/drawing/2014/main" id="{8661C0B4-E240-16BC-90EF-912D495BC226}"/>
              </a:ext>
            </a:extLst>
          </p:cNvPr>
          <p:cNvPicPr>
            <a:picLocks noChangeAspect="1"/>
          </p:cNvPicPr>
          <p:nvPr/>
        </p:nvPicPr>
        <p:blipFill>
          <a:blip r:embed="rId3"/>
          <a:stretch>
            <a:fillRect/>
          </a:stretch>
        </p:blipFill>
        <p:spPr>
          <a:xfrm>
            <a:off x="8182160" y="1280160"/>
            <a:ext cx="3026089" cy="5242118"/>
          </a:xfrm>
          <a:prstGeom prst="rect">
            <a:avLst/>
          </a:prstGeom>
        </p:spPr>
      </p:pic>
      <p:sp>
        <p:nvSpPr>
          <p:cNvPr id="8" name="Arrow: Right 7" descr="arrow pointing to nonresponsive/responsive on the DBI graphic">
            <a:extLst>
              <a:ext uri="{FF2B5EF4-FFF2-40B4-BE49-F238E27FC236}">
                <a16:creationId xmlns:a16="http://schemas.microsoft.com/office/drawing/2014/main" id="{939305AE-6C3B-FD82-E2AF-4539968353A3}"/>
              </a:ext>
            </a:extLst>
          </p:cNvPr>
          <p:cNvSpPr/>
          <p:nvPr/>
        </p:nvSpPr>
        <p:spPr>
          <a:xfrm>
            <a:off x="7353151" y="2966085"/>
            <a:ext cx="829009" cy="462916"/>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Arrow: Right 8" descr="arrow pointing to nonresponsive/responsive on the DBI graphic">
            <a:extLst>
              <a:ext uri="{FF2B5EF4-FFF2-40B4-BE49-F238E27FC236}">
                <a16:creationId xmlns:a16="http://schemas.microsoft.com/office/drawing/2014/main" id="{1EE732D1-75CD-CF2F-AB1B-6822953329EF}"/>
              </a:ext>
            </a:extLst>
          </p:cNvPr>
          <p:cNvSpPr/>
          <p:nvPr/>
        </p:nvSpPr>
        <p:spPr>
          <a:xfrm>
            <a:off x="7329114" y="5915331"/>
            <a:ext cx="920448" cy="462917"/>
          </a:xfrm>
          <a:prstGeom prst="rightArrow">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Text Placeholder 13">
            <a:extLst>
              <a:ext uri="{FF2B5EF4-FFF2-40B4-BE49-F238E27FC236}">
                <a16:creationId xmlns:a16="http://schemas.microsoft.com/office/drawing/2014/main" id="{FCB0DAC9-9918-D6FC-28B9-18BF0FDA8138}"/>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a:xfrm>
            <a:off x="11734800" y="6704112"/>
            <a:ext cx="157094" cy="153888"/>
          </a:xfrm>
        </p:spPr>
        <p:txBody>
          <a:bodyPr/>
          <a:lstStyle/>
          <a:p>
            <a:fld id="{4DBB3109-6B36-4C42-ABE5-993D6B0A452A}" type="slidenum">
              <a:rPr lang="en-US" smtClean="0"/>
              <a:pPr/>
              <a:t>21</a:t>
            </a:fld>
            <a:endParaRPr lang="en-US"/>
          </a:p>
        </p:txBody>
      </p:sp>
    </p:spTree>
    <p:extLst>
      <p:ext uri="{BB962C8B-B14F-4D97-AF65-F5344CB8AC3E}">
        <p14:creationId xmlns:p14="http://schemas.microsoft.com/office/powerpoint/2010/main" val="392117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F587A-A9AC-468F-4A71-57E0171D3EED}"/>
              </a:ext>
            </a:extLst>
          </p:cNvPr>
          <p:cNvSpPr>
            <a:spLocks noGrp="1"/>
          </p:cNvSpPr>
          <p:nvPr>
            <p:ph type="title"/>
          </p:nvPr>
        </p:nvSpPr>
        <p:spPr/>
        <p:txBody>
          <a:bodyPr/>
          <a:lstStyle/>
          <a:p>
            <a:r>
              <a:rPr lang="en-US"/>
              <a:t>Analyzing Graphed Data</a:t>
            </a:r>
          </a:p>
        </p:txBody>
      </p:sp>
      <p:sp>
        <p:nvSpPr>
          <p:cNvPr id="10" name="Rectangle: Rounded Corners 9">
            <a:extLst>
              <a:ext uri="{FF2B5EF4-FFF2-40B4-BE49-F238E27FC236}">
                <a16:creationId xmlns:a16="http://schemas.microsoft.com/office/drawing/2014/main" id="{C139DE3F-3763-BAF6-5101-F8659FF86029}"/>
              </a:ext>
            </a:extLst>
          </p:cNvPr>
          <p:cNvSpPr/>
          <p:nvPr/>
        </p:nvSpPr>
        <p:spPr>
          <a:xfrm>
            <a:off x="1435993" y="2053099"/>
            <a:ext cx="9320014" cy="1169426"/>
          </a:xfrm>
          <a:prstGeom prst="roundRect">
            <a:avLst/>
          </a:prstGeom>
          <a:solidFill>
            <a:schemeClr val="bg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Is the student’s performance improving?</a:t>
            </a:r>
          </a:p>
        </p:txBody>
      </p:sp>
      <p:sp>
        <p:nvSpPr>
          <p:cNvPr id="11" name="Rectangle: Rounded Corners 10">
            <a:extLst>
              <a:ext uri="{FF2B5EF4-FFF2-40B4-BE49-F238E27FC236}">
                <a16:creationId xmlns:a16="http://schemas.microsoft.com/office/drawing/2014/main" id="{08E56F6C-7773-9CCB-4529-79491896DAF5}"/>
              </a:ext>
            </a:extLst>
          </p:cNvPr>
          <p:cNvSpPr/>
          <p:nvPr/>
        </p:nvSpPr>
        <p:spPr>
          <a:xfrm>
            <a:off x="1435993" y="3395525"/>
            <a:ext cx="9320014" cy="1169426"/>
          </a:xfrm>
          <a:prstGeom prst="roundRect">
            <a:avLst/>
          </a:prstGeom>
          <a:solidFill>
            <a:schemeClr val="bg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Is the student’s performance improving </a:t>
            </a:r>
          </a:p>
          <a:p>
            <a:pPr algn="ctr"/>
            <a:r>
              <a:rPr lang="en-US" sz="2600" b="1">
                <a:solidFill>
                  <a:schemeClr val="tx1"/>
                </a:solidFill>
              </a:rPr>
              <a:t>sufficiently to meet their goals?</a:t>
            </a:r>
          </a:p>
        </p:txBody>
      </p:sp>
      <p:sp>
        <p:nvSpPr>
          <p:cNvPr id="6" name="Text Placeholder 5">
            <a:extLst>
              <a:ext uri="{FF2B5EF4-FFF2-40B4-BE49-F238E27FC236}">
                <a16:creationId xmlns:a16="http://schemas.microsoft.com/office/drawing/2014/main" id="{F15204A7-635B-056A-ECD2-19EE43D7A124}"/>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8397610E-9D51-23F1-CC9C-A6699613038B}"/>
              </a:ext>
            </a:extLst>
          </p:cNvPr>
          <p:cNvSpPr>
            <a:spLocks noGrp="1"/>
          </p:cNvSpPr>
          <p:nvPr>
            <p:ph type="sldNum" sz="quarter" idx="12"/>
          </p:nvPr>
        </p:nvSpPr>
        <p:spPr/>
        <p:txBody>
          <a:bodyPr/>
          <a:lstStyle/>
          <a:p>
            <a:fld id="{99A20822-4A49-4D36-86E3-300BA48D3F00}" type="slidenum">
              <a:rPr lang="en-US" smtClean="0"/>
              <a:pPr/>
              <a:t>22</a:t>
            </a:fld>
            <a:endParaRPr lang="en-US"/>
          </a:p>
        </p:txBody>
      </p:sp>
      <p:pic>
        <p:nvPicPr>
          <p:cNvPr id="2" name="Picture 2">
            <a:extLst>
              <a:ext uri="{FF2B5EF4-FFF2-40B4-BE49-F238E27FC236}">
                <a16:creationId xmlns:a16="http://schemas.microsoft.com/office/drawing/2014/main" id="{1CF90C63-9246-6ABA-EE81-7F490DA27A5D}"/>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988" y="3627540"/>
            <a:ext cx="839942" cy="705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CA9861C-29E9-E646-7771-50D69B97A187}"/>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988" y="2371059"/>
            <a:ext cx="989320" cy="72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2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5F587A-A9AC-468F-4A71-57E0171D3EED}"/>
              </a:ext>
            </a:extLst>
          </p:cNvPr>
          <p:cNvSpPr>
            <a:spLocks noGrp="1"/>
          </p:cNvSpPr>
          <p:nvPr>
            <p:ph type="title"/>
          </p:nvPr>
        </p:nvSpPr>
        <p:spPr/>
        <p:txBody>
          <a:bodyPr/>
          <a:lstStyle/>
          <a:p>
            <a:r>
              <a:rPr lang="en-US"/>
              <a:t>What Can a Graph Tell You?</a:t>
            </a:r>
          </a:p>
        </p:txBody>
      </p:sp>
      <p:sp>
        <p:nvSpPr>
          <p:cNvPr id="4" name="Slide Number Placeholder 3">
            <a:extLst>
              <a:ext uri="{FF2B5EF4-FFF2-40B4-BE49-F238E27FC236}">
                <a16:creationId xmlns:a16="http://schemas.microsoft.com/office/drawing/2014/main" id="{8397610E-9D51-23F1-CC9C-A6699613038B}"/>
              </a:ext>
            </a:extLst>
          </p:cNvPr>
          <p:cNvSpPr>
            <a:spLocks noGrp="1"/>
          </p:cNvSpPr>
          <p:nvPr>
            <p:ph type="sldNum" sz="quarter" idx="12"/>
          </p:nvPr>
        </p:nvSpPr>
        <p:spPr/>
        <p:txBody>
          <a:bodyPr/>
          <a:lstStyle/>
          <a:p>
            <a:fld id="{99A20822-4A49-4D36-86E3-300BA48D3F00}" type="slidenum">
              <a:rPr lang="en-US" smtClean="0"/>
              <a:pPr/>
              <a:t>23</a:t>
            </a:fld>
            <a:endParaRPr lang="en-US"/>
          </a:p>
        </p:txBody>
      </p:sp>
      <p:pic>
        <p:nvPicPr>
          <p:cNvPr id="3" name="Picture 2">
            <a:extLst>
              <a:ext uri="{FF2B5EF4-FFF2-40B4-BE49-F238E27FC236}">
                <a16:creationId xmlns:a16="http://schemas.microsoft.com/office/drawing/2014/main" id="{1B407303-813C-306D-ADE6-F6C3AE677D7E}"/>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8995" y="1231667"/>
            <a:ext cx="3301377" cy="15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9064EE49-5351-8137-2B9B-A841E2D7E4A2}"/>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18995" y="2892176"/>
            <a:ext cx="3366087" cy="1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0C12EC19-392F-EC98-58E9-1069B354C8A6}"/>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34870" y="4446047"/>
            <a:ext cx="3263295" cy="156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68350921-A009-0FD8-ABC1-45C2373A3563}"/>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50194" y="4466076"/>
            <a:ext cx="3297008" cy="155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F96B4F28-29B4-D323-E628-EF24E14A544E}"/>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28354" y="1227638"/>
            <a:ext cx="3317332" cy="159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a:extLst>
              <a:ext uri="{FF2B5EF4-FFF2-40B4-BE49-F238E27FC236}">
                <a16:creationId xmlns:a16="http://schemas.microsoft.com/office/drawing/2014/main" id="{27986AA1-C7FD-7C08-8E5C-6014B65D0328}"/>
              </a:ext>
              <a:ext uri="{C183D7F6-B498-43B3-948B-1728B52AA6E4}">
                <adec:decorative xmlns:adec="http://schemas.microsoft.com/office/drawing/2017/decorative" val="1"/>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396763" y="2779259"/>
            <a:ext cx="3272422" cy="16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a:extLst>
              <a:ext uri="{FF2B5EF4-FFF2-40B4-BE49-F238E27FC236}">
                <a16:creationId xmlns:a16="http://schemas.microsoft.com/office/drawing/2014/main" id="{86C6766E-D069-C9D6-529D-9D9883FE4423}"/>
              </a:ext>
              <a:ext uri="{C183D7F6-B498-43B3-948B-1728B52AA6E4}">
                <adec:decorative xmlns:adec="http://schemas.microsoft.com/office/drawing/2017/decorative" val="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757108" y="2896769"/>
            <a:ext cx="3274354" cy="15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98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Graph 1: Very Low Scores</a:t>
            </a:r>
          </a:p>
        </p:txBody>
      </p:sp>
      <p:sp>
        <p:nvSpPr>
          <p:cNvPr id="4" name="Content Placeholder 3"/>
          <p:cNvSpPr>
            <a:spLocks noGrp="1"/>
          </p:cNvSpPr>
          <p:nvPr>
            <p:ph sz="half" idx="1"/>
          </p:nvPr>
        </p:nvSpPr>
        <p:spPr>
          <a:xfrm>
            <a:off x="457200" y="1358721"/>
            <a:ext cx="3689797" cy="4343400"/>
          </a:xfrm>
        </p:spPr>
        <p:txBody>
          <a:bodyPr/>
          <a:lstStyle/>
          <a:p>
            <a:pPr marL="0" indent="0">
              <a:buNone/>
            </a:pPr>
            <a:r>
              <a:rPr lang="en-US" sz="2800" b="1"/>
              <a:t>The situation</a:t>
            </a:r>
            <a:r>
              <a:rPr lang="en-US" sz="2800"/>
              <a:t>: Your student’s scores are very low, close to the bottom of the graph.</a:t>
            </a:r>
          </a:p>
          <a:p>
            <a:endParaRPr lang="en-US"/>
          </a:p>
        </p:txBody>
      </p:sp>
      <p:pic>
        <p:nvPicPr>
          <p:cNvPr id="36866" name="Picture 2" descr="This graph shows a student who is having very low scores that are close to the bottom of the grap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7750" y="2368085"/>
            <a:ext cx="7053867" cy="338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a:extLst>
              <a:ext uri="{FF2B5EF4-FFF2-40B4-BE49-F238E27FC236}">
                <a16:creationId xmlns:a16="http://schemas.microsoft.com/office/drawing/2014/main" id="{E5CEF163-056E-35DC-73A4-633B3798DF3C}"/>
              </a:ext>
            </a:extLst>
          </p:cNvPr>
          <p:cNvSpPr/>
          <p:nvPr/>
        </p:nvSpPr>
        <p:spPr>
          <a:xfrm>
            <a:off x="5572125" y="1635790"/>
            <a:ext cx="5918263" cy="1894631"/>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Consider: </a:t>
            </a:r>
            <a:r>
              <a:rPr lang="en-US">
                <a:solidFill>
                  <a:schemeClr val="tx1"/>
                </a:solidFill>
              </a:rPr>
              <a:t>Are there issues with your progress monitoring measure or process? </a:t>
            </a:r>
          </a:p>
        </p:txBody>
      </p:sp>
      <p:sp>
        <p:nvSpPr>
          <p:cNvPr id="9" name="Text Placeholder 8">
            <a:extLst>
              <a:ext uri="{FF2B5EF4-FFF2-40B4-BE49-F238E27FC236}">
                <a16:creationId xmlns:a16="http://schemas.microsoft.com/office/drawing/2014/main" id="{E4B38F49-FB3B-A2C0-26B4-5590F199707E}"/>
              </a:ext>
            </a:extLst>
          </p:cNvPr>
          <p:cNvSpPr>
            <a:spLocks noGrp="1"/>
          </p:cNvSpPr>
          <p:nvPr>
            <p:ph type="body" sz="quarter" idx="13"/>
          </p:nvPr>
        </p:nvSpPr>
        <p:spPr/>
        <p:txBody>
          <a:bodyPr/>
          <a:lstStyle/>
          <a:p>
            <a:endParaRPr lang="en-US"/>
          </a:p>
        </p:txBody>
      </p:sp>
      <p:sp>
        <p:nvSpPr>
          <p:cNvPr id="10" name="Slide Number Placeholder 9">
            <a:extLst>
              <a:ext uri="{FF2B5EF4-FFF2-40B4-BE49-F238E27FC236}">
                <a16:creationId xmlns:a16="http://schemas.microsoft.com/office/drawing/2014/main" id="{9E850C0F-ACC4-C172-1BAA-6EC7E062805E}"/>
              </a:ext>
            </a:extLst>
          </p:cNvPr>
          <p:cNvSpPr>
            <a:spLocks noGrp="1"/>
          </p:cNvSpPr>
          <p:nvPr>
            <p:ph type="sldNum" sz="quarter" idx="12"/>
          </p:nvPr>
        </p:nvSpPr>
        <p:spPr/>
        <p:txBody>
          <a:bodyPr/>
          <a:lstStyle/>
          <a:p>
            <a:fld id="{BABF4E83-61DB-418F-A99F-17BC9BB58EF6}" type="slidenum">
              <a:rPr lang="en-US" smtClean="0"/>
              <a:t>24</a:t>
            </a:fld>
            <a:endParaRPr lang="en-US"/>
          </a:p>
        </p:txBody>
      </p:sp>
    </p:spTree>
    <p:extLst>
      <p:ext uri="{BB962C8B-B14F-4D97-AF65-F5344CB8AC3E}">
        <p14:creationId xmlns:p14="http://schemas.microsoft.com/office/powerpoint/2010/main" val="414814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Graph 2: Highly Variable Scores</a:t>
            </a:r>
          </a:p>
        </p:txBody>
      </p:sp>
      <p:sp>
        <p:nvSpPr>
          <p:cNvPr id="6" name="Content Placeholder 3">
            <a:extLst>
              <a:ext uri="{FF2B5EF4-FFF2-40B4-BE49-F238E27FC236}">
                <a16:creationId xmlns:a16="http://schemas.microsoft.com/office/drawing/2014/main" id="{648FD383-C6AB-DFA2-B663-1C9EEB63F000}"/>
              </a:ext>
            </a:extLst>
          </p:cNvPr>
          <p:cNvSpPr txBox="1">
            <a:spLocks/>
          </p:cNvSpPr>
          <p:nvPr/>
        </p:nvSpPr>
        <p:spPr bwMode="gray">
          <a:xfrm>
            <a:off x="457202" y="1346379"/>
            <a:ext cx="3470854"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buNone/>
            </a:pPr>
            <a:r>
              <a:rPr lang="en-US" sz="2800" b="1"/>
              <a:t>The situation</a:t>
            </a:r>
            <a:r>
              <a:rPr lang="en-US" sz="2800"/>
              <a:t>: Your student’s scores are highly variable with a lot of “bounce” from day to day. </a:t>
            </a:r>
          </a:p>
          <a:p>
            <a:endParaRPr lang="en-US"/>
          </a:p>
        </p:txBody>
      </p:sp>
      <p:pic>
        <p:nvPicPr>
          <p:cNvPr id="10" name="Picture 2" descr="This graph shows a data trend of a student with highly variable scores."/>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tretch>
            <a:fillRect/>
          </a:stretch>
        </p:blipFill>
        <p:spPr bwMode="auto">
          <a:xfrm>
            <a:off x="4829576" y="2524259"/>
            <a:ext cx="7047633" cy="322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a:extLst>
              <a:ext uri="{FF2B5EF4-FFF2-40B4-BE49-F238E27FC236}">
                <a16:creationId xmlns:a16="http://schemas.microsoft.com/office/drawing/2014/main" id="{E7F74ABB-F9CA-5DFF-EA69-8255311F2A0B}"/>
              </a:ext>
            </a:extLst>
          </p:cNvPr>
          <p:cNvSpPr/>
          <p:nvPr/>
        </p:nvSpPr>
        <p:spPr>
          <a:xfrm>
            <a:off x="5454589" y="1106424"/>
            <a:ext cx="6535642" cy="2423854"/>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a:solidFill>
                  <a:schemeClr val="tx1"/>
                </a:solidFill>
              </a:rPr>
              <a:t>Consider:</a:t>
            </a:r>
          </a:p>
          <a:p>
            <a:pPr marL="285750" indent="-285750">
              <a:buFont typeface="Wingdings" panose="05000000000000000000" pitchFamily="2" charset="2"/>
              <a:buChar char="§"/>
            </a:pPr>
            <a:r>
              <a:rPr lang="en-US">
                <a:solidFill>
                  <a:schemeClr val="tx1"/>
                </a:solidFill>
              </a:rPr>
              <a:t>Are there issues with your progress monitoring </a:t>
            </a:r>
            <a:br>
              <a:rPr lang="en-US">
                <a:solidFill>
                  <a:schemeClr val="tx1"/>
                </a:solidFill>
              </a:rPr>
            </a:br>
            <a:r>
              <a:rPr lang="en-US">
                <a:solidFill>
                  <a:schemeClr val="tx1"/>
                </a:solidFill>
              </a:rPr>
              <a:t>measure or process? </a:t>
            </a:r>
          </a:p>
          <a:p>
            <a:pPr marL="285750" indent="-285750">
              <a:buFont typeface="Wingdings" panose="05000000000000000000" pitchFamily="2" charset="2"/>
              <a:buChar char="§"/>
            </a:pPr>
            <a:r>
              <a:rPr lang="en-US">
                <a:solidFill>
                  <a:schemeClr val="tx1"/>
                </a:solidFill>
              </a:rPr>
              <a:t>Is the assessment consistently administered?</a:t>
            </a:r>
          </a:p>
          <a:p>
            <a:pPr marL="285750" indent="-285750">
              <a:buFont typeface="Wingdings" panose="05000000000000000000" pitchFamily="2" charset="2"/>
              <a:buChar char="§"/>
            </a:pPr>
            <a:r>
              <a:rPr lang="en-US">
                <a:solidFill>
                  <a:schemeClr val="tx1"/>
                </a:solidFill>
              </a:rPr>
              <a:t>Does the student’s motivation or engagement </a:t>
            </a:r>
            <a:br>
              <a:rPr lang="en-US">
                <a:solidFill>
                  <a:schemeClr val="tx1"/>
                </a:solidFill>
              </a:rPr>
            </a:br>
            <a:r>
              <a:rPr lang="en-US">
                <a:solidFill>
                  <a:schemeClr val="tx1"/>
                </a:solidFill>
              </a:rPr>
              <a:t>vary from day to day?</a:t>
            </a:r>
          </a:p>
        </p:txBody>
      </p:sp>
      <p:sp>
        <p:nvSpPr>
          <p:cNvPr id="8" name="Text Placeholder 7">
            <a:extLst>
              <a:ext uri="{FF2B5EF4-FFF2-40B4-BE49-F238E27FC236}">
                <a16:creationId xmlns:a16="http://schemas.microsoft.com/office/drawing/2014/main" id="{15E2CA13-9F78-AE38-818F-9A261FFA6C88}"/>
              </a:ext>
            </a:extLst>
          </p:cNvPr>
          <p:cNvSpPr>
            <a:spLocks noGrp="1"/>
          </p:cNvSpPr>
          <p:nvPr>
            <p:ph type="body" sz="quarter" idx="13"/>
          </p:nvPr>
        </p:nvSpPr>
        <p:spPr/>
        <p:txBody>
          <a:bodyPr/>
          <a:lstStyle/>
          <a:p>
            <a:endParaRPr lang="en-US"/>
          </a:p>
        </p:txBody>
      </p:sp>
      <p:sp>
        <p:nvSpPr>
          <p:cNvPr id="9" name="Slide Number Placeholder 8">
            <a:extLst>
              <a:ext uri="{FF2B5EF4-FFF2-40B4-BE49-F238E27FC236}">
                <a16:creationId xmlns:a16="http://schemas.microsoft.com/office/drawing/2014/main" id="{7A9F2EA2-F469-6F99-3F5B-3F7274C18E4A}"/>
              </a:ext>
            </a:extLst>
          </p:cNvPr>
          <p:cNvSpPr>
            <a:spLocks noGrp="1"/>
          </p:cNvSpPr>
          <p:nvPr>
            <p:ph type="sldNum" sz="quarter" idx="12"/>
          </p:nvPr>
        </p:nvSpPr>
        <p:spPr/>
        <p:txBody>
          <a:bodyPr/>
          <a:lstStyle/>
          <a:p>
            <a:fld id="{BABF4E83-61DB-418F-A99F-17BC9BB58EF6}" type="slidenum">
              <a:rPr lang="en-US" smtClean="0"/>
              <a:t>25</a:t>
            </a:fld>
            <a:endParaRPr lang="en-US"/>
          </a:p>
        </p:txBody>
      </p:sp>
    </p:spTree>
    <p:extLst>
      <p:ext uri="{BB962C8B-B14F-4D97-AF65-F5344CB8AC3E}">
        <p14:creationId xmlns:p14="http://schemas.microsoft.com/office/powerpoint/2010/main" val="329694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Graph 3: Flat Trend Line</a:t>
            </a:r>
          </a:p>
        </p:txBody>
      </p:sp>
      <p:sp>
        <p:nvSpPr>
          <p:cNvPr id="5" name="Content Placeholder 3">
            <a:extLst>
              <a:ext uri="{FF2B5EF4-FFF2-40B4-BE49-F238E27FC236}">
                <a16:creationId xmlns:a16="http://schemas.microsoft.com/office/drawing/2014/main" id="{3DF9B5D4-091F-6959-DA63-0FC7F7EA92A4}"/>
              </a:ext>
            </a:extLst>
          </p:cNvPr>
          <p:cNvSpPr txBox="1">
            <a:spLocks/>
          </p:cNvSpPr>
          <p:nvPr/>
        </p:nvSpPr>
        <p:spPr bwMode="gray">
          <a:xfrm>
            <a:off x="457201" y="1351530"/>
            <a:ext cx="3573886"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buNone/>
            </a:pPr>
            <a:r>
              <a:rPr lang="en-US" sz="2800" b="1"/>
              <a:t>The situation</a:t>
            </a:r>
            <a:r>
              <a:rPr lang="en-US" sz="2800"/>
              <a:t>: The trend line of your student’s scores is flat or going down.</a:t>
            </a:r>
          </a:p>
          <a:p>
            <a:endParaRPr lang="en-US"/>
          </a:p>
        </p:txBody>
      </p:sp>
      <p:pic>
        <p:nvPicPr>
          <p:cNvPr id="10" name="Picture 2" descr="This graph shows a data trend of a student whose scores create a flat trend line. "/>
          <p:cNvPicPr>
            <a:picLocks noGrp="1" noChangeAspect="1" noChangeArrowheads="1"/>
          </p:cNvPicPr>
          <p:nvPr>
            <p:ph sz="quarter" idx="15"/>
          </p:nvPr>
        </p:nvPicPr>
        <p:blipFill>
          <a:blip r:embed="rId3" cstate="email">
            <a:extLst>
              <a:ext uri="{28A0092B-C50C-407E-A947-70E740481C1C}">
                <a14:useLocalDpi xmlns:a14="http://schemas.microsoft.com/office/drawing/2010/main" val="0"/>
              </a:ext>
            </a:extLst>
          </a:blip>
          <a:stretch>
            <a:fillRect/>
          </a:stretch>
        </p:blipFill>
        <p:spPr bwMode="auto">
          <a:xfrm>
            <a:off x="4739426" y="2385806"/>
            <a:ext cx="6992326" cy="333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a:extLst>
              <a:ext uri="{FF2B5EF4-FFF2-40B4-BE49-F238E27FC236}">
                <a16:creationId xmlns:a16="http://schemas.microsoft.com/office/drawing/2014/main" id="{070792DE-8A3F-B75D-1939-F2F3CC7EB3AE}"/>
              </a:ext>
            </a:extLst>
          </p:cNvPr>
          <p:cNvSpPr/>
          <p:nvPr/>
        </p:nvSpPr>
        <p:spPr>
          <a:xfrm>
            <a:off x="5662613" y="1659244"/>
            <a:ext cx="4967287" cy="2010481"/>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Consider: </a:t>
            </a:r>
            <a:r>
              <a:rPr lang="en-US">
                <a:solidFill>
                  <a:schemeClr val="tx1"/>
                </a:solidFill>
              </a:rPr>
              <a:t>Has the plan been implemented as intended?</a:t>
            </a:r>
          </a:p>
        </p:txBody>
      </p:sp>
      <p:sp>
        <p:nvSpPr>
          <p:cNvPr id="6" name="Text Placeholder 5">
            <a:extLst>
              <a:ext uri="{FF2B5EF4-FFF2-40B4-BE49-F238E27FC236}">
                <a16:creationId xmlns:a16="http://schemas.microsoft.com/office/drawing/2014/main" id="{F1D657F4-8EC9-D14B-0025-9F305013EDCF}"/>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4252FE90-2540-0AF8-DE59-B4B1C5CDE7DD}"/>
              </a:ext>
            </a:extLst>
          </p:cNvPr>
          <p:cNvSpPr>
            <a:spLocks noGrp="1"/>
          </p:cNvSpPr>
          <p:nvPr>
            <p:ph type="sldNum" sz="quarter" idx="14"/>
          </p:nvPr>
        </p:nvSpPr>
        <p:spPr/>
        <p:txBody>
          <a:bodyPr/>
          <a:lstStyle/>
          <a:p>
            <a:fld id="{99A20822-4A49-4D36-86E3-300BA48D3F00}" type="slidenum">
              <a:rPr lang="en-US" smtClean="0"/>
              <a:pPr/>
              <a:t>26</a:t>
            </a:fld>
            <a:endParaRPr lang="en-US"/>
          </a:p>
        </p:txBody>
      </p:sp>
    </p:spTree>
    <p:extLst>
      <p:ext uri="{BB962C8B-B14F-4D97-AF65-F5344CB8AC3E}">
        <p14:creationId xmlns:p14="http://schemas.microsoft.com/office/powerpoint/2010/main" val="1309402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D954B7A-79B5-9745-A74B-29DC9B0417E2}"/>
              </a:ext>
            </a:extLst>
          </p:cNvPr>
          <p:cNvSpPr>
            <a:spLocks noGrp="1"/>
          </p:cNvSpPr>
          <p:nvPr>
            <p:ph type="title"/>
          </p:nvPr>
        </p:nvSpPr>
        <p:spPr/>
        <p:txBody>
          <a:bodyPr/>
          <a:lstStyle/>
          <a:p>
            <a:r>
              <a:rPr lang="en-US"/>
              <a:t>Example Graph 4: Goal Line Steeper </a:t>
            </a:r>
            <a:br>
              <a:rPr lang="en-US"/>
            </a:br>
            <a:r>
              <a:rPr lang="en-US"/>
              <a:t>Than the Trend Line</a:t>
            </a:r>
          </a:p>
        </p:txBody>
      </p:sp>
      <p:sp>
        <p:nvSpPr>
          <p:cNvPr id="4" name="Content Placeholder 3">
            <a:extLst>
              <a:ext uri="{FF2B5EF4-FFF2-40B4-BE49-F238E27FC236}">
                <a16:creationId xmlns:a16="http://schemas.microsoft.com/office/drawing/2014/main" id="{38E026E2-3827-2A3E-D395-56F076C64B7E}"/>
              </a:ext>
            </a:extLst>
          </p:cNvPr>
          <p:cNvSpPr txBox="1">
            <a:spLocks/>
          </p:cNvSpPr>
          <p:nvPr/>
        </p:nvSpPr>
        <p:spPr bwMode="gray">
          <a:xfrm>
            <a:off x="457202" y="1420097"/>
            <a:ext cx="4107586" cy="4290620"/>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buNone/>
            </a:pPr>
            <a:r>
              <a:rPr lang="en-US" sz="2800" b="1"/>
              <a:t>The situation</a:t>
            </a:r>
            <a:r>
              <a:rPr lang="en-US" sz="2800"/>
              <a:t>: The trend line is increasing but not as steeply as the goal line.</a:t>
            </a:r>
          </a:p>
          <a:p>
            <a:endParaRPr lang="en-US"/>
          </a:p>
        </p:txBody>
      </p:sp>
      <p:pic>
        <p:nvPicPr>
          <p:cNvPr id="9" name="Picture 2" descr="This shows a graph representing the data trend of a student whose goal line is steeper than the trend line.  This means that the student is making some progress, but the rate of improvement is not fast enough for the student to reach the goal by the end of the year."/>
          <p:cNvPicPr>
            <a:picLocks noGrp="1" noChangeAspect="1" noChangeArrowheads="1"/>
          </p:cNvPicPr>
          <p:nvPr>
            <p:ph sz="quarter" idx="15"/>
          </p:nvPr>
        </p:nvPicPr>
        <p:blipFill>
          <a:blip r:embed="rId3" cstate="email">
            <a:extLst>
              <a:ext uri="{28A0092B-C50C-407E-A947-70E740481C1C}">
                <a14:useLocalDpi xmlns:a14="http://schemas.microsoft.com/office/drawing/2010/main" val="0"/>
              </a:ext>
            </a:extLst>
          </a:blip>
          <a:stretch>
            <a:fillRect/>
          </a:stretch>
        </p:blipFill>
        <p:spPr bwMode="auto">
          <a:xfrm>
            <a:off x="4694843" y="2426887"/>
            <a:ext cx="7039957" cy="332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a:extLst>
              <a:ext uri="{FF2B5EF4-FFF2-40B4-BE49-F238E27FC236}">
                <a16:creationId xmlns:a16="http://schemas.microsoft.com/office/drawing/2014/main" id="{EC776168-F582-0CED-982C-9B395580DC52}"/>
              </a:ext>
            </a:extLst>
          </p:cNvPr>
          <p:cNvSpPr/>
          <p:nvPr/>
        </p:nvSpPr>
        <p:spPr>
          <a:xfrm>
            <a:off x="5300663" y="1321019"/>
            <a:ext cx="6129337" cy="2572455"/>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b="1">
                <a:solidFill>
                  <a:schemeClr val="tx1"/>
                </a:solidFill>
              </a:rPr>
              <a:t>Consider</a:t>
            </a:r>
          </a:p>
          <a:p>
            <a:pPr marL="285750" indent="-285750">
              <a:buFont typeface="Wingdings" panose="05000000000000000000" pitchFamily="2" charset="2"/>
              <a:buChar char="§"/>
            </a:pPr>
            <a:r>
              <a:rPr lang="en-US">
                <a:solidFill>
                  <a:schemeClr val="tx1"/>
                </a:solidFill>
              </a:rPr>
              <a:t>Was the appropriate method used to set the goal?</a:t>
            </a:r>
          </a:p>
          <a:p>
            <a:pPr marL="285750" indent="-285750">
              <a:buFont typeface="Wingdings" panose="05000000000000000000" pitchFamily="2" charset="2"/>
              <a:buChar char="§"/>
            </a:pPr>
            <a:r>
              <a:rPr lang="en-US">
                <a:solidFill>
                  <a:schemeClr val="tx1"/>
                </a:solidFill>
              </a:rPr>
              <a:t>Intensifying the intervention rather than trying something new.</a:t>
            </a:r>
          </a:p>
          <a:p>
            <a:pPr marL="285750" indent="-285750">
              <a:buFont typeface="Arial" panose="020B0604020202020204" pitchFamily="34" charset="0"/>
              <a:buChar char="•"/>
            </a:pPr>
            <a:endParaRPr lang="en-US">
              <a:solidFill>
                <a:schemeClr val="tx1"/>
              </a:solidFill>
            </a:endParaRPr>
          </a:p>
        </p:txBody>
      </p:sp>
      <p:sp>
        <p:nvSpPr>
          <p:cNvPr id="2" name="Text Placeholder 1">
            <a:extLst>
              <a:ext uri="{FF2B5EF4-FFF2-40B4-BE49-F238E27FC236}">
                <a16:creationId xmlns:a16="http://schemas.microsoft.com/office/drawing/2014/main" id="{799A166C-03AB-CFAE-8A9E-96EC6721E96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860AC607-477C-5D4A-033F-2991C2BE2A95}"/>
              </a:ext>
            </a:extLst>
          </p:cNvPr>
          <p:cNvSpPr>
            <a:spLocks noGrp="1"/>
          </p:cNvSpPr>
          <p:nvPr>
            <p:ph type="sldNum" sz="quarter" idx="14"/>
          </p:nvPr>
        </p:nvSpPr>
        <p:spPr/>
        <p:txBody>
          <a:bodyPr/>
          <a:lstStyle/>
          <a:p>
            <a:fld id="{99A20822-4A49-4D36-86E3-300BA48D3F00}" type="slidenum">
              <a:rPr lang="en-US" smtClean="0"/>
              <a:pPr/>
              <a:t>27</a:t>
            </a:fld>
            <a:endParaRPr lang="en-US"/>
          </a:p>
        </p:txBody>
      </p:sp>
    </p:spTree>
    <p:extLst>
      <p:ext uri="{BB962C8B-B14F-4D97-AF65-F5344CB8AC3E}">
        <p14:creationId xmlns:p14="http://schemas.microsoft.com/office/powerpoint/2010/main" val="149015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Graph 5: Trend Line Steeper </a:t>
            </a:r>
            <a:br>
              <a:rPr lang="en-US"/>
            </a:br>
            <a:r>
              <a:rPr lang="en-US"/>
              <a:t>Than Goal Line</a:t>
            </a:r>
          </a:p>
        </p:txBody>
      </p:sp>
      <p:sp>
        <p:nvSpPr>
          <p:cNvPr id="7" name="Content Placeholder 3">
            <a:extLst>
              <a:ext uri="{FF2B5EF4-FFF2-40B4-BE49-F238E27FC236}">
                <a16:creationId xmlns:a16="http://schemas.microsoft.com/office/drawing/2014/main" id="{8F8D30E7-E38D-6CA1-A8DE-868F431A97C3}"/>
              </a:ext>
            </a:extLst>
          </p:cNvPr>
          <p:cNvSpPr txBox="1">
            <a:spLocks/>
          </p:cNvSpPr>
          <p:nvPr/>
        </p:nvSpPr>
        <p:spPr bwMode="gray">
          <a:xfrm>
            <a:off x="457202" y="1333500"/>
            <a:ext cx="3329188" cy="4377217"/>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buNone/>
            </a:pPr>
            <a:r>
              <a:rPr lang="en-US" sz="2800" b="1"/>
              <a:t>The situation: </a:t>
            </a:r>
            <a:r>
              <a:rPr lang="en-US" sz="2800"/>
              <a:t>The trend line is steeper than the goal line.</a:t>
            </a:r>
          </a:p>
          <a:p>
            <a:endParaRPr lang="en-US"/>
          </a:p>
        </p:txBody>
      </p:sp>
      <p:pic>
        <p:nvPicPr>
          <p:cNvPr id="10" name="Picture 2" descr="This graph represents the data trend of a student whose trend line is steeper than the goal line.  This means that the student is progressing at a faster rate than anticipated and is on track to exceed the goal."/>
          <p:cNvPicPr>
            <a:picLocks noGrp="1" noChangeAspect="1" noChangeArrowheads="1"/>
          </p:cNvPicPr>
          <p:nvPr>
            <p:ph sz="quarter" idx="15"/>
          </p:nvPr>
        </p:nvPicPr>
        <p:blipFill>
          <a:blip r:embed="rId3" cstate="email">
            <a:extLst>
              <a:ext uri="{28A0092B-C50C-407E-A947-70E740481C1C}">
                <a14:useLocalDpi xmlns:a14="http://schemas.microsoft.com/office/drawing/2010/main" val="0"/>
              </a:ext>
            </a:extLst>
          </a:blip>
          <a:stretch>
            <a:fillRect/>
          </a:stretch>
        </p:blipFill>
        <p:spPr bwMode="auto">
          <a:xfrm>
            <a:off x="4615584" y="2353631"/>
            <a:ext cx="7116168" cy="341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loud Callout 11">
            <a:extLst>
              <a:ext uri="{FF2B5EF4-FFF2-40B4-BE49-F238E27FC236}">
                <a16:creationId xmlns:a16="http://schemas.microsoft.com/office/drawing/2014/main" id="{06DF82A0-0D10-528A-3B64-E2BA7C3B693B}"/>
              </a:ext>
            </a:extLst>
          </p:cNvPr>
          <p:cNvSpPr/>
          <p:nvPr/>
        </p:nvSpPr>
        <p:spPr>
          <a:xfrm>
            <a:off x="5191126" y="1321019"/>
            <a:ext cx="5429249" cy="1951915"/>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Consider: </a:t>
            </a:r>
            <a:r>
              <a:rPr lang="en-US">
                <a:solidFill>
                  <a:schemeClr val="tx1"/>
                </a:solidFill>
              </a:rPr>
              <a:t>Was the original goal appropriately ambitious given the student’s circumstances?</a:t>
            </a:r>
          </a:p>
        </p:txBody>
      </p:sp>
      <p:sp>
        <p:nvSpPr>
          <p:cNvPr id="4" name="Text Placeholder 3">
            <a:extLst>
              <a:ext uri="{FF2B5EF4-FFF2-40B4-BE49-F238E27FC236}">
                <a16:creationId xmlns:a16="http://schemas.microsoft.com/office/drawing/2014/main" id="{BD3E5878-122F-4940-9A4A-23EAAC8401CA}"/>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B48C5DB-1CE2-1896-71AA-B445FDD77B0B}"/>
              </a:ext>
            </a:extLst>
          </p:cNvPr>
          <p:cNvSpPr>
            <a:spLocks noGrp="1"/>
          </p:cNvSpPr>
          <p:nvPr>
            <p:ph type="sldNum" sz="quarter" idx="14"/>
          </p:nvPr>
        </p:nvSpPr>
        <p:spPr/>
        <p:txBody>
          <a:bodyPr/>
          <a:lstStyle/>
          <a:p>
            <a:fld id="{99A20822-4A49-4D36-86E3-300BA48D3F00}" type="slidenum">
              <a:rPr lang="en-US" smtClean="0"/>
              <a:pPr/>
              <a:t>28</a:t>
            </a:fld>
            <a:endParaRPr lang="en-US"/>
          </a:p>
        </p:txBody>
      </p:sp>
    </p:spTree>
    <p:extLst>
      <p:ext uri="{BB962C8B-B14F-4D97-AF65-F5344CB8AC3E}">
        <p14:creationId xmlns:p14="http://schemas.microsoft.com/office/powerpoint/2010/main" val="2309223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Graph 6: Scores Flat After Change</a:t>
            </a:r>
          </a:p>
        </p:txBody>
      </p:sp>
      <p:sp>
        <p:nvSpPr>
          <p:cNvPr id="5" name="Content Placeholder 3">
            <a:extLst>
              <a:ext uri="{FF2B5EF4-FFF2-40B4-BE49-F238E27FC236}">
                <a16:creationId xmlns:a16="http://schemas.microsoft.com/office/drawing/2014/main" id="{F4097782-9F1E-CF08-FF04-727DBBC90B1C}"/>
              </a:ext>
            </a:extLst>
          </p:cNvPr>
          <p:cNvSpPr txBox="1">
            <a:spLocks/>
          </p:cNvSpPr>
          <p:nvPr/>
        </p:nvSpPr>
        <p:spPr bwMode="gray">
          <a:xfrm>
            <a:off x="457202" y="1345891"/>
            <a:ext cx="3921616"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buNone/>
            </a:pPr>
            <a:r>
              <a:rPr lang="en-US" sz="2800" b="1"/>
              <a:t>The situation</a:t>
            </a:r>
            <a:r>
              <a:rPr lang="en-US" sz="2800"/>
              <a:t>: After an instructional change, progress monitoring data do not indicate improved performance.</a:t>
            </a:r>
          </a:p>
          <a:p>
            <a:endParaRPr lang="en-US"/>
          </a:p>
        </p:txBody>
      </p:sp>
      <p:pic>
        <p:nvPicPr>
          <p:cNvPr id="10" name="Picture 2" descr="This graph shows the data trend of a student whose scores are flat after an intervention change."/>
          <p:cNvPicPr>
            <a:picLocks noGrp="1" noChangeAspect="1" noChangeArrowheads="1"/>
          </p:cNvPicPr>
          <p:nvPr>
            <p:ph sz="quarter" idx="15"/>
          </p:nvPr>
        </p:nvPicPr>
        <p:blipFill>
          <a:blip r:embed="rId3" cstate="email">
            <a:extLst>
              <a:ext uri="{28A0092B-C50C-407E-A947-70E740481C1C}">
                <a14:useLocalDpi xmlns:a14="http://schemas.microsoft.com/office/drawing/2010/main" val="0"/>
              </a:ext>
            </a:extLst>
          </a:blip>
          <a:stretch>
            <a:fillRect/>
          </a:stretch>
        </p:blipFill>
        <p:spPr bwMode="auto">
          <a:xfrm>
            <a:off x="4787058" y="2320265"/>
            <a:ext cx="6944694" cy="334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a:extLst>
              <a:ext uri="{FF2B5EF4-FFF2-40B4-BE49-F238E27FC236}">
                <a16:creationId xmlns:a16="http://schemas.microsoft.com/office/drawing/2014/main" id="{F9A501F2-67FC-5B9F-F5EF-41E8BB9471EE}"/>
              </a:ext>
            </a:extLst>
          </p:cNvPr>
          <p:cNvSpPr/>
          <p:nvPr/>
        </p:nvSpPr>
        <p:spPr>
          <a:xfrm>
            <a:off x="5429453" y="1365612"/>
            <a:ext cx="5405436" cy="1815444"/>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Consider: </a:t>
            </a:r>
            <a:r>
              <a:rPr lang="en-US">
                <a:solidFill>
                  <a:schemeClr val="tx1"/>
                </a:solidFill>
              </a:rPr>
              <a:t>Why might the original intervention have worked better for the student?</a:t>
            </a:r>
          </a:p>
        </p:txBody>
      </p:sp>
      <p:sp>
        <p:nvSpPr>
          <p:cNvPr id="3" name="Text Placeholder 2">
            <a:extLst>
              <a:ext uri="{FF2B5EF4-FFF2-40B4-BE49-F238E27FC236}">
                <a16:creationId xmlns:a16="http://schemas.microsoft.com/office/drawing/2014/main" id="{67DED897-5A6F-A7E9-9E72-81ED6E164F9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2B0627D-E404-9561-4F20-43F6A83E49AC}"/>
              </a:ext>
            </a:extLst>
          </p:cNvPr>
          <p:cNvSpPr>
            <a:spLocks noGrp="1"/>
          </p:cNvSpPr>
          <p:nvPr>
            <p:ph type="sldNum" sz="quarter" idx="14"/>
          </p:nvPr>
        </p:nvSpPr>
        <p:spPr/>
        <p:txBody>
          <a:bodyPr/>
          <a:lstStyle/>
          <a:p>
            <a:fld id="{99A20822-4A49-4D36-86E3-300BA48D3F00}" type="slidenum">
              <a:rPr lang="en-US" smtClean="0"/>
              <a:pPr/>
              <a:t>29</a:t>
            </a:fld>
            <a:endParaRPr lang="en-US"/>
          </a:p>
        </p:txBody>
      </p:sp>
    </p:spTree>
    <p:extLst>
      <p:ext uri="{BB962C8B-B14F-4D97-AF65-F5344CB8AC3E}">
        <p14:creationId xmlns:p14="http://schemas.microsoft.com/office/powerpoint/2010/main" val="23691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Does Progress Monitoring Fit Within DBI?</a:t>
            </a:r>
          </a:p>
        </p:txBody>
      </p:sp>
      <p:sp>
        <p:nvSpPr>
          <p:cNvPr id="10" name="Content Placeholder 2">
            <a:extLst>
              <a:ext uri="{FF2B5EF4-FFF2-40B4-BE49-F238E27FC236}">
                <a16:creationId xmlns:a16="http://schemas.microsoft.com/office/drawing/2014/main" id="{2F8F8293-C5D5-D8C5-274E-1C3FB454D0D2}"/>
              </a:ext>
            </a:extLst>
          </p:cNvPr>
          <p:cNvSpPr txBox="1">
            <a:spLocks/>
          </p:cNvSpPr>
          <p:nvPr/>
        </p:nvSpPr>
        <p:spPr>
          <a:xfrm>
            <a:off x="457200" y="1371600"/>
            <a:ext cx="3612524" cy="4343400"/>
          </a:xfrm>
          <a:prstGeom prst="rect">
            <a:avLst/>
          </a:prstGeom>
          <a:ln>
            <a:noFill/>
          </a:ln>
        </p:spPr>
        <p:txBody>
          <a:bodyPr vert="horz" lIns="0" tIns="0" rIns="0" bIns="0" rtlCol="0">
            <a:norm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t>Progress monitoring is important for</a:t>
            </a:r>
          </a:p>
          <a:p>
            <a:pPr lvl="1"/>
            <a:r>
              <a:rPr lang="en-US"/>
              <a:t>understanding student responsiveness and</a:t>
            </a:r>
          </a:p>
          <a:p>
            <a:pPr lvl="1"/>
            <a:r>
              <a:rPr lang="en-US"/>
              <a:t>determining when changes are necessary.</a:t>
            </a:r>
          </a:p>
        </p:txBody>
      </p:sp>
      <p:sp>
        <p:nvSpPr>
          <p:cNvPr id="3" name="Content Placeholder 2"/>
          <p:cNvSpPr>
            <a:spLocks noGrp="1"/>
          </p:cNvSpPr>
          <p:nvPr>
            <p:ph sz="quarter" idx="14"/>
          </p:nvPr>
        </p:nvSpPr>
        <p:spPr>
          <a:xfrm>
            <a:off x="4650756" y="2980621"/>
            <a:ext cx="3109002" cy="1760344"/>
          </a:xfrm>
        </p:spPr>
        <p:txBody>
          <a:bodyPr>
            <a:normAutofit/>
          </a:bodyPr>
          <a:lstStyle/>
          <a:p>
            <a:pPr lvl="0" algn="r"/>
            <a:r>
              <a:rPr lang="en-US" b="1"/>
              <a:t>Collecting, graphing, and analyzing</a:t>
            </a:r>
            <a:r>
              <a:rPr lang="en-US"/>
              <a:t> progress monitoring data.</a:t>
            </a:r>
          </a:p>
        </p:txBody>
      </p:sp>
      <p:pic>
        <p:nvPicPr>
          <p:cNvPr id="9" name="Picture 8" descr="A diagram of Data-Based Individualization process&#10;Step 1: Validated Intervention Program &#10;Step 2: Progress Monitor&#10;Step 3: Diagnostic Data&#10;Step 4: Intervention Adaptation&#10;Step 5: Progress Monitor&#10;Open configuration options&#10;&#10;">
            <a:extLst>
              <a:ext uri="{FF2B5EF4-FFF2-40B4-BE49-F238E27FC236}">
                <a16:creationId xmlns:a16="http://schemas.microsoft.com/office/drawing/2014/main" id="{A1EC34B3-5E5C-58AD-1052-4D9DF9BF1341}"/>
              </a:ext>
            </a:extLst>
          </p:cNvPr>
          <p:cNvPicPr>
            <a:picLocks noChangeAspect="1"/>
          </p:cNvPicPr>
          <p:nvPr/>
        </p:nvPicPr>
        <p:blipFill>
          <a:blip r:embed="rId3"/>
          <a:stretch>
            <a:fillRect/>
          </a:stretch>
        </p:blipFill>
        <p:spPr>
          <a:xfrm>
            <a:off x="8066729" y="1117593"/>
            <a:ext cx="3109002" cy="5486400"/>
          </a:xfrm>
          <a:prstGeom prst="rect">
            <a:avLst/>
          </a:prstGeom>
        </p:spPr>
      </p:pic>
      <p:sp>
        <p:nvSpPr>
          <p:cNvPr id="6" name="Arrow: Right 5" descr="Arrows pointing to the &quot;Progress Monitoring&quot; steps of the DBI process diagram">
            <a:extLst>
              <a:ext uri="{FF2B5EF4-FFF2-40B4-BE49-F238E27FC236}">
                <a16:creationId xmlns:a16="http://schemas.microsoft.com/office/drawing/2014/main" id="{3E4E447D-37B3-5D4B-EA1A-944B4F65D7EA}"/>
              </a:ext>
            </a:extLst>
          </p:cNvPr>
          <p:cNvSpPr/>
          <p:nvPr/>
        </p:nvSpPr>
        <p:spPr>
          <a:xfrm>
            <a:off x="6616456" y="2309341"/>
            <a:ext cx="1143302" cy="329452"/>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Arrow: Right 6" descr="Arrows pointing to the &quot;Progress Monitoring&quot; steps of the DBI process diagram">
            <a:extLst>
              <a:ext uri="{FF2B5EF4-FFF2-40B4-BE49-F238E27FC236}">
                <a16:creationId xmlns:a16="http://schemas.microsoft.com/office/drawing/2014/main" id="{F0B74B25-F8C6-7632-6F49-CB6C8358F5D0}"/>
              </a:ext>
            </a:extLst>
          </p:cNvPr>
          <p:cNvSpPr/>
          <p:nvPr/>
        </p:nvSpPr>
        <p:spPr>
          <a:xfrm>
            <a:off x="6616456" y="5385548"/>
            <a:ext cx="1143302" cy="329452"/>
          </a:xfrm>
          <a:prstGeom prst="rightArrow">
            <a:avLst/>
          </a:prstGeom>
          <a:solidFill>
            <a:schemeClr val="accent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 name="Slide Number Placeholder 1"/>
          <p:cNvSpPr>
            <a:spLocks noGrp="1"/>
          </p:cNvSpPr>
          <p:nvPr>
            <p:ph type="sldNum" sz="quarter" idx="12"/>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313894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Graph 7: Scores Improving After Change</a:t>
            </a:r>
          </a:p>
        </p:txBody>
      </p:sp>
      <p:sp>
        <p:nvSpPr>
          <p:cNvPr id="5" name="Content Placeholder 3">
            <a:extLst>
              <a:ext uri="{FF2B5EF4-FFF2-40B4-BE49-F238E27FC236}">
                <a16:creationId xmlns:a16="http://schemas.microsoft.com/office/drawing/2014/main" id="{ABB115F7-57D6-1B58-4CC3-DC0B1BC410E4}"/>
              </a:ext>
            </a:extLst>
          </p:cNvPr>
          <p:cNvSpPr txBox="1">
            <a:spLocks/>
          </p:cNvSpPr>
          <p:nvPr/>
        </p:nvSpPr>
        <p:spPr bwMode="gray">
          <a:xfrm>
            <a:off x="457201" y="1333500"/>
            <a:ext cx="3470855" cy="4020962"/>
          </a:xfrm>
          <a:prstGeom prst="rect">
            <a:avLst/>
          </a:prstGeom>
          <a:ln>
            <a:noFill/>
          </a:ln>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2">
                    <a:lumMod val="75000"/>
                  </a:schemeClr>
                </a:solidFill>
                <a:latin typeface="+mn-lt"/>
                <a:ea typeface="Calibri"/>
                <a:cs typeface="Franklin Gothic Book" pitchFamily="34" charset="0"/>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800" b="0" i="0" kern="1200">
                <a:solidFill>
                  <a:schemeClr val="tx2">
                    <a:lumMod val="75000"/>
                  </a:schemeClr>
                </a:solidFill>
                <a:latin typeface="+mn-lt"/>
                <a:ea typeface="Calibri"/>
                <a:cs typeface="Franklin Gothic Book" pitchFamily="34" charset="0"/>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1400" b="0" i="0" kern="1200" baseline="0">
                <a:solidFill>
                  <a:schemeClr val="tx2">
                    <a:lumMod val="75000"/>
                  </a:schemeClr>
                </a:solidFill>
                <a:latin typeface="+mn-lt"/>
                <a:ea typeface="Calibri"/>
                <a:cs typeface="Franklin Gothic Book" pitchFamily="34" charset="0"/>
              </a:defRPr>
            </a:lvl3pPr>
            <a:lvl4pPr marL="915988" marR="0" indent="-22860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1400" b="0" i="0" kern="1200" baseline="0">
                <a:solidFill>
                  <a:schemeClr val="tx2">
                    <a:lumMod val="75000"/>
                  </a:schemeClr>
                </a:solidFill>
                <a:latin typeface="+mn-lt"/>
                <a:ea typeface="Calibri"/>
                <a:cs typeface="Arial" pitchFamily="34" charset="0"/>
              </a:defRPr>
            </a:lvl4pPr>
            <a:lvl5pPr marL="1143000" marR="0" indent="-22860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1400" b="0" i="0" kern="1200" baseline="0">
                <a:solidFill>
                  <a:schemeClr val="tx2">
                    <a:lumMod val="75000"/>
                  </a:schemeClr>
                </a:solidFill>
                <a:latin typeface="+mn-lt"/>
                <a:ea typeface="Calibri"/>
                <a:cs typeface="Arial" pitchFamily="34" charset="0"/>
              </a:defRPr>
            </a:lvl5pPr>
            <a:lvl6pPr marL="137795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6pPr>
            <a:lvl7pPr marL="1597025"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7pPr>
            <a:lvl8pPr marL="1830388"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8pPr>
            <a:lvl9pPr marL="2057400" indent="-228600" algn="l" defTabSz="685800" rtl="0" eaLnBrk="1" latinLnBrk="0" hangingPunct="1">
              <a:lnSpc>
                <a:spcPct val="90000"/>
              </a:lnSpc>
              <a:spcBef>
                <a:spcPts val="375"/>
              </a:spcBef>
              <a:buFont typeface="Arial" panose="020B0604020202020204" pitchFamily="34" charset="0"/>
              <a:buChar char="•"/>
              <a:defRPr sz="1400" kern="1200" baseline="0">
                <a:solidFill>
                  <a:schemeClr val="tx2">
                    <a:lumMod val="75000"/>
                  </a:schemeClr>
                </a:solidFill>
                <a:latin typeface="+mn-lt"/>
                <a:ea typeface="+mn-ea"/>
                <a:cs typeface="+mn-cs"/>
              </a:defRPr>
            </a:lvl9pPr>
          </a:lstStyle>
          <a:p>
            <a:pPr marL="0" indent="0">
              <a:buNone/>
            </a:pPr>
            <a:r>
              <a:rPr lang="en-US" sz="2800" b="1"/>
              <a:t>The situation</a:t>
            </a:r>
            <a:r>
              <a:rPr lang="en-US" sz="2800"/>
              <a:t>: After an instructional change, the trend line is steeper than before the change was made. </a:t>
            </a:r>
          </a:p>
          <a:p>
            <a:endParaRPr lang="en-US"/>
          </a:p>
        </p:txBody>
      </p:sp>
      <p:pic>
        <p:nvPicPr>
          <p:cNvPr id="10" name="Picture 2" descr="This is a graph that represents the data trend of a student whose scores improve after an instructional change. "/>
          <p:cNvPicPr>
            <a:picLocks noGrp="1" noChangeAspect="1" noChangeArrowheads="1"/>
          </p:cNvPicPr>
          <p:nvPr>
            <p:ph sz="quarter" idx="15"/>
          </p:nvPr>
        </p:nvPicPr>
        <p:blipFill>
          <a:blip r:embed="rId3" cstate="email">
            <a:extLst>
              <a:ext uri="{28A0092B-C50C-407E-A947-70E740481C1C}">
                <a14:useLocalDpi xmlns:a14="http://schemas.microsoft.com/office/drawing/2010/main" val="0"/>
              </a:ext>
            </a:extLst>
          </a:blip>
          <a:stretch>
            <a:fillRect/>
          </a:stretch>
        </p:blipFill>
        <p:spPr bwMode="auto">
          <a:xfrm>
            <a:off x="4729900" y="2273089"/>
            <a:ext cx="7001852" cy="345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loud Callout 8">
            <a:extLst>
              <a:ext uri="{FF2B5EF4-FFF2-40B4-BE49-F238E27FC236}">
                <a16:creationId xmlns:a16="http://schemas.microsoft.com/office/drawing/2014/main" id="{F27F8707-3F98-9E2E-D12E-CF4784D1C1EE}"/>
              </a:ext>
            </a:extLst>
          </p:cNvPr>
          <p:cNvSpPr/>
          <p:nvPr/>
        </p:nvSpPr>
        <p:spPr>
          <a:xfrm>
            <a:off x="5356440" y="1348341"/>
            <a:ext cx="5815012" cy="1995640"/>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Consider: </a:t>
            </a:r>
            <a:r>
              <a:rPr lang="en-US">
                <a:solidFill>
                  <a:schemeClr val="tx1"/>
                </a:solidFill>
              </a:rPr>
              <a:t>Continue the intervention and monitor the student’s progress through the end of the year.</a:t>
            </a:r>
            <a:endParaRPr lang="en-US" b="1">
              <a:solidFill>
                <a:schemeClr val="tx1"/>
              </a:solidFill>
            </a:endParaRPr>
          </a:p>
        </p:txBody>
      </p:sp>
      <p:sp>
        <p:nvSpPr>
          <p:cNvPr id="3" name="Text Placeholder 2">
            <a:extLst>
              <a:ext uri="{FF2B5EF4-FFF2-40B4-BE49-F238E27FC236}">
                <a16:creationId xmlns:a16="http://schemas.microsoft.com/office/drawing/2014/main" id="{E465A614-FD35-20AC-2E70-750E7A73CDDB}"/>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9DE2ED4-8FD0-C96C-BBD8-36A21985D0DD}"/>
              </a:ext>
            </a:extLst>
          </p:cNvPr>
          <p:cNvSpPr>
            <a:spLocks noGrp="1"/>
          </p:cNvSpPr>
          <p:nvPr>
            <p:ph type="sldNum" sz="quarter" idx="14"/>
          </p:nvPr>
        </p:nvSpPr>
        <p:spPr/>
        <p:txBody>
          <a:bodyPr/>
          <a:lstStyle/>
          <a:p>
            <a:fld id="{99A20822-4A49-4D36-86E3-300BA48D3F00}" type="slidenum">
              <a:rPr lang="en-US" smtClean="0"/>
              <a:pPr/>
              <a:t>30</a:t>
            </a:fld>
            <a:endParaRPr lang="en-US"/>
          </a:p>
        </p:txBody>
      </p:sp>
    </p:spTree>
    <p:extLst>
      <p:ext uri="{BB962C8B-B14F-4D97-AF65-F5344CB8AC3E}">
        <p14:creationId xmlns:p14="http://schemas.microsoft.com/office/powerpoint/2010/main" val="3943633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48D5-0FF9-F666-666D-B2412AFEC5C5}"/>
              </a:ext>
            </a:extLst>
          </p:cNvPr>
          <p:cNvSpPr>
            <a:spLocks noGrp="1"/>
          </p:cNvSpPr>
          <p:nvPr>
            <p:ph type="title"/>
          </p:nvPr>
        </p:nvSpPr>
        <p:spPr/>
        <p:txBody>
          <a:bodyPr>
            <a:normAutofit/>
          </a:bodyPr>
          <a:lstStyle/>
          <a:p>
            <a:pPr algn="ctr"/>
            <a:r>
              <a:rPr lang="en-US" sz="4000" spc="-30"/>
              <a:t>Decision Rules for Analyzing Progress Monitoring Data</a:t>
            </a:r>
          </a:p>
        </p:txBody>
      </p:sp>
      <p:sp>
        <p:nvSpPr>
          <p:cNvPr id="5" name="Rectangle: Rounded Corners 4">
            <a:extLst>
              <a:ext uri="{FF2B5EF4-FFF2-40B4-BE49-F238E27FC236}">
                <a16:creationId xmlns:a16="http://schemas.microsoft.com/office/drawing/2014/main" id="{F687EEF7-2DC9-99E6-8E8A-5EFBC3AA5835}"/>
              </a:ext>
            </a:extLst>
          </p:cNvPr>
          <p:cNvSpPr/>
          <p:nvPr/>
        </p:nvSpPr>
        <p:spPr>
          <a:xfrm>
            <a:off x="2917606" y="1575373"/>
            <a:ext cx="6356788" cy="1065229"/>
          </a:xfrm>
          <a:prstGeom prst="roundRect">
            <a:avLst/>
          </a:prstGeom>
          <a:solidFill>
            <a:schemeClr val="bg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Four-Point Rule</a:t>
            </a:r>
          </a:p>
        </p:txBody>
      </p:sp>
      <p:sp>
        <p:nvSpPr>
          <p:cNvPr id="6" name="Rectangle: Rounded Corners 5">
            <a:extLst>
              <a:ext uri="{FF2B5EF4-FFF2-40B4-BE49-F238E27FC236}">
                <a16:creationId xmlns:a16="http://schemas.microsoft.com/office/drawing/2014/main" id="{2530E159-ECD9-72EA-F4EA-49405C97B9D8}"/>
              </a:ext>
            </a:extLst>
          </p:cNvPr>
          <p:cNvSpPr/>
          <p:nvPr/>
        </p:nvSpPr>
        <p:spPr>
          <a:xfrm>
            <a:off x="2917606" y="2983253"/>
            <a:ext cx="6356788" cy="1065229"/>
          </a:xfrm>
          <a:prstGeom prst="roundRect">
            <a:avLst/>
          </a:prstGeom>
          <a:solidFill>
            <a:schemeClr val="bg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Trend Line Analysis</a:t>
            </a:r>
          </a:p>
        </p:txBody>
      </p:sp>
      <p:sp>
        <p:nvSpPr>
          <p:cNvPr id="3" name="Rectangle: Rounded Corners 2">
            <a:extLst>
              <a:ext uri="{FF2B5EF4-FFF2-40B4-BE49-F238E27FC236}">
                <a16:creationId xmlns:a16="http://schemas.microsoft.com/office/drawing/2014/main" id="{ED63B2AB-5BD3-299A-4F04-553C8755580E}"/>
              </a:ext>
            </a:extLst>
          </p:cNvPr>
          <p:cNvSpPr/>
          <p:nvPr/>
        </p:nvSpPr>
        <p:spPr>
          <a:xfrm>
            <a:off x="2917606" y="4391133"/>
            <a:ext cx="6356788" cy="1065229"/>
          </a:xfrm>
          <a:prstGeom prst="roundRect">
            <a:avLst/>
          </a:prstGeom>
          <a:solidFill>
            <a:schemeClr val="bg2"/>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  Median of the Last Three Points</a:t>
            </a:r>
          </a:p>
        </p:txBody>
      </p:sp>
      <p:sp>
        <p:nvSpPr>
          <p:cNvPr id="11" name="Text Placeholder 10">
            <a:extLst>
              <a:ext uri="{FF2B5EF4-FFF2-40B4-BE49-F238E27FC236}">
                <a16:creationId xmlns:a16="http://schemas.microsoft.com/office/drawing/2014/main" id="{F8FA49F9-89AD-146B-F202-3EE2013947E5}"/>
              </a:ext>
            </a:extLst>
          </p:cNvPr>
          <p:cNvSpPr>
            <a:spLocks noGrp="1"/>
          </p:cNvSpPr>
          <p:nvPr>
            <p:ph type="body" sz="quarter" idx="13"/>
          </p:nvPr>
        </p:nvSpPr>
        <p:spPr/>
        <p:txBody>
          <a:bodyPr/>
          <a:lstStyle/>
          <a:p>
            <a:endParaRPr lang="en-US"/>
          </a:p>
        </p:txBody>
      </p:sp>
      <p:sp>
        <p:nvSpPr>
          <p:cNvPr id="13" name="Slide Number Placeholder 12">
            <a:extLst>
              <a:ext uri="{FF2B5EF4-FFF2-40B4-BE49-F238E27FC236}">
                <a16:creationId xmlns:a16="http://schemas.microsoft.com/office/drawing/2014/main" id="{28FCAFCD-9BF3-A688-FFBF-9696706AAC3A}"/>
              </a:ext>
            </a:extLst>
          </p:cNvPr>
          <p:cNvSpPr>
            <a:spLocks noGrp="1"/>
          </p:cNvSpPr>
          <p:nvPr>
            <p:ph type="sldNum" sz="quarter" idx="14"/>
          </p:nvPr>
        </p:nvSpPr>
        <p:spPr/>
        <p:txBody>
          <a:bodyPr/>
          <a:lstStyle/>
          <a:p>
            <a:fld id="{99A20822-4A49-4D36-86E3-300BA48D3F00}" type="slidenum">
              <a:rPr lang="en-US" smtClean="0"/>
              <a:pPr/>
              <a:t>31</a:t>
            </a:fld>
            <a:endParaRPr lang="en-US"/>
          </a:p>
        </p:txBody>
      </p:sp>
      <p:pic>
        <p:nvPicPr>
          <p:cNvPr id="11266" name="Picture 2">
            <a:extLst>
              <a:ext uri="{FF2B5EF4-FFF2-40B4-BE49-F238E27FC236}">
                <a16:creationId xmlns:a16="http://schemas.microsoft.com/office/drawing/2014/main" id="{16547EA8-5C6B-F5D5-7E4C-A9AEBC6DE2D1}"/>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799" y="1633549"/>
            <a:ext cx="1027750" cy="106523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81FD2683-0125-2C64-34C3-228600F257C3}"/>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798" y="3113175"/>
            <a:ext cx="1147098" cy="837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5827D8-8E50-A8B3-A9AB-30FE7D1BB011}"/>
              </a:ext>
              <a:ext uri="{C183D7F6-B498-43B3-948B-1728B52AA6E4}">
                <adec:decorative xmlns:adec="http://schemas.microsoft.com/office/drawing/2017/decorative" val="1"/>
              </a:ext>
            </a:extLst>
          </p:cNvPr>
          <p:cNvSpPr/>
          <p:nvPr/>
        </p:nvSpPr>
        <p:spPr>
          <a:xfrm>
            <a:off x="3109239" y="4895363"/>
            <a:ext cx="209006" cy="34265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 name="Rectangle 8">
            <a:extLst>
              <a:ext uri="{FF2B5EF4-FFF2-40B4-BE49-F238E27FC236}">
                <a16:creationId xmlns:a16="http://schemas.microsoft.com/office/drawing/2014/main" id="{B088A31D-3855-AA02-A6A1-72E9CA665159}"/>
              </a:ext>
              <a:ext uri="{C183D7F6-B498-43B3-948B-1728B52AA6E4}">
                <adec:decorative xmlns:adec="http://schemas.microsoft.com/office/drawing/2017/decorative" val="1"/>
              </a:ext>
            </a:extLst>
          </p:cNvPr>
          <p:cNvSpPr/>
          <p:nvPr/>
        </p:nvSpPr>
        <p:spPr>
          <a:xfrm>
            <a:off x="3392311" y="4683639"/>
            <a:ext cx="209006" cy="34265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Rectangle 11">
            <a:extLst>
              <a:ext uri="{FF2B5EF4-FFF2-40B4-BE49-F238E27FC236}">
                <a16:creationId xmlns:a16="http://schemas.microsoft.com/office/drawing/2014/main" id="{9D60CB9D-2FCF-1F78-6229-4E2688CD4B5E}"/>
              </a:ext>
              <a:ext uri="{C183D7F6-B498-43B3-948B-1728B52AA6E4}">
                <adec:decorative xmlns:adec="http://schemas.microsoft.com/office/drawing/2017/decorative" val="1"/>
              </a:ext>
            </a:extLst>
          </p:cNvPr>
          <p:cNvSpPr/>
          <p:nvPr/>
        </p:nvSpPr>
        <p:spPr>
          <a:xfrm>
            <a:off x="3684092" y="4797128"/>
            <a:ext cx="209006" cy="34265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Tree>
    <p:extLst>
      <p:ext uri="{BB962C8B-B14F-4D97-AF65-F5344CB8AC3E}">
        <p14:creationId xmlns:p14="http://schemas.microsoft.com/office/powerpoint/2010/main" val="366546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a:t>The Four-Point Analysis Method</a:t>
            </a:r>
          </a:p>
        </p:txBody>
      </p:sp>
      <p:sp>
        <p:nvSpPr>
          <p:cNvPr id="18" name="Content Placeholder 2">
            <a:extLst>
              <a:ext uri="{FF2B5EF4-FFF2-40B4-BE49-F238E27FC236}">
                <a16:creationId xmlns:a16="http://schemas.microsoft.com/office/drawing/2014/main" id="{91C7D2B5-F0E7-3EC8-DF0C-E958D2552216}"/>
              </a:ext>
            </a:extLst>
          </p:cNvPr>
          <p:cNvSpPr txBox="1">
            <a:spLocks/>
          </p:cNvSpPr>
          <p:nvPr/>
        </p:nvSpPr>
        <p:spPr>
          <a:xfrm>
            <a:off x="457200" y="1371600"/>
            <a:ext cx="11274552" cy="1144855"/>
          </a:xfrm>
          <a:prstGeom prst="rect">
            <a:avLst/>
          </a:prstGeom>
        </p:spPr>
        <p:txBody>
          <a:bodyPr>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If at least </a:t>
            </a:r>
            <a:r>
              <a:rPr lang="en-US" sz="2400" b="1" dirty="0"/>
              <a:t>3 weeks</a:t>
            </a:r>
            <a:r>
              <a:rPr lang="en-US" sz="2400" dirty="0"/>
              <a:t> have passed and </a:t>
            </a:r>
            <a:r>
              <a:rPr lang="en-US" sz="2400" b="1" dirty="0"/>
              <a:t>six data points</a:t>
            </a:r>
            <a:r>
              <a:rPr lang="en-US" sz="2400" dirty="0"/>
              <a:t> have been collected, examine the four most recent data points.</a:t>
            </a:r>
          </a:p>
        </p:txBody>
      </p:sp>
      <p:sp>
        <p:nvSpPr>
          <p:cNvPr id="2" name="TextBox 1">
            <a:extLst>
              <a:ext uri="{FF2B5EF4-FFF2-40B4-BE49-F238E27FC236}">
                <a16:creationId xmlns:a16="http://schemas.microsoft.com/office/drawing/2014/main" id="{8465AE06-C10A-44DD-4508-69A03B9F79DD}"/>
              </a:ext>
            </a:extLst>
          </p:cNvPr>
          <p:cNvSpPr txBox="1"/>
          <p:nvPr/>
        </p:nvSpPr>
        <p:spPr>
          <a:xfrm>
            <a:off x="1378997" y="2431161"/>
            <a:ext cx="1586909"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Responsive</a:t>
            </a:r>
            <a:endParaRPr lang="en-US"/>
          </a:p>
        </p:txBody>
      </p:sp>
      <p:pic>
        <p:nvPicPr>
          <p:cNvPr id="6" name="Content Placeholder 5" descr="A graph shows Alicia's reading scores.  The horizontal axis shows weeks of instruction.  the vertical axis shows words read correctly.  All of Alicia’s most recent four data points were above the goal line.  This suggests that we should increase her goal.  If she reaches the grade-level benchmark, we may consider reducing the intensity of her supports.&#10;">
            <a:extLst>
              <a:ext uri="{FF2B5EF4-FFF2-40B4-BE49-F238E27FC236}">
                <a16:creationId xmlns:a16="http://schemas.microsoft.com/office/drawing/2014/main" id="{E3AF866D-3B86-4C4B-BD9E-794504F623E0}"/>
              </a:ext>
            </a:extLst>
          </p:cNvPr>
          <p:cNvPicPr>
            <a:picLocks noGrp="1" noChangeAspect="1" noChangeArrowheads="1"/>
          </p:cNvPicPr>
          <p:nvPr>
            <p:ph sz="quarter" idx="17"/>
          </p:nvPr>
        </p:nvPicPr>
        <p:blipFill>
          <a:blip r:embed="rId3" cstate="email">
            <a:extLst>
              <a:ext uri="{28A0092B-C50C-407E-A947-70E740481C1C}">
                <a14:useLocalDpi xmlns:a14="http://schemas.microsoft.com/office/drawing/2010/main" val="0"/>
              </a:ext>
            </a:extLst>
          </a:blip>
          <a:stretch>
            <a:fillRect/>
          </a:stretch>
        </p:blipFill>
        <p:spPr bwMode="auto">
          <a:xfrm>
            <a:off x="379441" y="2771790"/>
            <a:ext cx="3586020" cy="2408289"/>
          </a:xfrm>
          <a:prstGeom prst="rect">
            <a:avLst/>
          </a:prstGeom>
        </p:spPr>
      </p:pic>
      <p:sp>
        <p:nvSpPr>
          <p:cNvPr id="14" name="TextBox 13">
            <a:extLst>
              <a:ext uri="{FF2B5EF4-FFF2-40B4-BE49-F238E27FC236}">
                <a16:creationId xmlns:a16="http://schemas.microsoft.com/office/drawing/2014/main" id="{EE2C1046-E098-35F8-57B1-E665EC6DD2EA}"/>
              </a:ext>
            </a:extLst>
          </p:cNvPr>
          <p:cNvSpPr txBox="1"/>
          <p:nvPr/>
        </p:nvSpPr>
        <p:spPr>
          <a:xfrm>
            <a:off x="654305" y="5018957"/>
            <a:ext cx="3036290" cy="646331"/>
          </a:xfrm>
          <a:prstGeom prst="rect">
            <a:avLst/>
          </a:prstGeom>
          <a:noFill/>
        </p:spPr>
        <p:txBody>
          <a:bodyPr wrap="square" rtlCol="0">
            <a:spAutoFit/>
          </a:bodyPr>
          <a:lstStyle/>
          <a:p>
            <a:pPr algn="ctr"/>
            <a:r>
              <a:rPr lang="en-US"/>
              <a:t>If all four points are above the goal line, </a:t>
            </a:r>
            <a:r>
              <a:rPr lang="en-US" i="1"/>
              <a:t>increase the goal.</a:t>
            </a:r>
          </a:p>
        </p:txBody>
      </p:sp>
      <p:sp>
        <p:nvSpPr>
          <p:cNvPr id="3" name="TextBox 2">
            <a:extLst>
              <a:ext uri="{FF2B5EF4-FFF2-40B4-BE49-F238E27FC236}">
                <a16:creationId xmlns:a16="http://schemas.microsoft.com/office/drawing/2014/main" id="{E4EA1649-6820-F4F2-7F02-32819C56F54F}"/>
              </a:ext>
            </a:extLst>
          </p:cNvPr>
          <p:cNvSpPr txBox="1"/>
          <p:nvPr/>
        </p:nvSpPr>
        <p:spPr>
          <a:xfrm>
            <a:off x="4866100" y="2458565"/>
            <a:ext cx="2051524"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Nonresponsive</a:t>
            </a:r>
            <a:endParaRPr lang="en-US"/>
          </a:p>
        </p:txBody>
      </p:sp>
      <p:pic>
        <p:nvPicPr>
          <p:cNvPr id="7" name="Picture 6" descr="A similar graph shows Mandy's reading scores.  Her four most recent scores are below the goal line. Therefore, the teacher needs to change the her instructional program. The end-of-year performance goal and goal line never decrease; they can only increase. The instructional program should be tailored to bring Mandy’s scores up so they match or surpass the goal line. &#10;&#10; The advantage of the four-point rule is that it’s easy to do, as it doesn’t require calculating trend line.  The disadvantage is that it is not very sensitive.  An outlier score could delay making a decision by preventing 4 consecutive scores falling above or below the goal line.&#10;">
            <a:extLst>
              <a:ext uri="{FF2B5EF4-FFF2-40B4-BE49-F238E27FC236}">
                <a16:creationId xmlns:a16="http://schemas.microsoft.com/office/drawing/2014/main" id="{3E219B44-3F7F-4160-B759-46B7C1EE03E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965461" y="2920230"/>
            <a:ext cx="3837258" cy="20809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FC756B2E-B3AE-AD87-8A71-ED4BAA15A4E8}"/>
              </a:ext>
            </a:extLst>
          </p:cNvPr>
          <p:cNvSpPr txBox="1"/>
          <p:nvPr/>
        </p:nvSpPr>
        <p:spPr>
          <a:xfrm>
            <a:off x="4547111" y="4991064"/>
            <a:ext cx="2673957" cy="923330"/>
          </a:xfrm>
          <a:prstGeom prst="rect">
            <a:avLst/>
          </a:prstGeom>
          <a:noFill/>
        </p:spPr>
        <p:txBody>
          <a:bodyPr wrap="square" rtlCol="0">
            <a:spAutoFit/>
          </a:bodyPr>
          <a:lstStyle/>
          <a:p>
            <a:pPr algn="ctr"/>
            <a:r>
              <a:rPr lang="en-US"/>
              <a:t>If all four points are below goal line, </a:t>
            </a:r>
            <a:r>
              <a:rPr lang="en-US" i="1"/>
              <a:t>consider adapting the intervention.</a:t>
            </a:r>
          </a:p>
        </p:txBody>
      </p:sp>
      <p:sp>
        <p:nvSpPr>
          <p:cNvPr id="4" name="TextBox 3">
            <a:extLst>
              <a:ext uri="{FF2B5EF4-FFF2-40B4-BE49-F238E27FC236}">
                <a16:creationId xmlns:a16="http://schemas.microsoft.com/office/drawing/2014/main" id="{2E0D04AC-CE99-B330-F8A5-EBAAECB48E61}"/>
              </a:ext>
            </a:extLst>
          </p:cNvPr>
          <p:cNvSpPr txBox="1"/>
          <p:nvPr/>
        </p:nvSpPr>
        <p:spPr>
          <a:xfrm>
            <a:off x="9026436" y="2473854"/>
            <a:ext cx="1854740" cy="46166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Questionable</a:t>
            </a:r>
            <a:endParaRPr lang="en-US"/>
          </a:p>
        </p:txBody>
      </p:sp>
      <p:pic>
        <p:nvPicPr>
          <p:cNvPr id="11" name="Picture 10" descr="A similar graph shows Mandy's reading scores.  Her four most recent scores are above and below the goal line. Therefore, the teacher's next step is questionable.">
            <a:extLst>
              <a:ext uri="{FF2B5EF4-FFF2-40B4-BE49-F238E27FC236}">
                <a16:creationId xmlns:a16="http://schemas.microsoft.com/office/drawing/2014/main" id="{58BB5F0B-56EE-48F8-87B6-ECA6284973A9}"/>
              </a:ext>
            </a:extLst>
          </p:cNvPr>
          <p:cNvPicPr>
            <a:picLocks noChangeAspect="1"/>
          </p:cNvPicPr>
          <p:nvPr/>
        </p:nvPicPr>
        <p:blipFill>
          <a:blip r:embed="rId5"/>
          <a:stretch>
            <a:fillRect/>
          </a:stretch>
        </p:blipFill>
        <p:spPr>
          <a:xfrm>
            <a:off x="7715606" y="2875802"/>
            <a:ext cx="4476394" cy="2056883"/>
          </a:xfrm>
          <a:prstGeom prst="rect">
            <a:avLst/>
          </a:prstGeom>
        </p:spPr>
      </p:pic>
      <p:sp>
        <p:nvSpPr>
          <p:cNvPr id="17" name="TextBox 16">
            <a:extLst>
              <a:ext uri="{FF2B5EF4-FFF2-40B4-BE49-F238E27FC236}">
                <a16:creationId xmlns:a16="http://schemas.microsoft.com/office/drawing/2014/main" id="{EFCF153C-2F8D-F14C-63FA-36E85F701335}"/>
              </a:ext>
            </a:extLst>
          </p:cNvPr>
          <p:cNvSpPr txBox="1"/>
          <p:nvPr/>
        </p:nvSpPr>
        <p:spPr>
          <a:xfrm>
            <a:off x="7551481" y="5008714"/>
            <a:ext cx="4476394" cy="923330"/>
          </a:xfrm>
          <a:prstGeom prst="rect">
            <a:avLst/>
          </a:prstGeom>
          <a:noFill/>
        </p:spPr>
        <p:txBody>
          <a:bodyPr wrap="square" rtlCol="0">
            <a:spAutoFit/>
          </a:bodyPr>
          <a:lstStyle/>
          <a:p>
            <a:pPr algn="ctr"/>
            <a:r>
              <a:rPr lang="en-US"/>
              <a:t>If the four data points are both above and below the goal line, </a:t>
            </a:r>
            <a:r>
              <a:rPr lang="en-US" i="1"/>
              <a:t>keep collecting data and continue to monitor progress</a:t>
            </a:r>
            <a:r>
              <a:rPr lang="en-US"/>
              <a:t>.</a:t>
            </a:r>
            <a:endParaRPr lang="en-US" i="1"/>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32</a:t>
            </a:fld>
            <a:endParaRPr lang="en-US"/>
          </a:p>
        </p:txBody>
      </p:sp>
    </p:spTree>
    <p:extLst>
      <p:ext uri="{BB962C8B-B14F-4D97-AF65-F5344CB8AC3E}">
        <p14:creationId xmlns:p14="http://schemas.microsoft.com/office/powerpoint/2010/main" val="133272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A146-37F6-F141-00F9-927F6CE8F632}"/>
              </a:ext>
            </a:extLst>
          </p:cNvPr>
          <p:cNvSpPr>
            <a:spLocks noGrp="1"/>
          </p:cNvSpPr>
          <p:nvPr>
            <p:ph type="title"/>
          </p:nvPr>
        </p:nvSpPr>
        <p:spPr/>
        <p:txBody>
          <a:bodyPr anchor="ctr">
            <a:normAutofit/>
          </a:bodyPr>
          <a:lstStyle/>
          <a:p>
            <a:pPr algn="ctr"/>
            <a:r>
              <a:rPr lang="en-US"/>
              <a:t>Example: Four-Point Analysis Method</a:t>
            </a:r>
          </a:p>
        </p:txBody>
      </p:sp>
      <p:pic>
        <p:nvPicPr>
          <p:cNvPr id="5" name="Picture 4" descr="A sample graph of student data with the last 4 points below the goal line. ">
            <a:extLst>
              <a:ext uri="{FF2B5EF4-FFF2-40B4-BE49-F238E27FC236}">
                <a16:creationId xmlns:a16="http://schemas.microsoft.com/office/drawing/2014/main" id="{1359D8A3-7A55-D3EC-2370-4F4C964A0DF4}"/>
              </a:ext>
            </a:extLst>
          </p:cNvPr>
          <p:cNvPicPr>
            <a:picLocks noChangeAspect="1"/>
          </p:cNvPicPr>
          <p:nvPr/>
        </p:nvPicPr>
        <p:blipFill>
          <a:blip r:embed="rId3"/>
          <a:stretch>
            <a:fillRect/>
          </a:stretch>
        </p:blipFill>
        <p:spPr>
          <a:xfrm>
            <a:off x="1170224" y="1049274"/>
            <a:ext cx="9487783" cy="4933188"/>
          </a:xfrm>
          <a:prstGeom prst="rect">
            <a:avLst/>
          </a:prstGeom>
        </p:spPr>
      </p:pic>
      <p:sp>
        <p:nvSpPr>
          <p:cNvPr id="10" name="Thought Bubble: Cloud 9">
            <a:extLst>
              <a:ext uri="{FF2B5EF4-FFF2-40B4-BE49-F238E27FC236}">
                <a16:creationId xmlns:a16="http://schemas.microsoft.com/office/drawing/2014/main" id="{BF5E793C-596E-2AF4-666A-B9B48C3153F2}"/>
              </a:ext>
            </a:extLst>
          </p:cNvPr>
          <p:cNvSpPr/>
          <p:nvPr/>
        </p:nvSpPr>
        <p:spPr>
          <a:xfrm>
            <a:off x="7220306" y="1479540"/>
            <a:ext cx="4671588" cy="1699788"/>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Based on the four most recent data points, what analysis or decision should be made about this student’s progress?</a:t>
            </a:r>
          </a:p>
        </p:txBody>
      </p:sp>
      <p:sp>
        <p:nvSpPr>
          <p:cNvPr id="9" name="Text Placeholder 8">
            <a:extLst>
              <a:ext uri="{FF2B5EF4-FFF2-40B4-BE49-F238E27FC236}">
                <a16:creationId xmlns:a16="http://schemas.microsoft.com/office/drawing/2014/main" id="{62C63537-9C28-E305-DBA0-67868B9A6287}"/>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B211544E-331C-45D8-8760-0068F9049BE0}"/>
              </a:ext>
            </a:extLst>
          </p:cNvPr>
          <p:cNvSpPr txBox="1">
            <a:spLocks/>
          </p:cNvSpPr>
          <p:nvPr/>
        </p:nvSpPr>
        <p:spPr>
          <a:xfrm>
            <a:off x="457200" y="5751576"/>
            <a:ext cx="11276076" cy="192024"/>
          </a:xfrm>
          <a:prstGeom prst="rect">
            <a:avLst/>
          </a:prstGeom>
        </p:spPr>
        <p:txBody>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a:t>WRC = words read correctly.</a:t>
            </a:r>
          </a:p>
        </p:txBody>
      </p:sp>
      <p:sp>
        <p:nvSpPr>
          <p:cNvPr id="4" name="Slide Number Placeholder 3">
            <a:extLst>
              <a:ext uri="{FF2B5EF4-FFF2-40B4-BE49-F238E27FC236}">
                <a16:creationId xmlns:a16="http://schemas.microsoft.com/office/drawing/2014/main" id="{2B86C2AE-C70A-98EB-336C-CB0674DC188A}"/>
              </a:ext>
            </a:extLst>
          </p:cNvPr>
          <p:cNvSpPr>
            <a:spLocks noGrp="1"/>
          </p:cNvSpPr>
          <p:nvPr>
            <p:ph type="sldNum" sz="quarter" idx="14"/>
          </p:nvPr>
        </p:nvSpPr>
        <p:spPr/>
        <p:txBody>
          <a:bodyPr wrap="none" anchor="b">
            <a:normAutofit/>
          </a:bodyPr>
          <a:lstStyle/>
          <a:p>
            <a:pPr>
              <a:spcAft>
                <a:spcPts val="600"/>
              </a:spcAft>
            </a:pPr>
            <a:fld id="{A1A8B8B9-B651-4439-A868-E8F04EF81465}" type="slidenum">
              <a:rPr lang="en-US" smtClean="0"/>
              <a:pPr>
                <a:spcAft>
                  <a:spcPts val="600"/>
                </a:spcAft>
              </a:pPr>
              <a:t>33</a:t>
            </a:fld>
            <a:endParaRPr lang="en-US"/>
          </a:p>
        </p:txBody>
      </p:sp>
    </p:spTree>
    <p:extLst>
      <p:ext uri="{BB962C8B-B14F-4D97-AF65-F5344CB8AC3E}">
        <p14:creationId xmlns:p14="http://schemas.microsoft.com/office/powerpoint/2010/main" val="429057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lstStyle/>
          <a:p>
            <a:r>
              <a:rPr lang="en-US"/>
              <a:t>The Four-Point Analysis Method 2</a:t>
            </a:r>
          </a:p>
        </p:txBody>
      </p:sp>
      <p:grpSp>
        <p:nvGrpSpPr>
          <p:cNvPr id="5" name="Group 4" descr="Advantages:&#10; Simple and quick method for determining progress&#10; Easiest method to visually analyze on a graph&#10;Considerations:&#10; Potentially not as accurate &#10; Have to have consecutive data points above or below the goal line to make a decision &#10; Outliers or significant deviations in the last four data points can impact decisions&#10; &#10;Recommendation:&#10; Collect data more frequently (e.g., weekly) to ensure timely information for immediate intervention&#10; Consider this method when an easy-to-understand approach is necessary&#10; &#10;">
            <a:extLst>
              <a:ext uri="{FF2B5EF4-FFF2-40B4-BE49-F238E27FC236}">
                <a16:creationId xmlns:a16="http://schemas.microsoft.com/office/drawing/2014/main" id="{37235514-C605-A640-15EF-9121FCF033FE}"/>
              </a:ext>
            </a:extLst>
          </p:cNvPr>
          <p:cNvGrpSpPr/>
          <p:nvPr/>
        </p:nvGrpSpPr>
        <p:grpSpPr>
          <a:xfrm>
            <a:off x="780000" y="1544944"/>
            <a:ext cx="10627153" cy="3779192"/>
            <a:chOff x="780000" y="1544944"/>
            <a:chExt cx="10627153" cy="3779192"/>
          </a:xfrm>
        </p:grpSpPr>
        <p:sp>
          <p:nvSpPr>
            <p:cNvPr id="6" name="Freeform: Shape 5">
              <a:extLst>
                <a:ext uri="{FF2B5EF4-FFF2-40B4-BE49-F238E27FC236}">
                  <a16:creationId xmlns:a16="http://schemas.microsoft.com/office/drawing/2014/main" id="{33780D98-B2EF-9AB0-9029-A60F91085BAE}"/>
                </a:ext>
              </a:extLst>
            </p:cNvPr>
            <p:cNvSpPr/>
            <p:nvPr/>
          </p:nvSpPr>
          <p:spPr>
            <a:xfrm>
              <a:off x="783322"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Advantages</a:t>
              </a:r>
            </a:p>
          </p:txBody>
        </p:sp>
        <p:sp>
          <p:nvSpPr>
            <p:cNvPr id="7" name="Freeform: Shape 6">
              <a:extLst>
                <a:ext uri="{FF2B5EF4-FFF2-40B4-BE49-F238E27FC236}">
                  <a16:creationId xmlns:a16="http://schemas.microsoft.com/office/drawing/2014/main" id="{AEB55CF0-631F-DC85-84DB-463F8FAFBE0D}"/>
                </a:ext>
              </a:extLst>
            </p:cNvPr>
            <p:cNvSpPr/>
            <p:nvPr/>
          </p:nvSpPr>
          <p:spPr>
            <a:xfrm>
              <a:off x="780000" y="2459344"/>
              <a:ext cx="3238973" cy="285480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A simple and quick method for determining progress.</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The easiest method to visually analyze on a graph.</a:t>
              </a:r>
            </a:p>
          </p:txBody>
        </p:sp>
        <p:sp>
          <p:nvSpPr>
            <p:cNvPr id="8" name="Freeform: Shape 7">
              <a:extLst>
                <a:ext uri="{FF2B5EF4-FFF2-40B4-BE49-F238E27FC236}">
                  <a16:creationId xmlns:a16="http://schemas.microsoft.com/office/drawing/2014/main" id="{2AC887C6-34F7-49DF-6946-625A20FB4258}"/>
                </a:ext>
              </a:extLst>
            </p:cNvPr>
            <p:cNvSpPr/>
            <p:nvPr/>
          </p:nvSpPr>
          <p:spPr>
            <a:xfrm>
              <a:off x="444890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Considerations</a:t>
              </a:r>
            </a:p>
          </p:txBody>
        </p:sp>
        <p:sp>
          <p:nvSpPr>
            <p:cNvPr id="9" name="Freeform: Shape 8">
              <a:extLst>
                <a:ext uri="{FF2B5EF4-FFF2-40B4-BE49-F238E27FC236}">
                  <a16:creationId xmlns:a16="http://schemas.microsoft.com/office/drawing/2014/main" id="{E574E343-CE0A-748B-241B-2D558C1F14D4}"/>
                </a:ext>
              </a:extLst>
            </p:cNvPr>
            <p:cNvSpPr/>
            <p:nvPr/>
          </p:nvSpPr>
          <p:spPr>
            <a:xfrm>
              <a:off x="4448900" y="2469336"/>
              <a:ext cx="3238973" cy="285480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Potentially not as accurate. </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latin typeface="Calibri"/>
                </a:rPr>
                <a:t>Must</a:t>
              </a:r>
              <a:r>
                <a:rPr lang="en-US" sz="1800" kern="1200"/>
                <a:t> have consecutive data points above or below the goal line to make a decision. </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Outliers or significant deviations in the last four data points can impact decisions.</a:t>
              </a:r>
            </a:p>
            <a:p>
              <a:pPr marL="171450" lvl="1" indent="-171450" algn="l" defTabSz="800100">
                <a:lnSpc>
                  <a:spcPct val="90000"/>
                </a:lnSpc>
                <a:spcBef>
                  <a:spcPct val="0"/>
                </a:spcBef>
                <a:spcAft>
                  <a:spcPct val="15000"/>
                </a:spcAft>
                <a:buChar char="•"/>
              </a:pPr>
              <a:endParaRPr lang="en-US" sz="1800" kern="1200"/>
            </a:p>
          </p:txBody>
        </p:sp>
        <p:sp>
          <p:nvSpPr>
            <p:cNvPr id="11" name="Freeform: Shape 10">
              <a:extLst>
                <a:ext uri="{FF2B5EF4-FFF2-40B4-BE49-F238E27FC236}">
                  <a16:creationId xmlns:a16="http://schemas.microsoft.com/office/drawing/2014/main" id="{7DE4D5D2-B74C-F492-D0DB-8295F7785FF6}"/>
                </a:ext>
              </a:extLst>
            </p:cNvPr>
            <p:cNvSpPr/>
            <p:nvPr/>
          </p:nvSpPr>
          <p:spPr>
            <a:xfrm>
              <a:off x="816818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ClrTx/>
                <a:buSzTx/>
                <a:buFontTx/>
                <a:buNone/>
              </a:pPr>
              <a:r>
                <a:rPr kumimoji="0" lang="en-US" sz="2400" b="1" i="0" u="none" strike="noStrike" kern="1200" cap="none" spc="0" normalizeH="0" baseline="0" noProof="0">
                  <a:ln>
                    <a:noFill/>
                  </a:ln>
                  <a:solidFill>
                    <a:srgbClr val="FFFFFF"/>
                  </a:solidFill>
                  <a:effectLst/>
                  <a:uLnTx/>
                  <a:uFillTx/>
                  <a:latin typeface="Calibri"/>
                  <a:ea typeface="+mn-ea"/>
                  <a:cs typeface="+mn-cs"/>
                </a:rPr>
                <a:t>Recommendation</a:t>
              </a:r>
              <a:endParaRPr lang="en-US" sz="2400" b="1" kern="1200">
                <a:latin typeface="Calibri"/>
              </a:endParaRPr>
            </a:p>
          </p:txBody>
        </p:sp>
        <p:sp>
          <p:nvSpPr>
            <p:cNvPr id="12" name="Freeform: Shape 11">
              <a:extLst>
                <a:ext uri="{FF2B5EF4-FFF2-40B4-BE49-F238E27FC236}">
                  <a16:creationId xmlns:a16="http://schemas.microsoft.com/office/drawing/2014/main" id="{4F7BC3C0-6E69-365B-D6BE-59DD29C27203}"/>
                </a:ext>
              </a:extLst>
            </p:cNvPr>
            <p:cNvSpPr/>
            <p:nvPr/>
          </p:nvSpPr>
          <p:spPr>
            <a:xfrm>
              <a:off x="8168180" y="2469336"/>
              <a:ext cx="3238973" cy="285480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SzTx/>
                <a:buFont typeface="Wingdings" panose="05000000000000000000" pitchFamily="2" charset="2"/>
                <a:buChar char="§"/>
              </a:pPr>
              <a:r>
                <a:rPr lang="en-US" sz="1800" b="0" kern="1200" dirty="0"/>
                <a:t>Collect data more frequently (e.g., weekly) to ensure timely information timely information to inform intervention adaptation.</a:t>
              </a:r>
            </a:p>
            <a:p>
              <a:pPr marL="285750" lvl="1" indent="-285750" algn="l" defTabSz="800100">
                <a:spcBef>
                  <a:spcPct val="0"/>
                </a:spcBef>
                <a:spcAft>
                  <a:spcPct val="15000"/>
                </a:spcAft>
                <a:buClr>
                  <a:schemeClr val="accent1"/>
                </a:buClr>
                <a:buSzTx/>
                <a:buFont typeface="Wingdings" panose="05000000000000000000" pitchFamily="2" charset="2"/>
                <a:buChar char="§"/>
              </a:pPr>
              <a:r>
                <a:rPr lang="en-US" sz="1800" b="0" kern="1200" dirty="0"/>
                <a:t>Consider this method when an easy-to-understand approach is necessary.</a:t>
              </a:r>
            </a:p>
            <a:p>
              <a:pPr marL="171450" lvl="1" indent="-171450" algn="l" defTabSz="800100">
                <a:lnSpc>
                  <a:spcPct val="90000"/>
                </a:lnSpc>
                <a:spcBef>
                  <a:spcPct val="0"/>
                </a:spcBef>
                <a:spcAft>
                  <a:spcPct val="15000"/>
                </a:spcAft>
                <a:buClrTx/>
                <a:buSzTx/>
                <a:buFont typeface="Arial" panose="020B0604020202020204" pitchFamily="34" charset="0"/>
                <a:buChar char="•"/>
              </a:pPr>
              <a:endParaRPr lang="en-US" sz="1800" b="0" kern="1200" dirty="0"/>
            </a:p>
            <a:p>
              <a:pPr marL="228600" lvl="1" indent="-228600" algn="l" defTabSz="1066800">
                <a:lnSpc>
                  <a:spcPct val="90000"/>
                </a:lnSpc>
                <a:spcBef>
                  <a:spcPct val="0"/>
                </a:spcBef>
                <a:spcAft>
                  <a:spcPct val="15000"/>
                </a:spcAft>
                <a:buClrTx/>
                <a:buSzTx/>
                <a:buFont typeface="Arial" panose="020B0604020202020204" pitchFamily="34" charset="0"/>
                <a:buChar char="•"/>
              </a:pPr>
              <a:endParaRPr lang="en-US" sz="2400" b="0" kern="1200" dirty="0"/>
            </a:p>
          </p:txBody>
        </p:sp>
      </p:grpSp>
      <p:sp>
        <p:nvSpPr>
          <p:cNvPr id="17" name="Text Placeholder 16">
            <a:extLst>
              <a:ext uri="{FF2B5EF4-FFF2-40B4-BE49-F238E27FC236}">
                <a16:creationId xmlns:a16="http://schemas.microsoft.com/office/drawing/2014/main" id="{C35D609B-D291-E130-084B-07FD492335F3}"/>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34</a:t>
            </a:fld>
            <a:endParaRPr lang="en-US" noProof="0"/>
          </a:p>
        </p:txBody>
      </p:sp>
    </p:spTree>
    <p:extLst>
      <p:ext uri="{BB962C8B-B14F-4D97-AF65-F5344CB8AC3E}">
        <p14:creationId xmlns:p14="http://schemas.microsoft.com/office/powerpoint/2010/main" val="2543896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a:t>Trend Line Analysis</a:t>
            </a:r>
          </a:p>
        </p:txBody>
      </p:sp>
      <p:sp>
        <p:nvSpPr>
          <p:cNvPr id="18" name="Content Placeholder 2">
            <a:extLst>
              <a:ext uri="{FF2B5EF4-FFF2-40B4-BE49-F238E27FC236}">
                <a16:creationId xmlns:a16="http://schemas.microsoft.com/office/drawing/2014/main" id="{91C7D2B5-F0E7-3EC8-DF0C-E958D2552216}"/>
              </a:ext>
            </a:extLst>
          </p:cNvPr>
          <p:cNvSpPr txBox="1">
            <a:spLocks/>
          </p:cNvSpPr>
          <p:nvPr/>
        </p:nvSpPr>
        <p:spPr>
          <a:xfrm>
            <a:off x="457200" y="1371600"/>
            <a:ext cx="11274552" cy="1144855"/>
          </a:xfrm>
          <a:prstGeom prst="rect">
            <a:avLst/>
          </a:prstGeom>
        </p:spPr>
        <p:txBody>
          <a:bodyPr>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If at least </a:t>
            </a:r>
            <a:r>
              <a:rPr lang="en-US" sz="2400" b="1" dirty="0"/>
              <a:t>4 weeks </a:t>
            </a:r>
            <a:r>
              <a:rPr lang="en-US" sz="2400" dirty="0"/>
              <a:t>have passed and </a:t>
            </a:r>
            <a:r>
              <a:rPr lang="en-US" sz="2400" b="1" dirty="0"/>
              <a:t>eight data points</a:t>
            </a:r>
            <a:r>
              <a:rPr lang="en-US" sz="2400" dirty="0"/>
              <a:t> have been collected, determine the trend of current performance and compare it with the goal line.</a:t>
            </a:r>
          </a:p>
        </p:txBody>
      </p:sp>
      <p:sp>
        <p:nvSpPr>
          <p:cNvPr id="2" name="TextBox 1">
            <a:extLst>
              <a:ext uri="{FF2B5EF4-FFF2-40B4-BE49-F238E27FC236}">
                <a16:creationId xmlns:a16="http://schemas.microsoft.com/office/drawing/2014/main" id="{8465AE06-C10A-44DD-4508-69A03B9F79DD}"/>
              </a:ext>
            </a:extLst>
          </p:cNvPr>
          <p:cNvSpPr txBox="1"/>
          <p:nvPr/>
        </p:nvSpPr>
        <p:spPr>
          <a:xfrm>
            <a:off x="1378998" y="2431161"/>
            <a:ext cx="1586909"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Responsive</a:t>
            </a:r>
            <a:endParaRPr lang="en-US"/>
          </a:p>
        </p:txBody>
      </p:sp>
      <p:pic>
        <p:nvPicPr>
          <p:cNvPr id="6" name="Picture 7" descr="A graph of reading data with weeks of instruction on the horizontal axis and words read correctly on the vertical axis.  Mario's scores are marked by diamonds.  A solid trend line shows his rate of improvement.  A dashed goal line connects the X marking Mario's baseline score and another X marking his goal.  Mario’s trend line is above the goal line. This suggests that we should increase his goal.  If he reaches the grade-level benchmark, we may consider reducing the intensity of his supports.&#10;">
            <a:extLst>
              <a:ext uri="{FF2B5EF4-FFF2-40B4-BE49-F238E27FC236}">
                <a16:creationId xmlns:a16="http://schemas.microsoft.com/office/drawing/2014/main" id="{1F992542-A384-B417-50EE-D85F1E99D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90" y="2993125"/>
            <a:ext cx="3371419" cy="202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EE2C1046-E098-35F8-57B1-E665EC6DD2EA}"/>
              </a:ext>
            </a:extLst>
          </p:cNvPr>
          <p:cNvSpPr txBox="1"/>
          <p:nvPr/>
        </p:nvSpPr>
        <p:spPr>
          <a:xfrm>
            <a:off x="491513" y="4916087"/>
            <a:ext cx="3599374" cy="877163"/>
          </a:xfrm>
          <a:prstGeom prst="rect">
            <a:avLst/>
          </a:prstGeom>
          <a:noFill/>
        </p:spPr>
        <p:txBody>
          <a:bodyPr wrap="square" rtlCol="0">
            <a:spAutoFit/>
          </a:bodyPr>
          <a:lstStyle/>
          <a:p>
            <a:pPr algn="ctr"/>
            <a:r>
              <a:rPr lang="en-US" sz="1700"/>
              <a:t>If the student’s trend line is steeper than the goal line, </a:t>
            </a:r>
            <a:r>
              <a:rPr lang="en-US" sz="1700" i="1"/>
              <a:t>increase the goal</a:t>
            </a:r>
            <a:r>
              <a:rPr lang="en-US" sz="1700"/>
              <a:t> (if the goal is below the benchmark).</a:t>
            </a:r>
            <a:endParaRPr lang="en-US" sz="1700" i="1"/>
          </a:p>
        </p:txBody>
      </p:sp>
      <p:sp>
        <p:nvSpPr>
          <p:cNvPr id="3" name="TextBox 2">
            <a:extLst>
              <a:ext uri="{FF2B5EF4-FFF2-40B4-BE49-F238E27FC236}">
                <a16:creationId xmlns:a16="http://schemas.microsoft.com/office/drawing/2014/main" id="{E4EA1649-6820-F4F2-7F02-32819C56F54F}"/>
              </a:ext>
            </a:extLst>
          </p:cNvPr>
          <p:cNvSpPr txBox="1"/>
          <p:nvPr/>
        </p:nvSpPr>
        <p:spPr>
          <a:xfrm>
            <a:off x="4866100" y="2458565"/>
            <a:ext cx="2051524"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Nonresponsive</a:t>
            </a:r>
            <a:endParaRPr lang="en-US"/>
          </a:p>
        </p:txBody>
      </p:sp>
      <p:grpSp>
        <p:nvGrpSpPr>
          <p:cNvPr id="9" name="Group 8" descr="A similar graph shows Jared's reading scores.  Jared’s trend line is below the goal line, indicating a flatter slope that will not allow him to reach his goal, so an instructional change is needed.&#10;">
            <a:extLst>
              <a:ext uri="{FF2B5EF4-FFF2-40B4-BE49-F238E27FC236}">
                <a16:creationId xmlns:a16="http://schemas.microsoft.com/office/drawing/2014/main" id="{CBE510D0-3B80-4859-D009-3DE7BCF551C1}"/>
              </a:ext>
            </a:extLst>
          </p:cNvPr>
          <p:cNvGrpSpPr/>
          <p:nvPr/>
        </p:nvGrpSpPr>
        <p:grpSpPr>
          <a:xfrm>
            <a:off x="4317593" y="3022322"/>
            <a:ext cx="3330559" cy="1998336"/>
            <a:chOff x="4317593" y="3022322"/>
            <a:chExt cx="3330559" cy="1998336"/>
          </a:xfrm>
        </p:grpSpPr>
        <p:pic>
          <p:nvPicPr>
            <p:cNvPr id="7" name="Picture 2" descr="A similar graph shows Jared's reading scores.  Jared’s trend line is below the goal line, indicating a flatter slope that will not allow him to reach his goal, so an instructional change is needed.&#10;">
              <a:extLst>
                <a:ext uri="{FF2B5EF4-FFF2-40B4-BE49-F238E27FC236}">
                  <a16:creationId xmlns:a16="http://schemas.microsoft.com/office/drawing/2014/main" id="{EAA8DC28-3CA4-3C6A-F300-F0E40AF45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593" y="3022322"/>
              <a:ext cx="3330559" cy="199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CF458FDF-855D-EAF6-ED5B-05EA32B19A60}"/>
                </a:ext>
                <a:ext uri="{C183D7F6-B498-43B3-948B-1728B52AA6E4}">
                  <adec:decorative xmlns:adec="http://schemas.microsoft.com/office/drawing/2017/decorative" val="1"/>
                </a:ext>
              </a:extLst>
            </p:cNvPr>
            <p:cNvSpPr txBox="1"/>
            <p:nvPr/>
          </p:nvSpPr>
          <p:spPr>
            <a:xfrm>
              <a:off x="6421115" y="3426097"/>
              <a:ext cx="638904" cy="215444"/>
            </a:xfrm>
            <a:prstGeom prst="rect">
              <a:avLst/>
            </a:prstGeom>
            <a:noFill/>
            <a:ln>
              <a:solidFill>
                <a:schemeClr val="tx1"/>
              </a:solidFill>
            </a:ln>
          </p:spPr>
          <p:txBody>
            <a:bodyPr wrap="square" rtlCol="0">
              <a:spAutoFit/>
            </a:bodyPr>
            <a:lstStyle/>
            <a:p>
              <a:pPr algn="ctr"/>
              <a:r>
                <a:rPr lang="en-US" sz="800"/>
                <a:t>goal line</a:t>
              </a:r>
            </a:p>
          </p:txBody>
        </p:sp>
      </p:grpSp>
      <p:sp>
        <p:nvSpPr>
          <p:cNvPr id="16" name="TextBox 15">
            <a:extLst>
              <a:ext uri="{FF2B5EF4-FFF2-40B4-BE49-F238E27FC236}">
                <a16:creationId xmlns:a16="http://schemas.microsoft.com/office/drawing/2014/main" id="{FC756B2E-B3AE-AD87-8A71-ED4BAA15A4E8}"/>
              </a:ext>
            </a:extLst>
          </p:cNvPr>
          <p:cNvSpPr txBox="1"/>
          <p:nvPr/>
        </p:nvSpPr>
        <p:spPr>
          <a:xfrm>
            <a:off x="4226169" y="4938408"/>
            <a:ext cx="3513408" cy="1138773"/>
          </a:xfrm>
          <a:prstGeom prst="rect">
            <a:avLst/>
          </a:prstGeom>
          <a:noFill/>
        </p:spPr>
        <p:txBody>
          <a:bodyPr wrap="square" rtlCol="0">
            <a:spAutoFit/>
          </a:bodyPr>
          <a:lstStyle/>
          <a:p>
            <a:pPr algn="ctr">
              <a:buClr>
                <a:schemeClr val="accent1"/>
              </a:buClr>
            </a:pPr>
            <a:r>
              <a:rPr lang="en-US" sz="1700"/>
              <a:t>If the student’s trend line is flatter than the goal line, </a:t>
            </a:r>
            <a:r>
              <a:rPr lang="en-US" sz="1700" i="1"/>
              <a:t>consider adapting the intervention and assess fidelity.</a:t>
            </a:r>
            <a:r>
              <a:rPr lang="en-US" sz="1700"/>
              <a:t> </a:t>
            </a:r>
          </a:p>
        </p:txBody>
      </p:sp>
      <p:sp>
        <p:nvSpPr>
          <p:cNvPr id="4" name="TextBox 3">
            <a:extLst>
              <a:ext uri="{FF2B5EF4-FFF2-40B4-BE49-F238E27FC236}">
                <a16:creationId xmlns:a16="http://schemas.microsoft.com/office/drawing/2014/main" id="{2E0D04AC-CE99-B330-F8A5-EBAAECB48E61}"/>
              </a:ext>
            </a:extLst>
          </p:cNvPr>
          <p:cNvSpPr txBox="1"/>
          <p:nvPr/>
        </p:nvSpPr>
        <p:spPr>
          <a:xfrm>
            <a:off x="9026436" y="2473854"/>
            <a:ext cx="1854740" cy="46166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Questionable</a:t>
            </a:r>
            <a:endParaRPr lang="en-US"/>
          </a:p>
        </p:txBody>
      </p:sp>
      <p:pic>
        <p:nvPicPr>
          <p:cNvPr id="19" name="Picture 18" descr="Another graph. Jared’s trend line is overlapping the goal line, indicating that the teacher should continue to collect data and analyze whether the student remains on track to reach their goal. &#10;">
            <a:extLst>
              <a:ext uri="{FF2B5EF4-FFF2-40B4-BE49-F238E27FC236}">
                <a16:creationId xmlns:a16="http://schemas.microsoft.com/office/drawing/2014/main" id="{95A196B6-2774-4377-BA8E-1B0D8BA25DC5}"/>
              </a:ext>
            </a:extLst>
          </p:cNvPr>
          <p:cNvPicPr>
            <a:picLocks noChangeAspect="1"/>
          </p:cNvPicPr>
          <p:nvPr/>
        </p:nvPicPr>
        <p:blipFill>
          <a:blip r:embed="rId5"/>
          <a:stretch>
            <a:fillRect/>
          </a:stretch>
        </p:blipFill>
        <p:spPr>
          <a:xfrm>
            <a:off x="7654735" y="3018194"/>
            <a:ext cx="4340413" cy="1953755"/>
          </a:xfrm>
          <a:prstGeom prst="rect">
            <a:avLst/>
          </a:prstGeom>
        </p:spPr>
      </p:pic>
      <p:sp>
        <p:nvSpPr>
          <p:cNvPr id="17" name="TextBox 16">
            <a:extLst>
              <a:ext uri="{FF2B5EF4-FFF2-40B4-BE49-F238E27FC236}">
                <a16:creationId xmlns:a16="http://schemas.microsoft.com/office/drawing/2014/main" id="{EFCF153C-2F8D-F14C-63FA-36E85F701335}"/>
              </a:ext>
            </a:extLst>
          </p:cNvPr>
          <p:cNvSpPr txBox="1"/>
          <p:nvPr/>
        </p:nvSpPr>
        <p:spPr>
          <a:xfrm>
            <a:off x="7882296" y="5008112"/>
            <a:ext cx="3885293" cy="877163"/>
          </a:xfrm>
          <a:prstGeom prst="rect">
            <a:avLst/>
          </a:prstGeom>
          <a:noFill/>
        </p:spPr>
        <p:txBody>
          <a:bodyPr wrap="square" rtlCol="0">
            <a:spAutoFit/>
          </a:bodyPr>
          <a:lstStyle/>
          <a:p>
            <a:pPr algn="ctr">
              <a:buClr>
                <a:schemeClr val="accent1"/>
              </a:buClr>
            </a:pPr>
            <a:r>
              <a:rPr lang="en-US" sz="1700"/>
              <a:t>If the student’s trend line and goal line are the same, </a:t>
            </a:r>
            <a:r>
              <a:rPr lang="en-US" sz="1700" i="1"/>
              <a:t>keep collecting data and continue to monitor progress</a:t>
            </a:r>
            <a:r>
              <a:rPr lang="en-US" sz="1700"/>
              <a:t>.</a:t>
            </a:r>
          </a:p>
        </p:txBody>
      </p:sp>
      <p:sp>
        <p:nvSpPr>
          <p:cNvPr id="10" name="Text Placeholder 9">
            <a:extLst>
              <a:ext uri="{FF2B5EF4-FFF2-40B4-BE49-F238E27FC236}">
                <a16:creationId xmlns:a16="http://schemas.microsoft.com/office/drawing/2014/main" id="{F72353E2-6652-813B-65A5-D7AF60E816FC}"/>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35</a:t>
            </a:fld>
            <a:endParaRPr lang="en-US"/>
          </a:p>
        </p:txBody>
      </p:sp>
    </p:spTree>
    <p:extLst>
      <p:ext uri="{BB962C8B-B14F-4D97-AF65-F5344CB8AC3E}">
        <p14:creationId xmlns:p14="http://schemas.microsoft.com/office/powerpoint/2010/main" val="2470983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1285-9242-5B4C-AF74-B5354773A4C2}"/>
              </a:ext>
            </a:extLst>
          </p:cNvPr>
          <p:cNvSpPr>
            <a:spLocks noGrp="1"/>
          </p:cNvSpPr>
          <p:nvPr>
            <p:ph type="title"/>
          </p:nvPr>
        </p:nvSpPr>
        <p:spPr/>
        <p:txBody>
          <a:bodyPr anchor="ctr">
            <a:normAutofit/>
          </a:bodyPr>
          <a:lstStyle/>
          <a:p>
            <a:pPr algn="ctr"/>
            <a:r>
              <a:rPr lang="en-US" dirty="0"/>
              <a:t>Example: Trend Line Analysis Method</a:t>
            </a:r>
          </a:p>
        </p:txBody>
      </p:sp>
      <p:pic>
        <p:nvPicPr>
          <p:cNvPr id="5" name="Picture 4" descr="A sample graph of student data with a goal line, student data points, and three vertical lines: the first represents the beginning of the intervention, and the next two are phase lines (adaptations to the intervention). &#10;&#10;The three red lines represent the three trends between each phase line. The first trend line shows the student will never reach the goal at the current rate. The second line shows there was improvement, but the student will still not reach the goal at the current rate. The third trend line shows that the student will reach the goal at the current rate. &#10;">
            <a:extLst>
              <a:ext uri="{FF2B5EF4-FFF2-40B4-BE49-F238E27FC236}">
                <a16:creationId xmlns:a16="http://schemas.microsoft.com/office/drawing/2014/main" id="{FE301013-3A38-2023-D1D4-F5CC1017C2F6}"/>
              </a:ext>
            </a:extLst>
          </p:cNvPr>
          <p:cNvPicPr>
            <a:picLocks noChangeAspect="1"/>
          </p:cNvPicPr>
          <p:nvPr/>
        </p:nvPicPr>
        <p:blipFill>
          <a:blip r:embed="rId3"/>
          <a:stretch>
            <a:fillRect/>
          </a:stretch>
        </p:blipFill>
        <p:spPr>
          <a:xfrm>
            <a:off x="2329944" y="1093214"/>
            <a:ext cx="7810500" cy="5124450"/>
          </a:xfrm>
          <a:prstGeom prst="rect">
            <a:avLst/>
          </a:prstGeom>
        </p:spPr>
      </p:pic>
      <p:sp>
        <p:nvSpPr>
          <p:cNvPr id="3" name="Text Placeholder 2">
            <a:extLst>
              <a:ext uri="{FF2B5EF4-FFF2-40B4-BE49-F238E27FC236}">
                <a16:creationId xmlns:a16="http://schemas.microsoft.com/office/drawing/2014/main" id="{D94AEDE4-F47F-25A3-72AE-6793985E1142}"/>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5BBE964C-C236-DF84-FAE3-946D1ACEAD4F}"/>
              </a:ext>
            </a:extLst>
          </p:cNvPr>
          <p:cNvSpPr>
            <a:spLocks noGrp="1"/>
          </p:cNvSpPr>
          <p:nvPr>
            <p:ph type="sldNum" sz="quarter" idx="14"/>
          </p:nvPr>
        </p:nvSpPr>
        <p:spPr/>
        <p:txBody>
          <a:bodyPr wrap="none" anchor="b">
            <a:normAutofit/>
          </a:bodyPr>
          <a:lstStyle/>
          <a:p>
            <a:pPr>
              <a:spcAft>
                <a:spcPts val="600"/>
              </a:spcAft>
            </a:pPr>
            <a:fld id="{A1A8B8B9-B651-4439-A868-E8F04EF81465}" type="slidenum">
              <a:rPr lang="en-US" smtClean="0">
                <a:solidFill>
                  <a:srgbClr val="1F497D">
                    <a:lumMod val="75000"/>
                  </a:srgbClr>
                </a:solidFill>
              </a:rPr>
              <a:pPr>
                <a:spcAft>
                  <a:spcPts val="600"/>
                </a:spcAft>
              </a:pPr>
              <a:t>36</a:t>
            </a:fld>
            <a:endParaRPr lang="en-US">
              <a:solidFill>
                <a:srgbClr val="1F497D">
                  <a:lumMod val="75000"/>
                </a:srgbClr>
              </a:solidFill>
            </a:endParaRPr>
          </a:p>
        </p:txBody>
      </p:sp>
    </p:spTree>
    <p:extLst>
      <p:ext uri="{BB962C8B-B14F-4D97-AF65-F5344CB8AC3E}">
        <p14:creationId xmlns:p14="http://schemas.microsoft.com/office/powerpoint/2010/main" val="761016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lstStyle/>
          <a:p>
            <a:r>
              <a:rPr lang="en-US"/>
              <a:t>Trend Line Analysis 2</a:t>
            </a:r>
          </a:p>
        </p:txBody>
      </p:sp>
      <p:grpSp>
        <p:nvGrpSpPr>
          <p:cNvPr id="5" name="Group 4" descr="Advantages:&#10; Highly accurate&#10; Easy to look at and use if you collect enough data, especially if you have a system that will calculate it for you&#10;Considerations:&#10; Must have a sufficient number of data points to establish a reliable trend&#10; The slope of the trend line can be affected by outliers&#10; Requires tool/hand calculation&#10; &#10;Recommendation:&#10; Ensure data collection is systematic and frequent enough to detect meaningful trends.&#10; Use if you have a system that calculates a trend line for you&#10;">
            <a:extLst>
              <a:ext uri="{FF2B5EF4-FFF2-40B4-BE49-F238E27FC236}">
                <a16:creationId xmlns:a16="http://schemas.microsoft.com/office/drawing/2014/main" id="{965B9600-7622-3ABB-CB44-304D548349E2}"/>
              </a:ext>
            </a:extLst>
          </p:cNvPr>
          <p:cNvGrpSpPr/>
          <p:nvPr/>
        </p:nvGrpSpPr>
        <p:grpSpPr>
          <a:xfrm>
            <a:off x="783322" y="1544944"/>
            <a:ext cx="10623831" cy="3792900"/>
            <a:chOff x="783322" y="1544944"/>
            <a:chExt cx="10623831" cy="3792900"/>
          </a:xfrm>
        </p:grpSpPr>
        <p:sp>
          <p:nvSpPr>
            <p:cNvPr id="6" name="Freeform: Shape 5">
              <a:extLst>
                <a:ext uri="{FF2B5EF4-FFF2-40B4-BE49-F238E27FC236}">
                  <a16:creationId xmlns:a16="http://schemas.microsoft.com/office/drawing/2014/main" id="{A4582A6C-C146-C7E7-801D-B6B49BB1CEA4}"/>
                </a:ext>
              </a:extLst>
            </p:cNvPr>
            <p:cNvSpPr/>
            <p:nvPr/>
          </p:nvSpPr>
          <p:spPr>
            <a:xfrm>
              <a:off x="783322" y="1554998"/>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Advantages</a:t>
              </a:r>
            </a:p>
          </p:txBody>
        </p:sp>
        <p:sp>
          <p:nvSpPr>
            <p:cNvPr id="8" name="Freeform: Shape 7">
              <a:extLst>
                <a:ext uri="{FF2B5EF4-FFF2-40B4-BE49-F238E27FC236}">
                  <a16:creationId xmlns:a16="http://schemas.microsoft.com/office/drawing/2014/main" id="{5B17F9D8-A88D-CFC1-DE81-D0241DD53886}"/>
                </a:ext>
              </a:extLst>
            </p:cNvPr>
            <p:cNvSpPr/>
            <p:nvPr/>
          </p:nvSpPr>
          <p:spPr>
            <a:xfrm>
              <a:off x="444890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Considerations</a:t>
              </a:r>
            </a:p>
          </p:txBody>
        </p:sp>
        <p:sp>
          <p:nvSpPr>
            <p:cNvPr id="9" name="Freeform: Shape 8">
              <a:extLst>
                <a:ext uri="{FF2B5EF4-FFF2-40B4-BE49-F238E27FC236}">
                  <a16:creationId xmlns:a16="http://schemas.microsoft.com/office/drawing/2014/main" id="{72BED389-6088-17F3-FA6F-BB0DEDB17884}"/>
                </a:ext>
              </a:extLst>
            </p:cNvPr>
            <p:cNvSpPr/>
            <p:nvPr/>
          </p:nvSpPr>
          <p:spPr>
            <a:xfrm>
              <a:off x="4448900" y="2483044"/>
              <a:ext cx="3238973" cy="285480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3464" lvl="1" indent="-283464" algn="l" defTabSz="800100" rtl="0">
                <a:lnSpc>
                  <a:spcPct val="100000"/>
                </a:lnSpc>
                <a:spcBef>
                  <a:spcPct val="0"/>
                </a:spcBef>
                <a:spcAft>
                  <a:spcPct val="15000"/>
                </a:spcAft>
                <a:buClr>
                  <a:schemeClr val="accent1"/>
                </a:buClr>
                <a:buFont typeface="Wingdings" panose="05000000000000000000" pitchFamily="2" charset="2"/>
                <a:buChar char="§"/>
              </a:pPr>
              <a:r>
                <a:rPr lang="en-US" sz="1800" kern="1200">
                  <a:latin typeface="Calibri"/>
                </a:rPr>
                <a:t>Must have a sufficient number of data points to establish a reliable trend.</a:t>
              </a:r>
              <a:endParaRPr lang="en-US" sz="1800" kern="1200"/>
            </a:p>
            <a:p>
              <a:pPr marL="283464" lvl="1" indent="-283464" algn="l" defTabSz="800100" rtl="0">
                <a:lnSpc>
                  <a:spcPct val="100000"/>
                </a:lnSpc>
                <a:spcBef>
                  <a:spcPct val="0"/>
                </a:spcBef>
                <a:spcAft>
                  <a:spcPct val="15000"/>
                </a:spcAft>
                <a:buClr>
                  <a:schemeClr val="accent1"/>
                </a:buClr>
                <a:buFont typeface="Wingdings" panose="05000000000000000000" pitchFamily="2" charset="2"/>
                <a:buChar char="§"/>
              </a:pPr>
              <a:r>
                <a:rPr lang="en-US" sz="1800" kern="1200"/>
                <a:t>Outliers can affect the slope of the trend line.</a:t>
              </a:r>
            </a:p>
            <a:p>
              <a:pPr marL="283464" lvl="1" indent="-283464" algn="l" defTabSz="800100">
                <a:lnSpc>
                  <a:spcPct val="100000"/>
                </a:lnSpc>
                <a:spcBef>
                  <a:spcPct val="0"/>
                </a:spcBef>
                <a:spcAft>
                  <a:spcPct val="15000"/>
                </a:spcAft>
                <a:buClr>
                  <a:schemeClr val="accent1"/>
                </a:buClr>
                <a:buFont typeface="Wingdings" panose="05000000000000000000" pitchFamily="2" charset="2"/>
                <a:buChar char="§"/>
              </a:pPr>
              <a:r>
                <a:rPr lang="en-US" sz="1800" kern="1200"/>
                <a:t>Requires tool or hand calculation.</a:t>
              </a:r>
            </a:p>
            <a:p>
              <a:pPr marL="171450" lvl="1" indent="0" algn="l" defTabSz="800100">
                <a:lnSpc>
                  <a:spcPct val="90000"/>
                </a:lnSpc>
                <a:spcBef>
                  <a:spcPct val="0"/>
                </a:spcBef>
                <a:spcAft>
                  <a:spcPct val="15000"/>
                </a:spcAft>
                <a:buChar char="•"/>
              </a:pPr>
              <a:endParaRPr lang="en-US" sz="1800" kern="1200"/>
            </a:p>
          </p:txBody>
        </p:sp>
        <p:sp>
          <p:nvSpPr>
            <p:cNvPr id="11" name="Freeform: Shape 10">
              <a:extLst>
                <a:ext uri="{FF2B5EF4-FFF2-40B4-BE49-F238E27FC236}">
                  <a16:creationId xmlns:a16="http://schemas.microsoft.com/office/drawing/2014/main" id="{22613B37-5C11-43CF-7FA2-2248D98E20BE}"/>
                </a:ext>
              </a:extLst>
            </p:cNvPr>
            <p:cNvSpPr/>
            <p:nvPr/>
          </p:nvSpPr>
          <p:spPr>
            <a:xfrm>
              <a:off x="816818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ClrTx/>
                <a:buSzTx/>
                <a:buFontTx/>
                <a:buNone/>
              </a:pPr>
              <a:r>
                <a:rPr kumimoji="0" lang="en-US" sz="2400" b="1" i="0" u="none" strike="noStrike" kern="1200" cap="none" spc="0" normalizeH="0" baseline="0" noProof="0">
                  <a:ln>
                    <a:noFill/>
                  </a:ln>
                  <a:solidFill>
                    <a:srgbClr val="FFFFFF"/>
                  </a:solidFill>
                  <a:effectLst/>
                  <a:uLnTx/>
                  <a:uFillTx/>
                  <a:latin typeface="Calibri"/>
                  <a:ea typeface="+mn-ea"/>
                  <a:cs typeface="+mn-cs"/>
                </a:rPr>
                <a:t>Recommendation</a:t>
              </a:r>
              <a:endParaRPr lang="en-US" sz="2400" b="1" kern="1200">
                <a:latin typeface="Calibri"/>
              </a:endParaRPr>
            </a:p>
          </p:txBody>
        </p:sp>
        <p:sp>
          <p:nvSpPr>
            <p:cNvPr id="12" name="Freeform: Shape 11">
              <a:extLst>
                <a:ext uri="{FF2B5EF4-FFF2-40B4-BE49-F238E27FC236}">
                  <a16:creationId xmlns:a16="http://schemas.microsoft.com/office/drawing/2014/main" id="{47F64658-A557-5D45-C493-3CC5BE9F9C31}"/>
                </a:ext>
              </a:extLst>
            </p:cNvPr>
            <p:cNvSpPr/>
            <p:nvPr/>
          </p:nvSpPr>
          <p:spPr>
            <a:xfrm>
              <a:off x="8168180" y="2469398"/>
              <a:ext cx="3238973" cy="285480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3464" lvl="1" indent="-283464" algn="l" defTabSz="800100">
                <a:lnSpc>
                  <a:spcPct val="100000"/>
                </a:lnSpc>
                <a:spcBef>
                  <a:spcPct val="0"/>
                </a:spcBef>
                <a:spcAft>
                  <a:spcPct val="15000"/>
                </a:spcAft>
                <a:buClr>
                  <a:schemeClr val="accent1"/>
                </a:buClr>
                <a:buFont typeface="Wingdings" panose="05000000000000000000" pitchFamily="2" charset="2"/>
                <a:buChar char="§"/>
              </a:pPr>
              <a:r>
                <a:rPr kumimoji="0" lang="en-US" sz="1800" kern="1200" spc="0" normalizeH="0">
                  <a:ln>
                    <a:noFill/>
                  </a:ln>
                  <a:effectLst/>
                  <a:uLnTx/>
                  <a:uFillTx/>
                  <a:latin typeface="Calibri"/>
                </a:rPr>
                <a:t>Ensure that data collection is systematic and frequent enough to detect meaningful trends.</a:t>
              </a:r>
            </a:p>
            <a:p>
              <a:pPr marL="283464" lvl="1" indent="-283464" algn="l" defTabSz="800100">
                <a:lnSpc>
                  <a:spcPct val="100000"/>
                </a:lnSpc>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chemeClr val="tx1"/>
                  </a:solidFill>
                  <a:effectLst/>
                  <a:uLnTx/>
                  <a:uFillTx/>
                  <a:latin typeface="Calibri"/>
                  <a:ea typeface="+mn-ea"/>
                  <a:cs typeface="+mn-cs"/>
                </a:rPr>
                <a:t>Use if you have a system that calculates a trend line for you.</a:t>
              </a:r>
              <a:endParaRPr kumimoji="0" lang="en-US" sz="1800" kern="1200" spc="0" normalizeH="0">
                <a:ln>
                  <a:noFill/>
                </a:ln>
                <a:effectLst/>
                <a:uLnTx/>
                <a:uFillTx/>
                <a:latin typeface="Calibri"/>
              </a:endParaRPr>
            </a:p>
          </p:txBody>
        </p:sp>
        <p:sp>
          <p:nvSpPr>
            <p:cNvPr id="13" name="Freeform: Shape 12">
              <a:extLst>
                <a:ext uri="{FF2B5EF4-FFF2-40B4-BE49-F238E27FC236}">
                  <a16:creationId xmlns:a16="http://schemas.microsoft.com/office/drawing/2014/main" id="{852BFFD4-1438-DBC5-5F8A-EF37A2A00ED6}"/>
                </a:ext>
              </a:extLst>
            </p:cNvPr>
            <p:cNvSpPr/>
            <p:nvPr/>
          </p:nvSpPr>
          <p:spPr>
            <a:xfrm>
              <a:off x="783322" y="2483044"/>
              <a:ext cx="3238973" cy="285480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3464" lvl="1" indent="-283464" algn="l" defTabSz="800100">
                <a:lnSpc>
                  <a:spcPct val="100000"/>
                </a:lnSpc>
                <a:spcBef>
                  <a:spcPct val="0"/>
                </a:spcBef>
                <a:spcAft>
                  <a:spcPct val="15000"/>
                </a:spcAft>
                <a:buClr>
                  <a:schemeClr val="accent1"/>
                </a:buClr>
                <a:buFont typeface="Wingdings" panose="05000000000000000000" pitchFamily="2" charset="2"/>
                <a:buChar char="§"/>
              </a:pPr>
              <a:r>
                <a:rPr lang="en-US" sz="1800" kern="1200">
                  <a:solidFill>
                    <a:schemeClr val="dk1">
                      <a:hueOff val="0"/>
                      <a:satOff val="0"/>
                      <a:lumOff val="0"/>
                      <a:alphaOff val="0"/>
                    </a:schemeClr>
                  </a:solidFill>
                  <a:latin typeface="+mn-lt"/>
                  <a:ea typeface="+mn-ea"/>
                  <a:cs typeface="+mn-cs"/>
                </a:rPr>
                <a:t>Highly accurate.</a:t>
              </a:r>
            </a:p>
            <a:p>
              <a:pPr marL="283464" lvl="1" indent="-283464" algn="l" defTabSz="800100">
                <a:lnSpc>
                  <a:spcPct val="100000"/>
                </a:lnSpc>
                <a:spcBef>
                  <a:spcPct val="0"/>
                </a:spcBef>
                <a:spcAft>
                  <a:spcPct val="15000"/>
                </a:spcAft>
                <a:buClr>
                  <a:schemeClr val="accent1"/>
                </a:buClr>
                <a:buFont typeface="Wingdings" panose="05000000000000000000" pitchFamily="2" charset="2"/>
                <a:buChar char="§"/>
              </a:pPr>
              <a:r>
                <a:rPr lang="en-US" sz="1800" kern="1200">
                  <a:solidFill>
                    <a:schemeClr val="dk1">
                      <a:hueOff val="0"/>
                      <a:satOff val="0"/>
                      <a:lumOff val="0"/>
                      <a:alphaOff val="0"/>
                    </a:schemeClr>
                  </a:solidFill>
                  <a:latin typeface="+mn-lt"/>
                  <a:ea typeface="+mn-ea"/>
                  <a:cs typeface="+mn-cs"/>
                </a:rPr>
                <a:t>It is easy to look at and use if you collect enough data, especially if you have a system that will calculate it for you.</a:t>
              </a:r>
            </a:p>
          </p:txBody>
        </p:sp>
      </p:grpSp>
      <p:sp>
        <p:nvSpPr>
          <p:cNvPr id="18" name="Text Placeholder 17">
            <a:extLst>
              <a:ext uri="{FF2B5EF4-FFF2-40B4-BE49-F238E27FC236}">
                <a16:creationId xmlns:a16="http://schemas.microsoft.com/office/drawing/2014/main" id="{DDD253F1-DC8B-2524-6B25-2708D7AE325B}"/>
              </a:ext>
            </a:extLst>
          </p:cNvPr>
          <p:cNvSpPr>
            <a:spLocks noGrp="1"/>
          </p:cNvSpPr>
          <p:nvPr>
            <p:ph type="body" sz="quarter" idx="13"/>
          </p:nvPr>
        </p:nvSpPr>
        <p:spPr/>
        <p:txBody>
          <a:bodyPr/>
          <a:lstStyle/>
          <a:p>
            <a:endParaRPr lang="en-US"/>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37</a:t>
            </a:fld>
            <a:endParaRPr lang="en-US" noProof="0"/>
          </a:p>
        </p:txBody>
      </p:sp>
    </p:spTree>
    <p:extLst>
      <p:ext uri="{BB962C8B-B14F-4D97-AF65-F5344CB8AC3E}">
        <p14:creationId xmlns:p14="http://schemas.microsoft.com/office/powerpoint/2010/main" val="1786411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a:t>Median of the Last Three Data Points​</a:t>
            </a:r>
          </a:p>
        </p:txBody>
      </p:sp>
      <p:sp>
        <p:nvSpPr>
          <p:cNvPr id="18" name="Content Placeholder 2">
            <a:extLst>
              <a:ext uri="{FF2B5EF4-FFF2-40B4-BE49-F238E27FC236}">
                <a16:creationId xmlns:a16="http://schemas.microsoft.com/office/drawing/2014/main" id="{91C7D2B5-F0E7-3EC8-DF0C-E958D2552216}"/>
              </a:ext>
            </a:extLst>
          </p:cNvPr>
          <p:cNvSpPr txBox="1">
            <a:spLocks/>
          </p:cNvSpPr>
          <p:nvPr/>
        </p:nvSpPr>
        <p:spPr>
          <a:xfrm>
            <a:off x="457200" y="1371600"/>
            <a:ext cx="11274552" cy="974225"/>
          </a:xfrm>
          <a:prstGeom prst="rect">
            <a:avLst/>
          </a:prstGeom>
        </p:spPr>
        <p:txBody>
          <a:bodyPr>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If at least </a:t>
            </a:r>
            <a:r>
              <a:rPr lang="en-US" sz="2400" b="1" dirty="0"/>
              <a:t>4 weeks </a:t>
            </a:r>
            <a:r>
              <a:rPr lang="en-US" sz="2400" dirty="0"/>
              <a:t>have passed and </a:t>
            </a:r>
            <a:r>
              <a:rPr lang="en-US" sz="2400" b="1" dirty="0"/>
              <a:t>eight</a:t>
            </a:r>
            <a:r>
              <a:rPr lang="en-US" sz="2400" dirty="0"/>
              <a:t> </a:t>
            </a:r>
            <a:r>
              <a:rPr lang="en-US" sz="2400" b="1" dirty="0"/>
              <a:t>data points</a:t>
            </a:r>
            <a:r>
              <a:rPr lang="en-US" sz="2400" dirty="0"/>
              <a:t> have been collected, find the median of the three most recent data points and compare the median with the goal line.</a:t>
            </a:r>
          </a:p>
        </p:txBody>
      </p:sp>
      <p:sp>
        <p:nvSpPr>
          <p:cNvPr id="2" name="TextBox 1">
            <a:extLst>
              <a:ext uri="{FF2B5EF4-FFF2-40B4-BE49-F238E27FC236}">
                <a16:creationId xmlns:a16="http://schemas.microsoft.com/office/drawing/2014/main" id="{8465AE06-C10A-44DD-4508-69A03B9F79DD}"/>
              </a:ext>
            </a:extLst>
          </p:cNvPr>
          <p:cNvSpPr txBox="1"/>
          <p:nvPr/>
        </p:nvSpPr>
        <p:spPr>
          <a:xfrm>
            <a:off x="1378998" y="2431161"/>
            <a:ext cx="1586909"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Responsive</a:t>
            </a:r>
            <a:endParaRPr lang="en-US"/>
          </a:p>
        </p:txBody>
      </p:sp>
      <p:pic>
        <p:nvPicPr>
          <p:cNvPr id="10" name="Picture 9" descr="An example graph that shows the median of the student's last three data points is above the goal line. ">
            <a:extLst>
              <a:ext uri="{FF2B5EF4-FFF2-40B4-BE49-F238E27FC236}">
                <a16:creationId xmlns:a16="http://schemas.microsoft.com/office/drawing/2014/main" id="{9DC8836A-B00C-5022-4A86-35A55F46E04A}"/>
              </a:ext>
            </a:extLst>
          </p:cNvPr>
          <p:cNvPicPr>
            <a:picLocks noChangeAspect="1"/>
          </p:cNvPicPr>
          <p:nvPr/>
        </p:nvPicPr>
        <p:blipFill>
          <a:blip r:embed="rId3"/>
          <a:stretch>
            <a:fillRect/>
          </a:stretch>
        </p:blipFill>
        <p:spPr>
          <a:xfrm>
            <a:off x="342105" y="2942467"/>
            <a:ext cx="3438624" cy="2049949"/>
          </a:xfrm>
          <a:prstGeom prst="rect">
            <a:avLst/>
          </a:prstGeom>
        </p:spPr>
      </p:pic>
      <p:sp>
        <p:nvSpPr>
          <p:cNvPr id="14" name="TextBox 13">
            <a:extLst>
              <a:ext uri="{FF2B5EF4-FFF2-40B4-BE49-F238E27FC236}">
                <a16:creationId xmlns:a16="http://schemas.microsoft.com/office/drawing/2014/main" id="{EE2C1046-E098-35F8-57B1-E665EC6DD2EA}"/>
              </a:ext>
            </a:extLst>
          </p:cNvPr>
          <p:cNvSpPr txBox="1"/>
          <p:nvPr/>
        </p:nvSpPr>
        <p:spPr>
          <a:xfrm>
            <a:off x="491513" y="4916087"/>
            <a:ext cx="3599374" cy="615553"/>
          </a:xfrm>
          <a:prstGeom prst="rect">
            <a:avLst/>
          </a:prstGeom>
          <a:noFill/>
        </p:spPr>
        <p:txBody>
          <a:bodyPr wrap="square" rtlCol="0">
            <a:spAutoFit/>
          </a:bodyPr>
          <a:lstStyle/>
          <a:p>
            <a:pPr algn="ctr"/>
            <a:r>
              <a:rPr lang="en-US" sz="1700"/>
              <a:t>If the median of the last three is above the goal line, </a:t>
            </a:r>
            <a:r>
              <a:rPr lang="en-US" sz="1700" i="1"/>
              <a:t>increase the goal</a:t>
            </a:r>
            <a:r>
              <a:rPr lang="en-US" sz="1700"/>
              <a:t>.</a:t>
            </a:r>
            <a:endParaRPr lang="en-US" sz="1700" i="1"/>
          </a:p>
        </p:txBody>
      </p:sp>
      <p:sp>
        <p:nvSpPr>
          <p:cNvPr id="3" name="TextBox 2">
            <a:extLst>
              <a:ext uri="{FF2B5EF4-FFF2-40B4-BE49-F238E27FC236}">
                <a16:creationId xmlns:a16="http://schemas.microsoft.com/office/drawing/2014/main" id="{E4EA1649-6820-F4F2-7F02-32819C56F54F}"/>
              </a:ext>
            </a:extLst>
          </p:cNvPr>
          <p:cNvSpPr txBox="1"/>
          <p:nvPr/>
        </p:nvSpPr>
        <p:spPr>
          <a:xfrm>
            <a:off x="4866100" y="2458565"/>
            <a:ext cx="2051524"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Nonresponsive</a:t>
            </a:r>
            <a:endParaRPr lang="en-US"/>
          </a:p>
        </p:txBody>
      </p:sp>
      <p:pic>
        <p:nvPicPr>
          <p:cNvPr id="13" name="Picture 12" descr="An example graph that shows the median of the student's last three data points is below the goal line. ">
            <a:extLst>
              <a:ext uri="{FF2B5EF4-FFF2-40B4-BE49-F238E27FC236}">
                <a16:creationId xmlns:a16="http://schemas.microsoft.com/office/drawing/2014/main" id="{4D8A574B-5D23-01A0-F078-AB348AB564FB}"/>
              </a:ext>
            </a:extLst>
          </p:cNvPr>
          <p:cNvPicPr>
            <a:picLocks noChangeAspect="1"/>
          </p:cNvPicPr>
          <p:nvPr/>
        </p:nvPicPr>
        <p:blipFill>
          <a:blip r:embed="rId4"/>
          <a:stretch>
            <a:fillRect/>
          </a:stretch>
        </p:blipFill>
        <p:spPr>
          <a:xfrm>
            <a:off x="4172550" y="2941976"/>
            <a:ext cx="3438624" cy="2050930"/>
          </a:xfrm>
          <a:prstGeom prst="rect">
            <a:avLst/>
          </a:prstGeom>
        </p:spPr>
      </p:pic>
      <p:sp>
        <p:nvSpPr>
          <p:cNvPr id="16" name="TextBox 15">
            <a:extLst>
              <a:ext uri="{FF2B5EF4-FFF2-40B4-BE49-F238E27FC236}">
                <a16:creationId xmlns:a16="http://schemas.microsoft.com/office/drawing/2014/main" id="{FC756B2E-B3AE-AD87-8A71-ED4BAA15A4E8}"/>
              </a:ext>
            </a:extLst>
          </p:cNvPr>
          <p:cNvSpPr txBox="1"/>
          <p:nvPr/>
        </p:nvSpPr>
        <p:spPr>
          <a:xfrm>
            <a:off x="4226169" y="4938408"/>
            <a:ext cx="3513408" cy="1138773"/>
          </a:xfrm>
          <a:prstGeom prst="rect">
            <a:avLst/>
          </a:prstGeom>
          <a:noFill/>
        </p:spPr>
        <p:txBody>
          <a:bodyPr wrap="square" rtlCol="0">
            <a:spAutoFit/>
          </a:bodyPr>
          <a:lstStyle/>
          <a:p>
            <a:pPr algn="ctr">
              <a:buClr>
                <a:schemeClr val="accent1"/>
              </a:buClr>
            </a:pPr>
            <a:r>
              <a:rPr lang="en-US" sz="1700"/>
              <a:t>If the median of the last three is below the goal line, </a:t>
            </a:r>
            <a:r>
              <a:rPr lang="en-US" sz="1700" i="1"/>
              <a:t>consider adapting the intervention and assess fidelity.</a:t>
            </a:r>
            <a:r>
              <a:rPr lang="en-US" sz="1700"/>
              <a:t> </a:t>
            </a:r>
          </a:p>
        </p:txBody>
      </p:sp>
      <p:sp>
        <p:nvSpPr>
          <p:cNvPr id="4" name="TextBox 3">
            <a:extLst>
              <a:ext uri="{FF2B5EF4-FFF2-40B4-BE49-F238E27FC236}">
                <a16:creationId xmlns:a16="http://schemas.microsoft.com/office/drawing/2014/main" id="{2E0D04AC-CE99-B330-F8A5-EBAAECB48E61}"/>
              </a:ext>
            </a:extLst>
          </p:cNvPr>
          <p:cNvSpPr txBox="1"/>
          <p:nvPr/>
        </p:nvSpPr>
        <p:spPr>
          <a:xfrm>
            <a:off x="9026436" y="2473854"/>
            <a:ext cx="1854740" cy="46166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n-US" sz="2400"/>
              <a:t>Questionable</a:t>
            </a:r>
            <a:endParaRPr lang="en-US"/>
          </a:p>
        </p:txBody>
      </p:sp>
      <p:pic>
        <p:nvPicPr>
          <p:cNvPr id="19" name="Picture 18" descr="An example graph that shows the median of the student's last three data points is on the goal line. ">
            <a:extLst>
              <a:ext uri="{FF2B5EF4-FFF2-40B4-BE49-F238E27FC236}">
                <a16:creationId xmlns:a16="http://schemas.microsoft.com/office/drawing/2014/main" id="{38CAA136-0829-254A-748C-D7E254E32A8A}"/>
              </a:ext>
            </a:extLst>
          </p:cNvPr>
          <p:cNvPicPr>
            <a:picLocks noChangeAspect="1"/>
          </p:cNvPicPr>
          <p:nvPr/>
        </p:nvPicPr>
        <p:blipFill>
          <a:blip r:embed="rId5"/>
          <a:stretch>
            <a:fillRect/>
          </a:stretch>
        </p:blipFill>
        <p:spPr>
          <a:xfrm>
            <a:off x="8105629" y="2966590"/>
            <a:ext cx="3438625" cy="2041522"/>
          </a:xfrm>
          <a:prstGeom prst="rect">
            <a:avLst/>
          </a:prstGeom>
        </p:spPr>
      </p:pic>
      <p:sp>
        <p:nvSpPr>
          <p:cNvPr id="17" name="TextBox 16">
            <a:extLst>
              <a:ext uri="{FF2B5EF4-FFF2-40B4-BE49-F238E27FC236}">
                <a16:creationId xmlns:a16="http://schemas.microsoft.com/office/drawing/2014/main" id="{EFCF153C-2F8D-F14C-63FA-36E85F701335}"/>
              </a:ext>
            </a:extLst>
          </p:cNvPr>
          <p:cNvSpPr txBox="1"/>
          <p:nvPr/>
        </p:nvSpPr>
        <p:spPr>
          <a:xfrm>
            <a:off x="7882296" y="5008112"/>
            <a:ext cx="3885293" cy="877163"/>
          </a:xfrm>
          <a:prstGeom prst="rect">
            <a:avLst/>
          </a:prstGeom>
          <a:noFill/>
        </p:spPr>
        <p:txBody>
          <a:bodyPr wrap="square" rtlCol="0">
            <a:spAutoFit/>
          </a:bodyPr>
          <a:lstStyle/>
          <a:p>
            <a:pPr algn="ctr">
              <a:buClr>
                <a:schemeClr val="accent1"/>
              </a:buClr>
            </a:pPr>
            <a:r>
              <a:rPr lang="en-US" sz="1700"/>
              <a:t>If the median of the last three is right on the goal line, </a:t>
            </a:r>
            <a:r>
              <a:rPr lang="en-US" sz="1700" i="1"/>
              <a:t>keep collecting data and continue to monitor progress</a:t>
            </a:r>
            <a:r>
              <a:rPr lang="en-US" sz="1700"/>
              <a:t>.</a:t>
            </a:r>
          </a:p>
        </p:txBody>
      </p:sp>
      <p:sp>
        <p:nvSpPr>
          <p:cNvPr id="20" name="TextBox 19">
            <a:extLst>
              <a:ext uri="{FF2B5EF4-FFF2-40B4-BE49-F238E27FC236}">
                <a16:creationId xmlns:a16="http://schemas.microsoft.com/office/drawing/2014/main" id="{604002BA-A9B4-E6D5-0A8E-76F0C010C23C}"/>
              </a:ext>
              <a:ext uri="{C183D7F6-B498-43B3-948B-1728B52AA6E4}">
                <adec:decorative xmlns:adec="http://schemas.microsoft.com/office/drawing/2017/decorative" val="1"/>
              </a:ext>
            </a:extLst>
          </p:cNvPr>
          <p:cNvSpPr txBox="1"/>
          <p:nvPr/>
        </p:nvSpPr>
        <p:spPr>
          <a:xfrm>
            <a:off x="6155301" y="4141485"/>
            <a:ext cx="1220386" cy="215444"/>
          </a:xfrm>
          <a:prstGeom prst="rect">
            <a:avLst/>
          </a:prstGeom>
          <a:noFill/>
          <a:ln>
            <a:solidFill>
              <a:schemeClr val="tx1"/>
            </a:solidFill>
          </a:ln>
        </p:spPr>
        <p:txBody>
          <a:bodyPr wrap="square" rtlCol="0">
            <a:spAutoFit/>
          </a:bodyPr>
          <a:lstStyle/>
          <a:p>
            <a:r>
              <a:rPr lang="en-US" sz="800"/>
              <a:t>Median of the last three</a:t>
            </a:r>
          </a:p>
        </p:txBody>
      </p:sp>
      <p:cxnSp>
        <p:nvCxnSpPr>
          <p:cNvPr id="24" name="Straight Arrow Connector 23">
            <a:extLst>
              <a:ext uri="{FF2B5EF4-FFF2-40B4-BE49-F238E27FC236}">
                <a16:creationId xmlns:a16="http://schemas.microsoft.com/office/drawing/2014/main" id="{758F4DFD-BB8F-A13D-CBE4-8DA90A4D8A5D}"/>
              </a:ext>
              <a:ext uri="{C183D7F6-B498-43B3-948B-1728B52AA6E4}">
                <adec:decorative xmlns:adec="http://schemas.microsoft.com/office/drawing/2017/decorative" val="1"/>
              </a:ext>
            </a:extLst>
          </p:cNvPr>
          <p:cNvCxnSpPr/>
          <p:nvPr/>
        </p:nvCxnSpPr>
        <p:spPr>
          <a:xfrm flipV="1">
            <a:off x="6660532" y="3817709"/>
            <a:ext cx="0" cy="323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56816F3-CCCB-3892-EA66-90D722C1DC3A}"/>
              </a:ext>
              <a:ext uri="{C183D7F6-B498-43B3-948B-1728B52AA6E4}">
                <adec:decorative xmlns:adec="http://schemas.microsoft.com/office/drawing/2017/decorative" val="1"/>
              </a:ext>
            </a:extLst>
          </p:cNvPr>
          <p:cNvSpPr txBox="1"/>
          <p:nvPr/>
        </p:nvSpPr>
        <p:spPr>
          <a:xfrm>
            <a:off x="1448181" y="3175029"/>
            <a:ext cx="1226472" cy="215444"/>
          </a:xfrm>
          <a:prstGeom prst="rect">
            <a:avLst/>
          </a:prstGeom>
          <a:noFill/>
          <a:ln>
            <a:solidFill>
              <a:schemeClr val="tx1"/>
            </a:solidFill>
          </a:ln>
        </p:spPr>
        <p:txBody>
          <a:bodyPr wrap="square">
            <a:spAutoFit/>
          </a:bodyPr>
          <a:lstStyle/>
          <a:p>
            <a:r>
              <a:rPr lang="en-US" sz="800"/>
              <a:t>Median of the last three</a:t>
            </a:r>
          </a:p>
        </p:txBody>
      </p:sp>
      <p:sp>
        <p:nvSpPr>
          <p:cNvPr id="28" name="TextBox 27">
            <a:extLst>
              <a:ext uri="{FF2B5EF4-FFF2-40B4-BE49-F238E27FC236}">
                <a16:creationId xmlns:a16="http://schemas.microsoft.com/office/drawing/2014/main" id="{1A5C4DC6-7C00-1D01-8EC8-7B6C76C146E2}"/>
              </a:ext>
              <a:ext uri="{C183D7F6-B498-43B3-948B-1728B52AA6E4}">
                <adec:decorative xmlns:adec="http://schemas.microsoft.com/office/drawing/2017/decorative" val="1"/>
              </a:ext>
            </a:extLst>
          </p:cNvPr>
          <p:cNvSpPr txBox="1"/>
          <p:nvPr/>
        </p:nvSpPr>
        <p:spPr>
          <a:xfrm>
            <a:off x="9987682" y="4081553"/>
            <a:ext cx="1226472" cy="215444"/>
          </a:xfrm>
          <a:prstGeom prst="rect">
            <a:avLst/>
          </a:prstGeom>
          <a:noFill/>
          <a:ln>
            <a:solidFill>
              <a:schemeClr val="tx1"/>
            </a:solidFill>
          </a:ln>
        </p:spPr>
        <p:txBody>
          <a:bodyPr wrap="square">
            <a:spAutoFit/>
          </a:bodyPr>
          <a:lstStyle/>
          <a:p>
            <a:r>
              <a:rPr lang="en-US" sz="800"/>
              <a:t>Median of the last three</a:t>
            </a:r>
          </a:p>
        </p:txBody>
      </p:sp>
      <p:cxnSp>
        <p:nvCxnSpPr>
          <p:cNvPr id="30" name="Straight Arrow Connector 29">
            <a:extLst>
              <a:ext uri="{FF2B5EF4-FFF2-40B4-BE49-F238E27FC236}">
                <a16:creationId xmlns:a16="http://schemas.microsoft.com/office/drawing/2014/main" id="{E36720BD-0AE1-FB36-711C-5644138D6F74}"/>
              </a:ext>
              <a:ext uri="{C183D7F6-B498-43B3-948B-1728B52AA6E4}">
                <adec:decorative xmlns:adec="http://schemas.microsoft.com/office/drawing/2017/decorative" val="1"/>
              </a:ext>
            </a:extLst>
          </p:cNvPr>
          <p:cNvCxnSpPr/>
          <p:nvPr/>
        </p:nvCxnSpPr>
        <p:spPr>
          <a:xfrm>
            <a:off x="2409914" y="3390473"/>
            <a:ext cx="158025" cy="178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B92DDE5-CBD2-DF9D-B02D-3F92434F1C1D}"/>
              </a:ext>
              <a:ext uri="{C183D7F6-B498-43B3-948B-1728B52AA6E4}">
                <adec:decorative xmlns:adec="http://schemas.microsoft.com/office/drawing/2017/decorative" val="1"/>
              </a:ext>
            </a:extLst>
          </p:cNvPr>
          <p:cNvCxnSpPr>
            <a:cxnSpLocks/>
          </p:cNvCxnSpPr>
          <p:nvPr/>
        </p:nvCxnSpPr>
        <p:spPr>
          <a:xfrm flipH="1" flipV="1">
            <a:off x="10309769" y="3870027"/>
            <a:ext cx="175921" cy="206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211544E-331C-45D8-8760-0068F9049BE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38</a:t>
            </a:fld>
            <a:endParaRPr lang="en-US"/>
          </a:p>
        </p:txBody>
      </p:sp>
    </p:spTree>
    <p:extLst>
      <p:ext uri="{BB962C8B-B14F-4D97-AF65-F5344CB8AC3E}">
        <p14:creationId xmlns:p14="http://schemas.microsoft.com/office/powerpoint/2010/main" val="3372958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1285-9242-5B4C-AF74-B5354773A4C2}"/>
              </a:ext>
            </a:extLst>
          </p:cNvPr>
          <p:cNvSpPr>
            <a:spLocks noGrp="1"/>
          </p:cNvSpPr>
          <p:nvPr>
            <p:ph type="title"/>
          </p:nvPr>
        </p:nvSpPr>
        <p:spPr/>
        <p:txBody>
          <a:bodyPr anchor="ctr">
            <a:normAutofit/>
          </a:bodyPr>
          <a:lstStyle/>
          <a:p>
            <a:pPr algn="ctr"/>
            <a:r>
              <a:rPr lang="en-US"/>
              <a:t>Example: Median of the Last Three Points Method​</a:t>
            </a:r>
          </a:p>
        </p:txBody>
      </p:sp>
      <p:pic>
        <p:nvPicPr>
          <p:cNvPr id="6" name="Picture 5" descr="An example graph that shows the median of the last three data points is slightly below the goal line, so the teacher determines the student is not responding adequately to the intervention. ">
            <a:extLst>
              <a:ext uri="{FF2B5EF4-FFF2-40B4-BE49-F238E27FC236}">
                <a16:creationId xmlns:a16="http://schemas.microsoft.com/office/drawing/2014/main" id="{16D46A03-22F3-811E-4AEF-B70C76114BE6}"/>
              </a:ext>
            </a:extLst>
          </p:cNvPr>
          <p:cNvPicPr>
            <a:picLocks noChangeAspect="1"/>
          </p:cNvPicPr>
          <p:nvPr/>
        </p:nvPicPr>
        <p:blipFill>
          <a:blip r:embed="rId3"/>
          <a:stretch>
            <a:fillRect/>
          </a:stretch>
        </p:blipFill>
        <p:spPr>
          <a:xfrm>
            <a:off x="1469037" y="1134101"/>
            <a:ext cx="8864184" cy="4589798"/>
          </a:xfrm>
          <a:prstGeom prst="rect">
            <a:avLst/>
          </a:prstGeom>
        </p:spPr>
      </p:pic>
      <p:sp>
        <p:nvSpPr>
          <p:cNvPr id="7" name="Thought Bubble: Cloud 6">
            <a:extLst>
              <a:ext uri="{FF2B5EF4-FFF2-40B4-BE49-F238E27FC236}">
                <a16:creationId xmlns:a16="http://schemas.microsoft.com/office/drawing/2014/main" id="{83BBE7CA-A235-6053-34E5-41CA1DCB5591}"/>
              </a:ext>
            </a:extLst>
          </p:cNvPr>
          <p:cNvSpPr/>
          <p:nvPr/>
        </p:nvSpPr>
        <p:spPr>
          <a:xfrm>
            <a:off x="7220306" y="1339812"/>
            <a:ext cx="4671588" cy="1699788"/>
          </a:xfrm>
          <a:prstGeom prst="cloudCallout">
            <a:avLst/>
          </a:prstGeom>
          <a:solidFill>
            <a:schemeClr val="bg2"/>
          </a:solidFill>
          <a:ln w="9525">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Based on the median of the last three data points, what analysis or decision should be made about this student’s progress?</a:t>
            </a:r>
          </a:p>
        </p:txBody>
      </p:sp>
      <p:sp>
        <p:nvSpPr>
          <p:cNvPr id="3" name="Text Placeholder 2">
            <a:extLst>
              <a:ext uri="{FF2B5EF4-FFF2-40B4-BE49-F238E27FC236}">
                <a16:creationId xmlns:a16="http://schemas.microsoft.com/office/drawing/2014/main" id="{3A5BDA81-FECC-7CEE-1ED8-B4047C2DBA0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5BBE964C-C236-DF84-FAE3-946D1ACEAD4F}"/>
              </a:ext>
            </a:extLst>
          </p:cNvPr>
          <p:cNvSpPr>
            <a:spLocks noGrp="1"/>
          </p:cNvSpPr>
          <p:nvPr>
            <p:ph type="sldNum" sz="quarter" idx="14"/>
          </p:nvPr>
        </p:nvSpPr>
        <p:spPr/>
        <p:txBody>
          <a:bodyPr wrap="none" anchor="b">
            <a:normAutofit/>
          </a:bodyPr>
          <a:lstStyle/>
          <a:p>
            <a:pPr>
              <a:spcAft>
                <a:spcPts val="600"/>
              </a:spcAft>
            </a:pPr>
            <a:fld id="{A1A8B8B9-B651-4439-A868-E8F04EF81465}" type="slidenum">
              <a:rPr lang="en-US" smtClean="0"/>
              <a:pPr>
                <a:spcAft>
                  <a:spcPts val="600"/>
                </a:spcAft>
              </a:pPr>
              <a:t>39</a:t>
            </a:fld>
            <a:endParaRPr lang="en-US"/>
          </a:p>
        </p:txBody>
      </p:sp>
    </p:spTree>
    <p:extLst>
      <p:ext uri="{BB962C8B-B14F-4D97-AF65-F5344CB8AC3E}">
        <p14:creationId xmlns:p14="http://schemas.microsoft.com/office/powerpoint/2010/main" val="249727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280160"/>
          </a:xfrm>
        </p:spPr>
        <p:txBody>
          <a:bodyPr>
            <a:normAutofit/>
          </a:bodyPr>
          <a:lstStyle/>
          <a:p>
            <a:r>
              <a:rPr lang="en-US"/>
              <a:t>What to Look for in a Progress Monitoring Measure</a:t>
            </a:r>
          </a:p>
        </p:txBody>
      </p:sp>
      <p:grpSp>
        <p:nvGrpSpPr>
          <p:cNvPr id="3" name="Group 2" descr="brief and easy to administer, able to be used repeatedly across time, sensitive to changes in student performance, and valid, reliable and evidence based">
            <a:extLst>
              <a:ext uri="{FF2B5EF4-FFF2-40B4-BE49-F238E27FC236}">
                <a16:creationId xmlns:a16="http://schemas.microsoft.com/office/drawing/2014/main" id="{CB81E08D-4265-EDD4-7566-289CF6890EBE}"/>
              </a:ext>
            </a:extLst>
          </p:cNvPr>
          <p:cNvGrpSpPr/>
          <p:nvPr/>
        </p:nvGrpSpPr>
        <p:grpSpPr>
          <a:xfrm>
            <a:off x="481854" y="640080"/>
            <a:ext cx="11022227" cy="4930345"/>
            <a:chOff x="518984" y="1087395"/>
            <a:chExt cx="11022227" cy="4930345"/>
          </a:xfrm>
        </p:grpSpPr>
        <p:grpSp>
          <p:nvGrpSpPr>
            <p:cNvPr id="15" name="Group 14" descr="Smart art listing:&#10;-brief and easy to administer&#10;-able to be used repeatedly over time&#10;- sensitive to changes in student performance&#10;- Valid, reliable, and evidence-based">
              <a:extLst>
                <a:ext uri="{FF2B5EF4-FFF2-40B4-BE49-F238E27FC236}">
                  <a16:creationId xmlns:a16="http://schemas.microsoft.com/office/drawing/2014/main" id="{23DC71B2-0297-355E-4466-0C3D752237EF}"/>
                </a:ext>
              </a:extLst>
            </p:cNvPr>
            <p:cNvGrpSpPr/>
            <p:nvPr/>
          </p:nvGrpSpPr>
          <p:grpSpPr>
            <a:xfrm>
              <a:off x="518984" y="1087395"/>
              <a:ext cx="11022227" cy="4930345"/>
              <a:chOff x="518984" y="1087395"/>
              <a:chExt cx="11022227" cy="4930345"/>
            </a:xfrm>
          </p:grpSpPr>
          <p:sp>
            <p:nvSpPr>
              <p:cNvPr id="16" name="Rectangle 15">
                <a:extLst>
                  <a:ext uri="{FF2B5EF4-FFF2-40B4-BE49-F238E27FC236}">
                    <a16:creationId xmlns:a16="http://schemas.microsoft.com/office/drawing/2014/main" id="{7AF2E0D5-179C-63CD-C401-E1681E9A8E9E}"/>
                  </a:ext>
                </a:extLst>
              </p:cNvPr>
              <p:cNvSpPr/>
              <p:nvPr/>
            </p:nvSpPr>
            <p:spPr>
              <a:xfrm>
                <a:off x="518984" y="1087395"/>
                <a:ext cx="11022227" cy="4930345"/>
              </a:xfrm>
              <a:prstGeom prst="rect">
                <a:avLst/>
              </a:prstGeom>
              <a:ln>
                <a:noFill/>
              </a:ln>
            </p:spPr>
            <p:txBody>
              <a:bodyPr/>
              <a:lstStyle/>
              <a:p>
                <a:endParaRPr lang="en-US"/>
              </a:p>
            </p:txBody>
          </p:sp>
          <p:sp>
            <p:nvSpPr>
              <p:cNvPr id="17" name="Freeform: Shape 16">
                <a:extLst>
                  <a:ext uri="{FF2B5EF4-FFF2-40B4-BE49-F238E27FC236}">
                    <a16:creationId xmlns:a16="http://schemas.microsoft.com/office/drawing/2014/main" id="{277D6A97-409E-F3EA-84B2-7DC7AC127E32}"/>
                  </a:ext>
                </a:extLst>
              </p:cNvPr>
              <p:cNvSpPr/>
              <p:nvPr/>
            </p:nvSpPr>
            <p:spPr>
              <a:xfrm>
                <a:off x="732007" y="1775938"/>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Brief and easy to administer</a:t>
                </a:r>
              </a:p>
            </p:txBody>
          </p:sp>
          <p:sp>
            <p:nvSpPr>
              <p:cNvPr id="18" name="Rectangle 17">
                <a:extLst>
                  <a:ext uri="{FF2B5EF4-FFF2-40B4-BE49-F238E27FC236}">
                    <a16:creationId xmlns:a16="http://schemas.microsoft.com/office/drawing/2014/main" id="{2CC45273-0FB3-C4A2-BBBD-AB8E87A82C99}"/>
                  </a:ext>
                </a:extLst>
              </p:cNvPr>
              <p:cNvSpPr/>
              <p:nvPr/>
            </p:nvSpPr>
            <p:spPr>
              <a:xfrm>
                <a:off x="518986" y="1776861"/>
                <a:ext cx="1114385"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660D156C-6F4F-AF83-3AA6-5785D575C318}"/>
                  </a:ext>
                </a:extLst>
              </p:cNvPr>
              <p:cNvSpPr/>
              <p:nvPr/>
            </p:nvSpPr>
            <p:spPr>
              <a:xfrm>
                <a:off x="6433430" y="1752603"/>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Able to be used repeatedly across time</a:t>
                </a:r>
              </a:p>
            </p:txBody>
          </p:sp>
          <p:sp>
            <p:nvSpPr>
              <p:cNvPr id="20" name="Rectangle 19">
                <a:extLst>
                  <a:ext uri="{FF2B5EF4-FFF2-40B4-BE49-F238E27FC236}">
                    <a16:creationId xmlns:a16="http://schemas.microsoft.com/office/drawing/2014/main" id="{C8E9BFDA-7E26-01F5-AF1F-A177D4D285E6}"/>
                  </a:ext>
                </a:extLst>
              </p:cNvPr>
              <p:cNvSpPr/>
              <p:nvPr/>
            </p:nvSpPr>
            <p:spPr>
              <a:xfrm>
                <a:off x="6187752" y="1753526"/>
                <a:ext cx="1114385"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67EAF5C8-3138-6E23-69C7-E5A362E64C31}"/>
                  </a:ext>
                </a:extLst>
              </p:cNvPr>
              <p:cNvSpPr/>
              <p:nvPr/>
            </p:nvSpPr>
            <p:spPr>
              <a:xfrm>
                <a:off x="754635" y="4041688"/>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Sensitive to changes in student performance</a:t>
                </a:r>
              </a:p>
            </p:txBody>
          </p:sp>
          <p:sp>
            <p:nvSpPr>
              <p:cNvPr id="22" name="Rectangle 21">
                <a:extLst>
                  <a:ext uri="{FF2B5EF4-FFF2-40B4-BE49-F238E27FC236}">
                    <a16:creationId xmlns:a16="http://schemas.microsoft.com/office/drawing/2014/main" id="{B375A70A-B1C4-D235-6ECE-EE8FF9088AD7}"/>
                  </a:ext>
                </a:extLst>
              </p:cNvPr>
              <p:cNvSpPr/>
              <p:nvPr/>
            </p:nvSpPr>
            <p:spPr>
              <a:xfrm>
                <a:off x="518984" y="4042611"/>
                <a:ext cx="1114385"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F5620B1E-C426-CABE-0756-2DE4FBF29049}"/>
                  </a:ext>
                </a:extLst>
              </p:cNvPr>
              <p:cNvSpPr/>
              <p:nvPr/>
            </p:nvSpPr>
            <p:spPr>
              <a:xfrm>
                <a:off x="6446870" y="4038603"/>
                <a:ext cx="5094335" cy="1591979"/>
              </a:xfrm>
              <a:custGeom>
                <a:avLst/>
                <a:gdLst>
                  <a:gd name="connsiteX0" fmla="*/ 0 w 5094335"/>
                  <a:gd name="connsiteY0" fmla="*/ 0 h 1591979"/>
                  <a:gd name="connsiteX1" fmla="*/ 5094335 w 5094335"/>
                  <a:gd name="connsiteY1" fmla="*/ 0 h 1591979"/>
                  <a:gd name="connsiteX2" fmla="*/ 5094335 w 5094335"/>
                  <a:gd name="connsiteY2" fmla="*/ 1591979 h 1591979"/>
                  <a:gd name="connsiteX3" fmla="*/ 0 w 5094335"/>
                  <a:gd name="connsiteY3" fmla="*/ 1591979 h 1591979"/>
                  <a:gd name="connsiteX4" fmla="*/ 0 w 5094335"/>
                  <a:gd name="connsiteY4" fmla="*/ 0 h 159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4335" h="1591979">
                    <a:moveTo>
                      <a:pt x="0" y="0"/>
                    </a:moveTo>
                    <a:lnTo>
                      <a:pt x="5094335" y="0"/>
                    </a:lnTo>
                    <a:lnTo>
                      <a:pt x="5094335" y="1591979"/>
                    </a:lnTo>
                    <a:lnTo>
                      <a:pt x="0" y="159197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8301"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Valid, reliable, and evidence based</a:t>
                </a:r>
              </a:p>
            </p:txBody>
          </p:sp>
          <p:sp>
            <p:nvSpPr>
              <p:cNvPr id="24" name="Rectangle 23">
                <a:extLst>
                  <a:ext uri="{FF2B5EF4-FFF2-40B4-BE49-F238E27FC236}">
                    <a16:creationId xmlns:a16="http://schemas.microsoft.com/office/drawing/2014/main" id="{C7AE12FD-A7D0-7960-574A-BAF826CD1341}"/>
                  </a:ext>
                </a:extLst>
              </p:cNvPr>
              <p:cNvSpPr/>
              <p:nvPr/>
            </p:nvSpPr>
            <p:spPr>
              <a:xfrm>
                <a:off x="6187752" y="4039526"/>
                <a:ext cx="1114386" cy="1591056"/>
              </a:xfrm>
              <a:prstGeom prst="rect">
                <a:avLst/>
              </a:prstGeom>
              <a:ln w="6350">
                <a:solidFill>
                  <a:srgbClr val="E3C2BE"/>
                </a:solidFill>
              </a:ln>
            </p:spPr>
            <p:style>
              <a:lnRef idx="2">
                <a:scrgbClr r="0" g="0" b="0"/>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pic>
          <p:nvPicPr>
            <p:cNvPr id="5122" name="Picture 2" descr="Free watch clock wrist clock vector">
              <a:extLst>
                <a:ext uri="{FF2B5EF4-FFF2-40B4-BE49-F238E27FC236}">
                  <a16:creationId xmlns:a16="http://schemas.microsoft.com/office/drawing/2014/main" id="{9C7BC4B9-E2FD-AD4A-4B31-53B1202BB9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182" y="1890927"/>
              <a:ext cx="809988" cy="13918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magnifying glass icon vector image vector">
              <a:extLst>
                <a:ext uri="{FF2B5EF4-FFF2-40B4-BE49-F238E27FC236}">
                  <a16:creationId xmlns:a16="http://schemas.microsoft.com/office/drawing/2014/main" id="{2345F3AE-8E4D-07FD-4821-DE8321262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77974">
              <a:off x="6106626" y="4175449"/>
              <a:ext cx="1102208" cy="12184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arrow business financial vector">
              <a:extLst>
                <a:ext uri="{FF2B5EF4-FFF2-40B4-BE49-F238E27FC236}">
                  <a16:creationId xmlns:a16="http://schemas.microsoft.com/office/drawing/2014/main" id="{C0637F6D-6ADD-F2C7-6D94-B240C7C6B7F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849" b="-6372"/>
            <a:stretch/>
          </p:blipFill>
          <p:spPr bwMode="auto">
            <a:xfrm>
              <a:off x="518984" y="4513967"/>
              <a:ext cx="1114386" cy="113848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circle repeat cycle vector">
              <a:extLst>
                <a:ext uri="{FF2B5EF4-FFF2-40B4-BE49-F238E27FC236}">
                  <a16:creationId xmlns:a16="http://schemas.microsoft.com/office/drawing/2014/main" id="{FFED87F4-7AFC-0A6B-7B31-0AD0363E1C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0004" y="2125030"/>
              <a:ext cx="978683" cy="97552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fld id="{99A20822-4A49-4D36-86E3-300BA48D3F00}" type="slidenum">
              <a:rPr lang="en-US" smtClean="0"/>
              <a:pPr/>
              <a:t>4</a:t>
            </a:fld>
            <a:endParaRPr lang="en-US"/>
          </a:p>
        </p:txBody>
      </p:sp>
    </p:spTree>
    <p:extLst>
      <p:ext uri="{BB962C8B-B14F-4D97-AF65-F5344CB8AC3E}">
        <p14:creationId xmlns:p14="http://schemas.microsoft.com/office/powerpoint/2010/main" val="165631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11276076" cy="1280160"/>
          </a:xfrm>
        </p:spPr>
        <p:txBody>
          <a:bodyPr/>
          <a:lstStyle/>
          <a:p>
            <a:r>
              <a:rPr lang="en-US"/>
              <a:t>Median of the Last Three Data Points 2​</a:t>
            </a:r>
          </a:p>
        </p:txBody>
      </p:sp>
      <p:sp>
        <p:nvSpPr>
          <p:cNvPr id="6" name="Freeform: Shape 5">
            <a:extLst>
              <a:ext uri="{FF2B5EF4-FFF2-40B4-BE49-F238E27FC236}">
                <a16:creationId xmlns:a16="http://schemas.microsoft.com/office/drawing/2014/main" id="{E5DF9CBD-4C36-39B2-957F-D02553E55D4D}"/>
              </a:ext>
            </a:extLst>
          </p:cNvPr>
          <p:cNvSpPr/>
          <p:nvPr/>
        </p:nvSpPr>
        <p:spPr>
          <a:xfrm>
            <a:off x="783322"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Advantages</a:t>
            </a:r>
          </a:p>
        </p:txBody>
      </p:sp>
      <p:sp>
        <p:nvSpPr>
          <p:cNvPr id="7" name="Freeform: Shape 6">
            <a:extLst>
              <a:ext uri="{FF2B5EF4-FFF2-40B4-BE49-F238E27FC236}">
                <a16:creationId xmlns:a16="http://schemas.microsoft.com/office/drawing/2014/main" id="{520BB76E-9288-3B02-783D-AB2F4F429C0D}"/>
              </a:ext>
            </a:extLst>
          </p:cNvPr>
          <p:cNvSpPr/>
          <p:nvPr/>
        </p:nvSpPr>
        <p:spPr>
          <a:xfrm>
            <a:off x="783322" y="2500282"/>
            <a:ext cx="3238973" cy="341112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2575" lvl="1" indent="-282575" algn="l" defTabSz="800100">
              <a:spcBef>
                <a:spcPct val="0"/>
              </a:spcBef>
              <a:spcAft>
                <a:spcPct val="15000"/>
              </a:spcAft>
              <a:buClr>
                <a:schemeClr val="accent1"/>
              </a:buClr>
              <a:buFont typeface="Wingdings" panose="05000000000000000000" pitchFamily="2" charset="2"/>
              <a:buChar char="§"/>
            </a:pPr>
            <a:r>
              <a:rPr lang="en-US" sz="1800" kern="1200"/>
              <a:t>Simple and quick to analyze.</a:t>
            </a:r>
          </a:p>
          <a:p>
            <a:pPr marL="282575" lvl="1" indent="-282575" algn="l" defTabSz="800100">
              <a:spcBef>
                <a:spcPct val="0"/>
              </a:spcBef>
              <a:spcAft>
                <a:spcPct val="15000"/>
              </a:spcAft>
              <a:buClr>
                <a:schemeClr val="accent1"/>
              </a:buClr>
              <a:buFont typeface="Wingdings" panose="05000000000000000000" pitchFamily="2" charset="2"/>
              <a:buChar char="§"/>
            </a:pPr>
            <a:r>
              <a:rPr lang="en-US" sz="1800" kern="1200"/>
              <a:t>Reduces the impact of extreme values and outliers on analysis.</a:t>
            </a:r>
          </a:p>
          <a:p>
            <a:pPr marL="282575" lvl="1" indent="-282575" algn="l" defTabSz="800100">
              <a:spcBef>
                <a:spcPct val="0"/>
              </a:spcBef>
              <a:spcAft>
                <a:spcPct val="15000"/>
              </a:spcAft>
              <a:buClr>
                <a:schemeClr val="accent1"/>
              </a:buClr>
              <a:buFont typeface="Wingdings" panose="05000000000000000000" pitchFamily="2" charset="2"/>
              <a:buChar char="§"/>
            </a:pPr>
            <a:r>
              <a:rPr lang="en-US" sz="1800" kern="1200"/>
              <a:t>Allows for timely instructional adjustments based on recent performance.</a:t>
            </a:r>
          </a:p>
          <a:p>
            <a:pPr marL="282575" lvl="1" indent="-282575" algn="l" defTabSz="800100">
              <a:spcBef>
                <a:spcPct val="0"/>
              </a:spcBef>
              <a:spcAft>
                <a:spcPct val="15000"/>
              </a:spcAft>
              <a:buClr>
                <a:schemeClr val="accent1"/>
              </a:buClr>
              <a:buFont typeface="Wingdings" panose="05000000000000000000" pitchFamily="2" charset="2"/>
              <a:buChar char="§"/>
            </a:pPr>
            <a:r>
              <a:rPr lang="en-US" sz="1800" kern="1200"/>
              <a:t>Need less data to make adjustments. </a:t>
            </a:r>
          </a:p>
        </p:txBody>
      </p:sp>
      <p:sp>
        <p:nvSpPr>
          <p:cNvPr id="8" name="Freeform: Shape 7">
            <a:extLst>
              <a:ext uri="{FF2B5EF4-FFF2-40B4-BE49-F238E27FC236}">
                <a16:creationId xmlns:a16="http://schemas.microsoft.com/office/drawing/2014/main" id="{9C3B0201-FFE9-2704-BE93-85881B32AEB1}"/>
              </a:ext>
            </a:extLst>
          </p:cNvPr>
          <p:cNvSpPr/>
          <p:nvPr/>
        </p:nvSpPr>
        <p:spPr>
          <a:xfrm>
            <a:off x="444890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Considerations</a:t>
            </a:r>
          </a:p>
        </p:txBody>
      </p:sp>
      <p:sp>
        <p:nvSpPr>
          <p:cNvPr id="9" name="Freeform: Shape 8">
            <a:extLst>
              <a:ext uri="{FF2B5EF4-FFF2-40B4-BE49-F238E27FC236}">
                <a16:creationId xmlns:a16="http://schemas.microsoft.com/office/drawing/2014/main" id="{B6FC574E-7F84-5589-28BF-8369F462DE58}"/>
              </a:ext>
            </a:extLst>
          </p:cNvPr>
          <p:cNvSpPr/>
          <p:nvPr/>
        </p:nvSpPr>
        <p:spPr>
          <a:xfrm>
            <a:off x="4448900" y="2459343"/>
            <a:ext cx="3238973" cy="3452059"/>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The median value may not fully capture trends if data points vary widely.</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May be more accurate with more weeks of data collection.</a:t>
            </a:r>
          </a:p>
          <a:p>
            <a:pPr marL="285750" lvl="1" indent="-285750" algn="l" defTabSz="800100">
              <a:spcBef>
                <a:spcPct val="0"/>
              </a:spcBef>
              <a:spcAft>
                <a:spcPct val="15000"/>
              </a:spcAft>
              <a:buClr>
                <a:schemeClr val="accent1"/>
              </a:buClr>
              <a:buFont typeface="Wingdings" panose="05000000000000000000" pitchFamily="2" charset="2"/>
              <a:buChar char="§"/>
            </a:pPr>
            <a:r>
              <a:rPr lang="en-US" sz="1800" kern="1200"/>
              <a:t>Might cause implementation issues if people think they do not have to collect as much data.</a:t>
            </a:r>
          </a:p>
        </p:txBody>
      </p:sp>
      <p:sp>
        <p:nvSpPr>
          <p:cNvPr id="11" name="Freeform: Shape 10">
            <a:extLst>
              <a:ext uri="{FF2B5EF4-FFF2-40B4-BE49-F238E27FC236}">
                <a16:creationId xmlns:a16="http://schemas.microsoft.com/office/drawing/2014/main" id="{3F750FA6-EA61-E94B-B573-2C7C2ACE0C79}"/>
              </a:ext>
            </a:extLst>
          </p:cNvPr>
          <p:cNvSpPr/>
          <p:nvPr/>
        </p:nvSpPr>
        <p:spPr>
          <a:xfrm>
            <a:off x="8168180" y="1544944"/>
            <a:ext cx="3238973" cy="914400"/>
          </a:xfrm>
          <a:custGeom>
            <a:avLst/>
            <a:gdLst>
              <a:gd name="connsiteX0" fmla="*/ 0 w 3238973"/>
              <a:gd name="connsiteY0" fmla="*/ 0 h 1295589"/>
              <a:gd name="connsiteX1" fmla="*/ 3238973 w 3238973"/>
              <a:gd name="connsiteY1" fmla="*/ 0 h 1295589"/>
              <a:gd name="connsiteX2" fmla="*/ 3238973 w 3238973"/>
              <a:gd name="connsiteY2" fmla="*/ 1295589 h 1295589"/>
              <a:gd name="connsiteX3" fmla="*/ 0 w 3238973"/>
              <a:gd name="connsiteY3" fmla="*/ 1295589 h 1295589"/>
              <a:gd name="connsiteX4" fmla="*/ 0 w 3238973"/>
              <a:gd name="connsiteY4" fmla="*/ 0 h 129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1295589">
                <a:moveTo>
                  <a:pt x="0" y="0"/>
                </a:moveTo>
                <a:lnTo>
                  <a:pt x="3238973" y="0"/>
                </a:lnTo>
                <a:lnTo>
                  <a:pt x="3238973" y="1295589"/>
                </a:lnTo>
                <a:lnTo>
                  <a:pt x="0" y="1295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ClrTx/>
              <a:buSzTx/>
              <a:buFontTx/>
              <a:buNone/>
            </a:pPr>
            <a:r>
              <a:rPr kumimoji="0" lang="en-US" sz="2400" b="1" i="0" u="none" strike="noStrike" kern="1200" cap="none" spc="0" normalizeH="0" baseline="0" noProof="0">
                <a:ln>
                  <a:noFill/>
                </a:ln>
                <a:solidFill>
                  <a:srgbClr val="FFFFFF"/>
                </a:solidFill>
                <a:effectLst/>
                <a:uLnTx/>
                <a:uFillTx/>
                <a:latin typeface="Calibri" pitchFamily="34" charset="0"/>
                <a:ea typeface="+mn-ea"/>
                <a:cs typeface="+mn-cs"/>
              </a:rPr>
              <a:t>Recommendation</a:t>
            </a:r>
            <a:endParaRPr lang="en-US" sz="2400" b="1" kern="1200"/>
          </a:p>
        </p:txBody>
      </p:sp>
      <p:sp>
        <p:nvSpPr>
          <p:cNvPr id="12" name="Freeform: Shape 11">
            <a:extLst>
              <a:ext uri="{FF2B5EF4-FFF2-40B4-BE49-F238E27FC236}">
                <a16:creationId xmlns:a16="http://schemas.microsoft.com/office/drawing/2014/main" id="{8B4318E3-4BE6-3466-9DE2-7993BC7496C8}"/>
              </a:ext>
            </a:extLst>
          </p:cNvPr>
          <p:cNvSpPr/>
          <p:nvPr/>
        </p:nvSpPr>
        <p:spPr>
          <a:xfrm>
            <a:off x="8168180" y="2500282"/>
            <a:ext cx="3238973" cy="3411120"/>
          </a:xfrm>
          <a:custGeom>
            <a:avLst/>
            <a:gdLst>
              <a:gd name="connsiteX0" fmla="*/ 0 w 3238973"/>
              <a:gd name="connsiteY0" fmla="*/ 0 h 2854800"/>
              <a:gd name="connsiteX1" fmla="*/ 3238973 w 3238973"/>
              <a:gd name="connsiteY1" fmla="*/ 0 h 2854800"/>
              <a:gd name="connsiteX2" fmla="*/ 3238973 w 3238973"/>
              <a:gd name="connsiteY2" fmla="*/ 2854800 h 2854800"/>
              <a:gd name="connsiteX3" fmla="*/ 0 w 3238973"/>
              <a:gd name="connsiteY3" fmla="*/ 2854800 h 2854800"/>
              <a:gd name="connsiteX4" fmla="*/ 0 w 3238973"/>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973" h="2854800">
                <a:moveTo>
                  <a:pt x="0" y="0"/>
                </a:moveTo>
                <a:lnTo>
                  <a:pt x="3238973" y="0"/>
                </a:lnTo>
                <a:lnTo>
                  <a:pt x="3238973" y="2854800"/>
                </a:lnTo>
                <a:lnTo>
                  <a:pt x="0" y="285480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1">
              <a:alpha val="90000"/>
              <a:tint val="4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182880" rIns="128016" bIns="144018" numCol="1" spcCol="1270" anchor="t" anchorCtr="0">
            <a:noAutofit/>
          </a:bodyPr>
          <a:lstStyle/>
          <a:p>
            <a:pPr marL="285750" lvl="1" indent="-285750" algn="l" defTabSz="800100">
              <a:spcBef>
                <a:spcPct val="0"/>
              </a:spcBef>
              <a:spcAft>
                <a:spcPct val="15000"/>
              </a:spcAft>
              <a:buClr>
                <a:schemeClr val="accent1"/>
              </a:buClr>
              <a:buFont typeface="Wingdings" panose="05000000000000000000" pitchFamily="2" charset="2"/>
              <a:buChar char="§"/>
            </a:pPr>
            <a:r>
              <a:rPr kumimoji="0" lang="en-US" sz="1800" b="0" i="0" u="none" strike="noStrike" kern="1200" cap="none" spc="0" normalizeH="0" baseline="0" noProof="0">
                <a:ln>
                  <a:noFill/>
                </a:ln>
                <a:solidFill>
                  <a:schemeClr val="tx1"/>
                </a:solidFill>
                <a:effectLst/>
                <a:uLnTx/>
                <a:uFillTx/>
                <a:latin typeface="Calibri" pitchFamily="34" charset="0"/>
                <a:ea typeface="+mn-ea"/>
                <a:cs typeface="+mn-cs"/>
              </a:rPr>
              <a:t>Consider using when educators want a method that allows for quick analysis and limits the influence of outliers to assess trends in variable student performance.</a:t>
            </a:r>
          </a:p>
        </p:txBody>
      </p:sp>
      <p:sp>
        <p:nvSpPr>
          <p:cNvPr id="4" name="Slide Number Placeholder 3"/>
          <p:cNvSpPr>
            <a:spLocks noGrp="1"/>
          </p:cNvSpPr>
          <p:nvPr>
            <p:ph type="sldNum" sz="quarter" idx="14"/>
          </p:nvPr>
        </p:nvSpPr>
        <p:spPr>
          <a:xfrm>
            <a:off x="11734800" y="6704112"/>
            <a:ext cx="157094" cy="153888"/>
          </a:xfrm>
        </p:spPr>
        <p:txBody>
          <a:bodyPr/>
          <a:lstStyle/>
          <a:p>
            <a:pPr lvl="0"/>
            <a:fld id="{4DBB3109-6B36-4C42-ABE5-993D6B0A452A}" type="slidenum">
              <a:rPr lang="en-US" noProof="0" smtClean="0"/>
              <a:pPr lvl="0"/>
              <a:t>40</a:t>
            </a:fld>
            <a:endParaRPr lang="en-US" noProof="0"/>
          </a:p>
        </p:txBody>
      </p:sp>
    </p:spTree>
    <p:extLst>
      <p:ext uri="{BB962C8B-B14F-4D97-AF65-F5344CB8AC3E}">
        <p14:creationId xmlns:p14="http://schemas.microsoft.com/office/powerpoint/2010/main" val="286230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a:t>Comparing the Decision Rules</a:t>
            </a:r>
          </a:p>
        </p:txBody>
      </p:sp>
      <p:sp>
        <p:nvSpPr>
          <p:cNvPr id="18" name="Content Placeholder 2">
            <a:extLst>
              <a:ext uri="{FF2B5EF4-FFF2-40B4-BE49-F238E27FC236}">
                <a16:creationId xmlns:a16="http://schemas.microsoft.com/office/drawing/2014/main" id="{91C7D2B5-F0E7-3EC8-DF0C-E958D2552216}"/>
              </a:ext>
            </a:extLst>
          </p:cNvPr>
          <p:cNvSpPr txBox="1">
            <a:spLocks/>
          </p:cNvSpPr>
          <p:nvPr/>
        </p:nvSpPr>
        <p:spPr>
          <a:xfrm>
            <a:off x="457200" y="1371600"/>
            <a:ext cx="11274552" cy="974225"/>
          </a:xfrm>
          <a:prstGeom prst="rect">
            <a:avLst/>
          </a:prstGeom>
        </p:spPr>
        <p:txBody>
          <a:bodyPr>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dirty="0"/>
              <a:t>Let’s use each decision rule on the following graph and compare. Do they all give you the same answer? </a:t>
            </a:r>
          </a:p>
        </p:txBody>
      </p:sp>
      <p:grpSp>
        <p:nvGrpSpPr>
          <p:cNvPr id="42" name="Group 41">
            <a:extLst>
              <a:ext uri="{FF2B5EF4-FFF2-40B4-BE49-F238E27FC236}">
                <a16:creationId xmlns:a16="http://schemas.microsoft.com/office/drawing/2014/main" id="{F4DBCFD3-A4BC-3E9A-4F1E-1C83F7FEEB70}"/>
              </a:ext>
              <a:ext uri="{C183D7F6-B498-43B3-948B-1728B52AA6E4}">
                <adec:decorative xmlns:adec="http://schemas.microsoft.com/office/drawing/2017/decorative" val="1"/>
              </a:ext>
            </a:extLst>
          </p:cNvPr>
          <p:cNvGrpSpPr/>
          <p:nvPr/>
        </p:nvGrpSpPr>
        <p:grpSpPr>
          <a:xfrm>
            <a:off x="2943295" y="2437265"/>
            <a:ext cx="6302361" cy="3639784"/>
            <a:chOff x="2307265" y="2063807"/>
            <a:chExt cx="6728671" cy="4013242"/>
          </a:xfrm>
        </p:grpSpPr>
        <p:pic>
          <p:nvPicPr>
            <p:cNvPr id="13" name="Picture 12">
              <a:extLst>
                <a:ext uri="{FF2B5EF4-FFF2-40B4-BE49-F238E27FC236}">
                  <a16:creationId xmlns:a16="http://schemas.microsoft.com/office/drawing/2014/main" id="{4D8A574B-5D23-01A0-F078-AB348AB564FB}"/>
                </a:ext>
              </a:extLst>
            </p:cNvPr>
            <p:cNvPicPr>
              <a:picLocks noChangeAspect="1"/>
            </p:cNvPicPr>
            <p:nvPr/>
          </p:nvPicPr>
          <p:blipFill>
            <a:blip r:embed="rId3"/>
            <a:stretch>
              <a:fillRect/>
            </a:stretch>
          </p:blipFill>
          <p:spPr>
            <a:xfrm>
              <a:off x="2307265" y="2063807"/>
              <a:ext cx="6728671" cy="4013242"/>
            </a:xfrm>
            <a:prstGeom prst="rect">
              <a:avLst/>
            </a:prstGeom>
          </p:spPr>
        </p:pic>
        <p:grpSp>
          <p:nvGrpSpPr>
            <p:cNvPr id="41" name="Group 40">
              <a:extLst>
                <a:ext uri="{FF2B5EF4-FFF2-40B4-BE49-F238E27FC236}">
                  <a16:creationId xmlns:a16="http://schemas.microsoft.com/office/drawing/2014/main" id="{8650EF28-0551-31E6-ACCC-E0B2CA07EB8B}"/>
                </a:ext>
              </a:extLst>
            </p:cNvPr>
            <p:cNvGrpSpPr/>
            <p:nvPr/>
          </p:nvGrpSpPr>
          <p:grpSpPr>
            <a:xfrm>
              <a:off x="3062875" y="2763045"/>
              <a:ext cx="5531736" cy="2315829"/>
              <a:chOff x="3062875" y="2763045"/>
              <a:chExt cx="5531736" cy="2315829"/>
            </a:xfrm>
          </p:grpSpPr>
          <p:sp>
            <p:nvSpPr>
              <p:cNvPr id="6" name="Rectangle 5">
                <a:extLst>
                  <a:ext uri="{FF2B5EF4-FFF2-40B4-BE49-F238E27FC236}">
                    <a16:creationId xmlns:a16="http://schemas.microsoft.com/office/drawing/2014/main" id="{C77C155C-A65E-2C9B-A3DA-9DC988CD2953}"/>
                  </a:ext>
                </a:extLst>
              </p:cNvPr>
              <p:cNvSpPr/>
              <p:nvPr/>
            </p:nvSpPr>
            <p:spPr>
              <a:xfrm>
                <a:off x="3868108" y="2763045"/>
                <a:ext cx="4338083" cy="225381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27" name="Oval 26">
                <a:extLst>
                  <a:ext uri="{FF2B5EF4-FFF2-40B4-BE49-F238E27FC236}">
                    <a16:creationId xmlns:a16="http://schemas.microsoft.com/office/drawing/2014/main" id="{78CE2CBC-332E-B81C-5F1F-B324EE11B6E8}"/>
                  </a:ext>
                </a:extLst>
              </p:cNvPr>
              <p:cNvSpPr/>
              <p:nvPr/>
            </p:nvSpPr>
            <p:spPr>
              <a:xfrm>
                <a:off x="3646967" y="4710381"/>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Oval 28">
                <a:extLst>
                  <a:ext uri="{FF2B5EF4-FFF2-40B4-BE49-F238E27FC236}">
                    <a16:creationId xmlns:a16="http://schemas.microsoft.com/office/drawing/2014/main" id="{F9AEC015-B96C-DAD2-8B3D-FBD99A01E439}"/>
                  </a:ext>
                </a:extLst>
              </p:cNvPr>
              <p:cNvSpPr/>
              <p:nvPr/>
            </p:nvSpPr>
            <p:spPr>
              <a:xfrm>
                <a:off x="4033284" y="4559113"/>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Oval 30">
                <a:extLst>
                  <a:ext uri="{FF2B5EF4-FFF2-40B4-BE49-F238E27FC236}">
                    <a16:creationId xmlns:a16="http://schemas.microsoft.com/office/drawing/2014/main" id="{991B5456-CC57-A26D-645B-163DF3159EFB}"/>
                  </a:ext>
                </a:extLst>
              </p:cNvPr>
              <p:cNvSpPr/>
              <p:nvPr/>
            </p:nvSpPr>
            <p:spPr>
              <a:xfrm>
                <a:off x="4432047" y="4628828"/>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Oval 32">
                <a:extLst>
                  <a:ext uri="{FF2B5EF4-FFF2-40B4-BE49-F238E27FC236}">
                    <a16:creationId xmlns:a16="http://schemas.microsoft.com/office/drawing/2014/main" id="{8DAD4F05-9C39-FD21-C76B-73DF7CD6D807}"/>
                  </a:ext>
                </a:extLst>
              </p:cNvPr>
              <p:cNvSpPr/>
              <p:nvPr/>
            </p:nvSpPr>
            <p:spPr>
              <a:xfrm>
                <a:off x="4841373" y="455772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4" name="Oval 33">
                <a:extLst>
                  <a:ext uri="{FF2B5EF4-FFF2-40B4-BE49-F238E27FC236}">
                    <a16:creationId xmlns:a16="http://schemas.microsoft.com/office/drawing/2014/main" id="{96F400B8-7859-2992-F15D-60F39B35CE6C}"/>
                  </a:ext>
                </a:extLst>
              </p:cNvPr>
              <p:cNvSpPr/>
              <p:nvPr/>
            </p:nvSpPr>
            <p:spPr>
              <a:xfrm>
                <a:off x="5217940" y="422690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Oval 34">
                <a:extLst>
                  <a:ext uri="{FF2B5EF4-FFF2-40B4-BE49-F238E27FC236}">
                    <a16:creationId xmlns:a16="http://schemas.microsoft.com/office/drawing/2014/main" id="{323DC7E9-2896-C6AF-3C71-121CB658344C}"/>
                  </a:ext>
                </a:extLst>
              </p:cNvPr>
              <p:cNvSpPr/>
              <p:nvPr/>
            </p:nvSpPr>
            <p:spPr>
              <a:xfrm>
                <a:off x="5635254" y="4437747"/>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7" name="Straight Connector 36">
                <a:extLst>
                  <a:ext uri="{FF2B5EF4-FFF2-40B4-BE49-F238E27FC236}">
                    <a16:creationId xmlns:a16="http://schemas.microsoft.com/office/drawing/2014/main" id="{BF138489-558C-0D08-426C-C7C04608C583}"/>
                  </a:ext>
                </a:extLst>
              </p:cNvPr>
              <p:cNvCxnSpPr>
                <a:cxnSpLocks/>
              </p:cNvCxnSpPr>
              <p:nvPr/>
            </p:nvCxnSpPr>
            <p:spPr>
              <a:xfrm flipV="1">
                <a:off x="3302109" y="3671570"/>
                <a:ext cx="4991616" cy="1196267"/>
              </a:xfrm>
              <a:prstGeom prst="line">
                <a:avLst/>
              </a:prstGeom>
              <a:ln>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467446DF-AC34-8387-94A0-DE901F9D81E0}"/>
                  </a:ext>
                </a:extLst>
              </p:cNvPr>
              <p:cNvSpPr txBox="1"/>
              <p:nvPr/>
            </p:nvSpPr>
            <p:spPr>
              <a:xfrm>
                <a:off x="8265001" y="3391767"/>
                <a:ext cx="329610" cy="461665"/>
              </a:xfrm>
              <a:prstGeom prst="rect">
                <a:avLst/>
              </a:prstGeom>
              <a:noFill/>
            </p:spPr>
            <p:txBody>
              <a:bodyPr wrap="square" rtlCol="0">
                <a:spAutoFit/>
              </a:bodyPr>
              <a:lstStyle/>
              <a:p>
                <a:r>
                  <a:rPr lang="en-US" sz="2400"/>
                  <a:t>x</a:t>
                </a:r>
                <a:endParaRPr lang="en-US"/>
              </a:p>
            </p:txBody>
          </p:sp>
          <p:sp>
            <p:nvSpPr>
              <p:cNvPr id="39" name="TextBox 38">
                <a:extLst>
                  <a:ext uri="{FF2B5EF4-FFF2-40B4-BE49-F238E27FC236}">
                    <a16:creationId xmlns:a16="http://schemas.microsoft.com/office/drawing/2014/main" id="{F7C45554-0AD2-5789-3E8C-7A3AD7D88436}"/>
                  </a:ext>
                </a:extLst>
              </p:cNvPr>
              <p:cNvSpPr txBox="1"/>
              <p:nvPr/>
            </p:nvSpPr>
            <p:spPr>
              <a:xfrm>
                <a:off x="3062875" y="4617209"/>
                <a:ext cx="329610" cy="461665"/>
              </a:xfrm>
              <a:prstGeom prst="rect">
                <a:avLst/>
              </a:prstGeom>
              <a:noFill/>
            </p:spPr>
            <p:txBody>
              <a:bodyPr wrap="square" rtlCol="0">
                <a:spAutoFit/>
              </a:bodyPr>
              <a:lstStyle/>
              <a:p>
                <a:r>
                  <a:rPr lang="en-US" sz="2400"/>
                  <a:t>x</a:t>
                </a:r>
                <a:endParaRPr lang="en-US"/>
              </a:p>
            </p:txBody>
          </p:sp>
        </p:grpSp>
      </p:grpSp>
      <p:sp>
        <p:nvSpPr>
          <p:cNvPr id="8" name="Text Placeholder 7">
            <a:extLst>
              <a:ext uri="{FF2B5EF4-FFF2-40B4-BE49-F238E27FC236}">
                <a16:creationId xmlns:a16="http://schemas.microsoft.com/office/drawing/2014/main" id="{B211544E-331C-45D8-8760-0068F9049BE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2"/>
          </p:nvPr>
        </p:nvSpPr>
        <p:spPr/>
        <p:txBody>
          <a:bodyPr wrap="none" anchor="b">
            <a:normAutofit/>
          </a:bodyPr>
          <a:lstStyle/>
          <a:p>
            <a:pPr>
              <a:spcAft>
                <a:spcPts val="600"/>
              </a:spcAft>
            </a:pPr>
            <a:fld id="{99A20822-4A49-4D36-86E3-300BA48D3F00}" type="slidenum">
              <a:rPr lang="en-US" smtClean="0"/>
              <a:pPr>
                <a:spcAft>
                  <a:spcPts val="600"/>
                </a:spcAft>
              </a:pPr>
              <a:t>41</a:t>
            </a:fld>
            <a:endParaRPr lang="en-US"/>
          </a:p>
        </p:txBody>
      </p:sp>
    </p:spTree>
    <p:extLst>
      <p:ext uri="{BB962C8B-B14F-4D97-AF65-F5344CB8AC3E}">
        <p14:creationId xmlns:p14="http://schemas.microsoft.com/office/powerpoint/2010/main" val="3606030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3C98FF-1113-BAD9-810F-4D81BEC55E05}"/>
              </a:ext>
            </a:extLst>
          </p:cNvPr>
          <p:cNvSpPr>
            <a:spLocks noGrp="1"/>
          </p:cNvSpPr>
          <p:nvPr>
            <p:ph type="title"/>
          </p:nvPr>
        </p:nvSpPr>
        <p:spPr/>
        <p:txBody>
          <a:bodyPr anchor="ctr">
            <a:normAutofit/>
          </a:bodyPr>
          <a:lstStyle/>
          <a:p>
            <a:r>
              <a:rPr lang="en-US"/>
              <a:t>Comparing the Decision Rules: Answers</a:t>
            </a:r>
          </a:p>
        </p:txBody>
      </p:sp>
      <p:sp>
        <p:nvSpPr>
          <p:cNvPr id="2" name="TextBox 1">
            <a:extLst>
              <a:ext uri="{FF2B5EF4-FFF2-40B4-BE49-F238E27FC236}">
                <a16:creationId xmlns:a16="http://schemas.microsoft.com/office/drawing/2014/main" id="{8465AE06-C10A-44DD-4508-69A03B9F79DD}"/>
              </a:ext>
            </a:extLst>
          </p:cNvPr>
          <p:cNvSpPr txBox="1"/>
          <p:nvPr/>
        </p:nvSpPr>
        <p:spPr>
          <a:xfrm>
            <a:off x="1425518" y="1516758"/>
            <a:ext cx="1493872" cy="461665"/>
          </a:xfrm>
          <a:prstGeom prst="rect">
            <a:avLst/>
          </a:prstGeom>
          <a:solidFill>
            <a:schemeClr val="bg2">
              <a:lumMod val="90000"/>
            </a:schemeClr>
          </a:solidFill>
          <a:ln>
            <a:solidFill>
              <a:schemeClr val="accent1"/>
            </a:solidFill>
          </a:ln>
          <a:effectLst>
            <a:outerShdw blurRad="44450" dist="27940" dir="5400000" algn="ctr">
              <a:srgbClr val="000000">
                <a:alpha val="32000"/>
              </a:srgbClr>
            </a:outerShdw>
          </a:effectLst>
        </p:spPr>
        <p:txBody>
          <a:bodyPr wrap="none" rtlCol="0">
            <a:spAutoFit/>
          </a:bodyPr>
          <a:lstStyle/>
          <a:p>
            <a:pPr algn="ctr"/>
            <a:r>
              <a:rPr lang="en-US" sz="2400"/>
              <a:t>Four-Point</a:t>
            </a:r>
            <a:endParaRPr lang="en-US"/>
          </a:p>
        </p:txBody>
      </p:sp>
      <p:grpSp>
        <p:nvGrpSpPr>
          <p:cNvPr id="76" name="Group 75" descr="A sample graph with a green box around the last 4 data points. One data point is above the goal line, so they should continue the intervention according to the four point rule. ">
            <a:extLst>
              <a:ext uri="{FF2B5EF4-FFF2-40B4-BE49-F238E27FC236}">
                <a16:creationId xmlns:a16="http://schemas.microsoft.com/office/drawing/2014/main" id="{2DF6B84F-ED68-F243-AE37-168A801BD277}"/>
              </a:ext>
            </a:extLst>
          </p:cNvPr>
          <p:cNvGrpSpPr/>
          <p:nvPr/>
        </p:nvGrpSpPr>
        <p:grpSpPr>
          <a:xfrm>
            <a:off x="429161" y="2100304"/>
            <a:ext cx="3514938" cy="2284794"/>
            <a:chOff x="4006254" y="2967691"/>
            <a:chExt cx="3514938" cy="2284794"/>
          </a:xfrm>
        </p:grpSpPr>
        <p:pic>
          <p:nvPicPr>
            <p:cNvPr id="9" name="Picture 8">
              <a:extLst>
                <a:ext uri="{FF2B5EF4-FFF2-40B4-BE49-F238E27FC236}">
                  <a16:creationId xmlns:a16="http://schemas.microsoft.com/office/drawing/2014/main" id="{5449179E-BDCC-575E-8A5C-200DBEFA34E6}"/>
                </a:ext>
              </a:extLst>
            </p:cNvPr>
            <p:cNvPicPr>
              <a:picLocks noChangeAspect="1"/>
            </p:cNvPicPr>
            <p:nvPr/>
          </p:nvPicPr>
          <p:blipFill rotWithShape="1">
            <a:blip r:embed="rId3"/>
            <a:srcRect l="2522" t="4428" r="4704" b="2252"/>
            <a:stretch/>
          </p:blipFill>
          <p:spPr>
            <a:xfrm>
              <a:off x="4006254" y="2967691"/>
              <a:ext cx="3514938" cy="2284794"/>
            </a:xfrm>
            <a:prstGeom prst="rect">
              <a:avLst/>
            </a:prstGeom>
          </p:spPr>
        </p:pic>
        <p:grpSp>
          <p:nvGrpSpPr>
            <p:cNvPr id="11" name="Group 10">
              <a:extLst>
                <a:ext uri="{FF2B5EF4-FFF2-40B4-BE49-F238E27FC236}">
                  <a16:creationId xmlns:a16="http://schemas.microsoft.com/office/drawing/2014/main" id="{C5863DC5-9209-458A-EE9B-4BFEA1AC8F34}"/>
                </a:ext>
              </a:extLst>
            </p:cNvPr>
            <p:cNvGrpSpPr/>
            <p:nvPr/>
          </p:nvGrpSpPr>
          <p:grpSpPr>
            <a:xfrm>
              <a:off x="4284571" y="3238563"/>
              <a:ext cx="3089761" cy="1487983"/>
              <a:chOff x="2971242" y="2685540"/>
              <a:chExt cx="5487316" cy="2439024"/>
            </a:xfrm>
          </p:grpSpPr>
          <p:sp>
            <p:nvSpPr>
              <p:cNvPr id="15" name="Rectangle 14">
                <a:extLst>
                  <a:ext uri="{FF2B5EF4-FFF2-40B4-BE49-F238E27FC236}">
                    <a16:creationId xmlns:a16="http://schemas.microsoft.com/office/drawing/2014/main" id="{DE7256A7-E5DD-0739-5D5A-E732C2BCD219}"/>
                  </a:ext>
                </a:extLst>
              </p:cNvPr>
              <p:cNvSpPr/>
              <p:nvPr/>
            </p:nvSpPr>
            <p:spPr>
              <a:xfrm>
                <a:off x="3772967" y="2685540"/>
                <a:ext cx="4338084" cy="225381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21" name="Oval 20">
                <a:extLst>
                  <a:ext uri="{FF2B5EF4-FFF2-40B4-BE49-F238E27FC236}">
                    <a16:creationId xmlns:a16="http://schemas.microsoft.com/office/drawing/2014/main" id="{BAB241CE-68D0-0B25-767D-72C36F2D7171}"/>
                  </a:ext>
                </a:extLst>
              </p:cNvPr>
              <p:cNvSpPr/>
              <p:nvPr/>
            </p:nvSpPr>
            <p:spPr>
              <a:xfrm>
                <a:off x="3646967" y="4710381"/>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 name="Oval 21">
                <a:extLst>
                  <a:ext uri="{FF2B5EF4-FFF2-40B4-BE49-F238E27FC236}">
                    <a16:creationId xmlns:a16="http://schemas.microsoft.com/office/drawing/2014/main" id="{2307697B-1D16-D613-BFC9-8052B0A0344E}"/>
                  </a:ext>
                </a:extLst>
              </p:cNvPr>
              <p:cNvSpPr/>
              <p:nvPr/>
            </p:nvSpPr>
            <p:spPr>
              <a:xfrm>
                <a:off x="4033284" y="4559113"/>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3" name="Oval 22">
                <a:extLst>
                  <a:ext uri="{FF2B5EF4-FFF2-40B4-BE49-F238E27FC236}">
                    <a16:creationId xmlns:a16="http://schemas.microsoft.com/office/drawing/2014/main" id="{C83725F2-0EE5-C488-6FAB-72BFA4111426}"/>
                  </a:ext>
                </a:extLst>
              </p:cNvPr>
              <p:cNvSpPr/>
              <p:nvPr/>
            </p:nvSpPr>
            <p:spPr>
              <a:xfrm>
                <a:off x="4432047" y="4628828"/>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Oval 24">
                <a:extLst>
                  <a:ext uri="{FF2B5EF4-FFF2-40B4-BE49-F238E27FC236}">
                    <a16:creationId xmlns:a16="http://schemas.microsoft.com/office/drawing/2014/main" id="{75356F2B-3310-6EEA-5202-F7A7ABCAA0D3}"/>
                  </a:ext>
                </a:extLst>
              </p:cNvPr>
              <p:cNvSpPr/>
              <p:nvPr/>
            </p:nvSpPr>
            <p:spPr>
              <a:xfrm>
                <a:off x="4841373" y="455772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Oval 26">
                <a:extLst>
                  <a:ext uri="{FF2B5EF4-FFF2-40B4-BE49-F238E27FC236}">
                    <a16:creationId xmlns:a16="http://schemas.microsoft.com/office/drawing/2014/main" id="{DB584604-F615-09F6-A104-B0F324325F35}"/>
                  </a:ext>
                </a:extLst>
              </p:cNvPr>
              <p:cNvSpPr/>
              <p:nvPr/>
            </p:nvSpPr>
            <p:spPr>
              <a:xfrm>
                <a:off x="5217940" y="422690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Oval 28">
                <a:extLst>
                  <a:ext uri="{FF2B5EF4-FFF2-40B4-BE49-F238E27FC236}">
                    <a16:creationId xmlns:a16="http://schemas.microsoft.com/office/drawing/2014/main" id="{21066434-E84B-EDEA-C8CD-5D227D424D1A}"/>
                  </a:ext>
                </a:extLst>
              </p:cNvPr>
              <p:cNvSpPr/>
              <p:nvPr/>
            </p:nvSpPr>
            <p:spPr>
              <a:xfrm>
                <a:off x="5635254" y="4437747"/>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31" name="Straight Connector 30">
                <a:extLst>
                  <a:ext uri="{FF2B5EF4-FFF2-40B4-BE49-F238E27FC236}">
                    <a16:creationId xmlns:a16="http://schemas.microsoft.com/office/drawing/2014/main" id="{B34DA4BD-61B7-C8A7-8575-D9B630235E00}"/>
                  </a:ext>
                </a:extLst>
              </p:cNvPr>
              <p:cNvCxnSpPr>
                <a:cxnSpLocks/>
              </p:cNvCxnSpPr>
              <p:nvPr/>
            </p:nvCxnSpPr>
            <p:spPr>
              <a:xfrm flipV="1">
                <a:off x="3302109" y="3671570"/>
                <a:ext cx="4991616" cy="1196267"/>
              </a:xfrm>
              <a:prstGeom prst="line">
                <a:avLst/>
              </a:prstGeom>
              <a:ln>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33" name="TextBox 32">
                <a:extLst>
                  <a:ext uri="{FF2B5EF4-FFF2-40B4-BE49-F238E27FC236}">
                    <a16:creationId xmlns:a16="http://schemas.microsoft.com/office/drawing/2014/main" id="{2FA836B0-3AF6-3325-C827-B2040137C2FD}"/>
                  </a:ext>
                </a:extLst>
              </p:cNvPr>
              <p:cNvSpPr txBox="1"/>
              <p:nvPr/>
            </p:nvSpPr>
            <p:spPr>
              <a:xfrm>
                <a:off x="8128947" y="3335014"/>
                <a:ext cx="329611" cy="554940"/>
              </a:xfrm>
              <a:prstGeom prst="rect">
                <a:avLst/>
              </a:prstGeom>
              <a:noFill/>
            </p:spPr>
            <p:txBody>
              <a:bodyPr wrap="square" rtlCol="0">
                <a:spAutoFit/>
              </a:bodyPr>
              <a:lstStyle/>
              <a:p>
                <a:r>
                  <a:rPr lang="en-US" sz="1600"/>
                  <a:t>x</a:t>
                </a:r>
                <a:endParaRPr lang="en-US" sz="1200"/>
              </a:p>
            </p:txBody>
          </p:sp>
          <p:sp>
            <p:nvSpPr>
              <p:cNvPr id="34" name="TextBox 33">
                <a:extLst>
                  <a:ext uri="{FF2B5EF4-FFF2-40B4-BE49-F238E27FC236}">
                    <a16:creationId xmlns:a16="http://schemas.microsoft.com/office/drawing/2014/main" id="{C05287E5-B37B-81B3-2D24-537EBBB458E9}"/>
                  </a:ext>
                </a:extLst>
              </p:cNvPr>
              <p:cNvSpPr txBox="1"/>
              <p:nvPr/>
            </p:nvSpPr>
            <p:spPr>
              <a:xfrm>
                <a:off x="2971242" y="4569624"/>
                <a:ext cx="329611" cy="554940"/>
              </a:xfrm>
              <a:prstGeom prst="rect">
                <a:avLst/>
              </a:prstGeom>
              <a:noFill/>
            </p:spPr>
            <p:txBody>
              <a:bodyPr wrap="square" rtlCol="0">
                <a:spAutoFit/>
              </a:bodyPr>
              <a:lstStyle/>
              <a:p>
                <a:r>
                  <a:rPr lang="en-US" sz="1600"/>
                  <a:t>x</a:t>
                </a:r>
                <a:endParaRPr lang="en-US" sz="1200"/>
              </a:p>
            </p:txBody>
          </p:sp>
        </p:grpSp>
      </p:grpSp>
      <p:sp>
        <p:nvSpPr>
          <p:cNvPr id="14" name="TextBox 13">
            <a:extLst>
              <a:ext uri="{FF2B5EF4-FFF2-40B4-BE49-F238E27FC236}">
                <a16:creationId xmlns:a16="http://schemas.microsoft.com/office/drawing/2014/main" id="{EE2C1046-E098-35F8-57B1-E665EC6DD2EA}"/>
              </a:ext>
            </a:extLst>
          </p:cNvPr>
          <p:cNvSpPr txBox="1"/>
          <p:nvPr/>
        </p:nvSpPr>
        <p:spPr>
          <a:xfrm>
            <a:off x="491513" y="4458891"/>
            <a:ext cx="3599374" cy="877163"/>
          </a:xfrm>
          <a:prstGeom prst="rect">
            <a:avLst/>
          </a:prstGeom>
          <a:noFill/>
        </p:spPr>
        <p:txBody>
          <a:bodyPr wrap="square" rtlCol="0">
            <a:spAutoFit/>
          </a:bodyPr>
          <a:lstStyle/>
          <a:p>
            <a:pPr algn="ctr"/>
            <a:r>
              <a:rPr lang="en-US" sz="1700"/>
              <a:t>When the last four consecutive data points are not below the goal line, </a:t>
            </a:r>
            <a:r>
              <a:rPr lang="en-US" sz="1700" b="1">
                <a:solidFill>
                  <a:schemeClr val="accent2"/>
                </a:solidFill>
              </a:rPr>
              <a:t>continue the intervention</a:t>
            </a:r>
            <a:r>
              <a:rPr lang="en-US" sz="1700"/>
              <a:t>.</a:t>
            </a:r>
            <a:endParaRPr lang="en-US" sz="1700" i="1"/>
          </a:p>
        </p:txBody>
      </p:sp>
      <p:sp>
        <p:nvSpPr>
          <p:cNvPr id="3" name="TextBox 2">
            <a:extLst>
              <a:ext uri="{FF2B5EF4-FFF2-40B4-BE49-F238E27FC236}">
                <a16:creationId xmlns:a16="http://schemas.microsoft.com/office/drawing/2014/main" id="{E4EA1649-6820-F4F2-7F02-32819C56F54F}"/>
              </a:ext>
            </a:extLst>
          </p:cNvPr>
          <p:cNvSpPr txBox="1"/>
          <p:nvPr/>
        </p:nvSpPr>
        <p:spPr>
          <a:xfrm>
            <a:off x="5353279" y="1490978"/>
            <a:ext cx="1482393" cy="461665"/>
          </a:xfrm>
          <a:prstGeom prst="rect">
            <a:avLst/>
          </a:prstGeom>
          <a:solidFill>
            <a:schemeClr val="bg2">
              <a:lumMod val="90000"/>
            </a:schemeClr>
          </a:solidFill>
          <a:ln>
            <a:solidFill>
              <a:schemeClr val="accent1"/>
            </a:solidFill>
          </a:ln>
          <a:effectLst>
            <a:outerShdw blurRad="44450" dist="27940" dir="5400000" algn="ctr">
              <a:srgbClr val="000000">
                <a:alpha val="32000"/>
              </a:srgbClr>
            </a:outerShdw>
          </a:effectLst>
        </p:spPr>
        <p:txBody>
          <a:bodyPr wrap="none" rtlCol="0">
            <a:spAutoFit/>
          </a:bodyPr>
          <a:lstStyle/>
          <a:p>
            <a:pPr algn="ctr"/>
            <a:r>
              <a:rPr lang="en-US" sz="2400"/>
              <a:t>Trend Line</a:t>
            </a:r>
            <a:endParaRPr lang="en-US"/>
          </a:p>
        </p:txBody>
      </p:sp>
      <p:grpSp>
        <p:nvGrpSpPr>
          <p:cNvPr id="77" name="Group 76" descr="This is the same sample graph but with a red line representing the trend line. The trend line is less steep than the goal line, so they should make a change according to the trend line analysis rule.">
            <a:extLst>
              <a:ext uri="{FF2B5EF4-FFF2-40B4-BE49-F238E27FC236}">
                <a16:creationId xmlns:a16="http://schemas.microsoft.com/office/drawing/2014/main" id="{6AEF7DB1-3201-98C7-25D1-759CFDE06701}"/>
              </a:ext>
            </a:extLst>
          </p:cNvPr>
          <p:cNvGrpSpPr/>
          <p:nvPr/>
        </p:nvGrpSpPr>
        <p:grpSpPr>
          <a:xfrm>
            <a:off x="4203158" y="2103780"/>
            <a:ext cx="3514938" cy="2284794"/>
            <a:chOff x="4006254" y="2967691"/>
            <a:chExt cx="3514938" cy="2284794"/>
          </a:xfrm>
        </p:grpSpPr>
        <p:pic>
          <p:nvPicPr>
            <p:cNvPr id="78" name="Picture 77">
              <a:extLst>
                <a:ext uri="{FF2B5EF4-FFF2-40B4-BE49-F238E27FC236}">
                  <a16:creationId xmlns:a16="http://schemas.microsoft.com/office/drawing/2014/main" id="{F71055FD-9BE3-8B80-A086-EA378B786076}"/>
                </a:ext>
              </a:extLst>
            </p:cNvPr>
            <p:cNvPicPr>
              <a:picLocks noChangeAspect="1"/>
            </p:cNvPicPr>
            <p:nvPr/>
          </p:nvPicPr>
          <p:blipFill rotWithShape="1">
            <a:blip r:embed="rId3"/>
            <a:srcRect l="2522" t="4428" r="4704" b="2252"/>
            <a:stretch/>
          </p:blipFill>
          <p:spPr>
            <a:xfrm>
              <a:off x="4006254" y="2967691"/>
              <a:ext cx="3514938" cy="2284794"/>
            </a:xfrm>
            <a:prstGeom prst="rect">
              <a:avLst/>
            </a:prstGeom>
          </p:spPr>
        </p:pic>
        <p:grpSp>
          <p:nvGrpSpPr>
            <p:cNvPr id="79" name="Group 78">
              <a:extLst>
                <a:ext uri="{FF2B5EF4-FFF2-40B4-BE49-F238E27FC236}">
                  <a16:creationId xmlns:a16="http://schemas.microsoft.com/office/drawing/2014/main" id="{4D085404-7530-C744-0D6F-E2B5A22760BA}"/>
                </a:ext>
              </a:extLst>
            </p:cNvPr>
            <p:cNvGrpSpPr/>
            <p:nvPr/>
          </p:nvGrpSpPr>
          <p:grpSpPr>
            <a:xfrm>
              <a:off x="4284571" y="3285846"/>
              <a:ext cx="3089761" cy="1440699"/>
              <a:chOff x="2971242" y="2763045"/>
              <a:chExt cx="5487316" cy="2361519"/>
            </a:xfrm>
          </p:grpSpPr>
          <p:sp>
            <p:nvSpPr>
              <p:cNvPr id="80" name="Rectangle 79">
                <a:extLst>
                  <a:ext uri="{FF2B5EF4-FFF2-40B4-BE49-F238E27FC236}">
                    <a16:creationId xmlns:a16="http://schemas.microsoft.com/office/drawing/2014/main" id="{3E35AE51-E8B7-A364-DCF4-6098861258E1}"/>
                  </a:ext>
                </a:extLst>
              </p:cNvPr>
              <p:cNvSpPr/>
              <p:nvPr/>
            </p:nvSpPr>
            <p:spPr>
              <a:xfrm>
                <a:off x="3868108" y="2763045"/>
                <a:ext cx="4338083" cy="225381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81" name="Oval 80">
                <a:extLst>
                  <a:ext uri="{FF2B5EF4-FFF2-40B4-BE49-F238E27FC236}">
                    <a16:creationId xmlns:a16="http://schemas.microsoft.com/office/drawing/2014/main" id="{6FDBBC7B-7307-8D59-367E-9EF36E62B17E}"/>
                  </a:ext>
                </a:extLst>
              </p:cNvPr>
              <p:cNvSpPr/>
              <p:nvPr/>
            </p:nvSpPr>
            <p:spPr>
              <a:xfrm>
                <a:off x="3646967" y="4710381"/>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2" name="Oval 81">
                <a:extLst>
                  <a:ext uri="{FF2B5EF4-FFF2-40B4-BE49-F238E27FC236}">
                    <a16:creationId xmlns:a16="http://schemas.microsoft.com/office/drawing/2014/main" id="{57E084AC-8120-F40A-F0D1-494C5CA486A9}"/>
                  </a:ext>
                </a:extLst>
              </p:cNvPr>
              <p:cNvSpPr/>
              <p:nvPr/>
            </p:nvSpPr>
            <p:spPr>
              <a:xfrm>
                <a:off x="4033284" y="4559113"/>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3" name="Oval 82">
                <a:extLst>
                  <a:ext uri="{FF2B5EF4-FFF2-40B4-BE49-F238E27FC236}">
                    <a16:creationId xmlns:a16="http://schemas.microsoft.com/office/drawing/2014/main" id="{B0DD2369-C42E-E9D9-B171-9EA226B3EBF8}"/>
                  </a:ext>
                </a:extLst>
              </p:cNvPr>
              <p:cNvSpPr/>
              <p:nvPr/>
            </p:nvSpPr>
            <p:spPr>
              <a:xfrm>
                <a:off x="4432047" y="4628828"/>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4" name="Oval 83">
                <a:extLst>
                  <a:ext uri="{FF2B5EF4-FFF2-40B4-BE49-F238E27FC236}">
                    <a16:creationId xmlns:a16="http://schemas.microsoft.com/office/drawing/2014/main" id="{2DFCC971-F09A-F261-A4E6-A959C09FFF3C}"/>
                  </a:ext>
                </a:extLst>
              </p:cNvPr>
              <p:cNvSpPr/>
              <p:nvPr/>
            </p:nvSpPr>
            <p:spPr>
              <a:xfrm>
                <a:off x="4841373" y="455772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5" name="Oval 84">
                <a:extLst>
                  <a:ext uri="{FF2B5EF4-FFF2-40B4-BE49-F238E27FC236}">
                    <a16:creationId xmlns:a16="http://schemas.microsoft.com/office/drawing/2014/main" id="{D1937137-59F0-DCC9-0B08-E6630CB81736}"/>
                  </a:ext>
                </a:extLst>
              </p:cNvPr>
              <p:cNvSpPr/>
              <p:nvPr/>
            </p:nvSpPr>
            <p:spPr>
              <a:xfrm>
                <a:off x="5217940" y="422690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6" name="Oval 85">
                <a:extLst>
                  <a:ext uri="{FF2B5EF4-FFF2-40B4-BE49-F238E27FC236}">
                    <a16:creationId xmlns:a16="http://schemas.microsoft.com/office/drawing/2014/main" id="{66A43638-66CD-F634-485F-09371FF892A0}"/>
                  </a:ext>
                </a:extLst>
              </p:cNvPr>
              <p:cNvSpPr/>
              <p:nvPr/>
            </p:nvSpPr>
            <p:spPr>
              <a:xfrm>
                <a:off x="5635254" y="4437747"/>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87" name="Straight Connector 86">
                <a:extLst>
                  <a:ext uri="{FF2B5EF4-FFF2-40B4-BE49-F238E27FC236}">
                    <a16:creationId xmlns:a16="http://schemas.microsoft.com/office/drawing/2014/main" id="{AADE4DA3-F147-90EC-5E83-6EC5162DB788}"/>
                  </a:ext>
                </a:extLst>
              </p:cNvPr>
              <p:cNvCxnSpPr>
                <a:cxnSpLocks/>
              </p:cNvCxnSpPr>
              <p:nvPr/>
            </p:nvCxnSpPr>
            <p:spPr>
              <a:xfrm flipV="1">
                <a:off x="3302109" y="3671570"/>
                <a:ext cx="4991616" cy="1196267"/>
              </a:xfrm>
              <a:prstGeom prst="line">
                <a:avLst/>
              </a:prstGeom>
              <a:ln>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88" name="TextBox 87">
                <a:extLst>
                  <a:ext uri="{FF2B5EF4-FFF2-40B4-BE49-F238E27FC236}">
                    <a16:creationId xmlns:a16="http://schemas.microsoft.com/office/drawing/2014/main" id="{B769BA69-865C-274E-08DD-0DEA7AA75D9B}"/>
                  </a:ext>
                </a:extLst>
              </p:cNvPr>
              <p:cNvSpPr txBox="1"/>
              <p:nvPr/>
            </p:nvSpPr>
            <p:spPr>
              <a:xfrm>
                <a:off x="8128947" y="3335014"/>
                <a:ext cx="329611" cy="554940"/>
              </a:xfrm>
              <a:prstGeom prst="rect">
                <a:avLst/>
              </a:prstGeom>
              <a:noFill/>
            </p:spPr>
            <p:txBody>
              <a:bodyPr wrap="square" rtlCol="0">
                <a:spAutoFit/>
              </a:bodyPr>
              <a:lstStyle/>
              <a:p>
                <a:r>
                  <a:rPr lang="en-US" sz="1600"/>
                  <a:t>x</a:t>
                </a:r>
                <a:endParaRPr lang="en-US" sz="1200"/>
              </a:p>
            </p:txBody>
          </p:sp>
          <p:sp>
            <p:nvSpPr>
              <p:cNvPr id="89" name="TextBox 88">
                <a:extLst>
                  <a:ext uri="{FF2B5EF4-FFF2-40B4-BE49-F238E27FC236}">
                    <a16:creationId xmlns:a16="http://schemas.microsoft.com/office/drawing/2014/main" id="{946E7FF4-EA1D-4098-2EAA-AC32C8F8F6CA}"/>
                  </a:ext>
                </a:extLst>
              </p:cNvPr>
              <p:cNvSpPr txBox="1"/>
              <p:nvPr/>
            </p:nvSpPr>
            <p:spPr>
              <a:xfrm>
                <a:off x="2971242" y="4569624"/>
                <a:ext cx="329611" cy="554940"/>
              </a:xfrm>
              <a:prstGeom prst="rect">
                <a:avLst/>
              </a:prstGeom>
              <a:noFill/>
            </p:spPr>
            <p:txBody>
              <a:bodyPr wrap="square" rtlCol="0">
                <a:spAutoFit/>
              </a:bodyPr>
              <a:lstStyle/>
              <a:p>
                <a:r>
                  <a:rPr lang="en-US" sz="1600"/>
                  <a:t>x</a:t>
                </a:r>
                <a:endParaRPr lang="en-US" sz="1200"/>
              </a:p>
            </p:txBody>
          </p:sp>
        </p:grpSp>
      </p:grpSp>
      <p:sp>
        <p:nvSpPr>
          <p:cNvPr id="16" name="TextBox 15">
            <a:extLst>
              <a:ext uri="{FF2B5EF4-FFF2-40B4-BE49-F238E27FC236}">
                <a16:creationId xmlns:a16="http://schemas.microsoft.com/office/drawing/2014/main" id="{FC756B2E-B3AE-AD87-8A71-ED4BAA15A4E8}"/>
              </a:ext>
            </a:extLst>
          </p:cNvPr>
          <p:cNvSpPr txBox="1"/>
          <p:nvPr/>
        </p:nvSpPr>
        <p:spPr>
          <a:xfrm>
            <a:off x="4226169" y="4481212"/>
            <a:ext cx="3513408" cy="615553"/>
          </a:xfrm>
          <a:prstGeom prst="rect">
            <a:avLst/>
          </a:prstGeom>
          <a:noFill/>
        </p:spPr>
        <p:txBody>
          <a:bodyPr wrap="square" rtlCol="0">
            <a:spAutoFit/>
          </a:bodyPr>
          <a:lstStyle/>
          <a:p>
            <a:pPr algn="ctr">
              <a:buClr>
                <a:schemeClr val="accent1"/>
              </a:buClr>
            </a:pPr>
            <a:r>
              <a:rPr lang="en-US" sz="1700"/>
              <a:t>When the trend line is less steep than the goal line, </a:t>
            </a:r>
            <a:r>
              <a:rPr lang="en-US" sz="1700" b="1">
                <a:solidFill>
                  <a:schemeClr val="accent1"/>
                </a:solidFill>
              </a:rPr>
              <a:t>make a change</a:t>
            </a:r>
            <a:r>
              <a:rPr lang="en-US" sz="1700"/>
              <a:t>.</a:t>
            </a:r>
          </a:p>
        </p:txBody>
      </p:sp>
      <p:sp>
        <p:nvSpPr>
          <p:cNvPr id="4" name="TextBox 3">
            <a:extLst>
              <a:ext uri="{FF2B5EF4-FFF2-40B4-BE49-F238E27FC236}">
                <a16:creationId xmlns:a16="http://schemas.microsoft.com/office/drawing/2014/main" id="{2E0D04AC-CE99-B330-F8A5-EBAAECB48E61}"/>
              </a:ext>
            </a:extLst>
          </p:cNvPr>
          <p:cNvSpPr txBox="1"/>
          <p:nvPr/>
        </p:nvSpPr>
        <p:spPr>
          <a:xfrm>
            <a:off x="8296691" y="1506286"/>
            <a:ext cx="3314242" cy="461665"/>
          </a:xfrm>
          <a:prstGeom prst="rect">
            <a:avLst/>
          </a:prstGeom>
          <a:solidFill>
            <a:schemeClr val="bg2">
              <a:lumMod val="90000"/>
            </a:schemeClr>
          </a:solidFill>
          <a:ln>
            <a:solidFill>
              <a:schemeClr val="accent1"/>
            </a:solidFill>
          </a:ln>
          <a:effectLst>
            <a:outerShdw blurRad="44450" dist="27940" dir="5400000" algn="ctr">
              <a:srgbClr val="000000">
                <a:alpha val="32000"/>
              </a:srgbClr>
            </a:outerShdw>
          </a:effectLst>
        </p:spPr>
        <p:txBody>
          <a:bodyPr wrap="none" rtlCol="0">
            <a:spAutoFit/>
          </a:bodyPr>
          <a:lstStyle/>
          <a:p>
            <a:pPr algn="ctr"/>
            <a:r>
              <a:rPr lang="en-US" sz="2400"/>
              <a:t>Median of the Last Three</a:t>
            </a:r>
            <a:endParaRPr lang="en-US"/>
          </a:p>
        </p:txBody>
      </p:sp>
      <p:grpSp>
        <p:nvGrpSpPr>
          <p:cNvPr id="90" name="Group 89" descr="This is the same sample graph but with an arrow pointing to the median of the last three data points. The point is below the goal line, so they should make a change according to the median of the last three rule. ">
            <a:extLst>
              <a:ext uri="{FF2B5EF4-FFF2-40B4-BE49-F238E27FC236}">
                <a16:creationId xmlns:a16="http://schemas.microsoft.com/office/drawing/2014/main" id="{2EDE2C20-5193-3BA8-3815-C4DAE1B20488}"/>
              </a:ext>
            </a:extLst>
          </p:cNvPr>
          <p:cNvGrpSpPr/>
          <p:nvPr/>
        </p:nvGrpSpPr>
        <p:grpSpPr>
          <a:xfrm>
            <a:off x="8129282" y="2108565"/>
            <a:ext cx="3514938" cy="2284794"/>
            <a:chOff x="4006254" y="2967691"/>
            <a:chExt cx="3514938" cy="2284794"/>
          </a:xfrm>
        </p:grpSpPr>
        <p:pic>
          <p:nvPicPr>
            <p:cNvPr id="91" name="Picture 90">
              <a:extLst>
                <a:ext uri="{FF2B5EF4-FFF2-40B4-BE49-F238E27FC236}">
                  <a16:creationId xmlns:a16="http://schemas.microsoft.com/office/drawing/2014/main" id="{0105B37D-5E33-D514-1DBC-763F2D2342CA}"/>
                </a:ext>
              </a:extLst>
            </p:cNvPr>
            <p:cNvPicPr>
              <a:picLocks noChangeAspect="1"/>
            </p:cNvPicPr>
            <p:nvPr/>
          </p:nvPicPr>
          <p:blipFill rotWithShape="1">
            <a:blip r:embed="rId3"/>
            <a:srcRect l="2522" t="4428" r="4704" b="2252"/>
            <a:stretch/>
          </p:blipFill>
          <p:spPr>
            <a:xfrm>
              <a:off x="4006254" y="2967691"/>
              <a:ext cx="3514938" cy="2284794"/>
            </a:xfrm>
            <a:prstGeom prst="rect">
              <a:avLst/>
            </a:prstGeom>
          </p:spPr>
        </p:pic>
        <p:grpSp>
          <p:nvGrpSpPr>
            <p:cNvPr id="92" name="Group 91">
              <a:extLst>
                <a:ext uri="{FF2B5EF4-FFF2-40B4-BE49-F238E27FC236}">
                  <a16:creationId xmlns:a16="http://schemas.microsoft.com/office/drawing/2014/main" id="{AFC07767-CEA8-D558-CDEE-F45EE46FAD6D}"/>
                </a:ext>
              </a:extLst>
            </p:cNvPr>
            <p:cNvGrpSpPr/>
            <p:nvPr/>
          </p:nvGrpSpPr>
          <p:grpSpPr>
            <a:xfrm>
              <a:off x="4284571" y="3285846"/>
              <a:ext cx="3089761" cy="1440699"/>
              <a:chOff x="2971242" y="2763045"/>
              <a:chExt cx="5487316" cy="2361519"/>
            </a:xfrm>
          </p:grpSpPr>
          <p:sp>
            <p:nvSpPr>
              <p:cNvPr id="93" name="Rectangle 92">
                <a:extLst>
                  <a:ext uri="{FF2B5EF4-FFF2-40B4-BE49-F238E27FC236}">
                    <a16:creationId xmlns:a16="http://schemas.microsoft.com/office/drawing/2014/main" id="{412B9A00-8452-E41D-1D26-36F1CA2E7267}"/>
                  </a:ext>
                </a:extLst>
              </p:cNvPr>
              <p:cNvSpPr/>
              <p:nvPr/>
            </p:nvSpPr>
            <p:spPr>
              <a:xfrm>
                <a:off x="3868108" y="2763045"/>
                <a:ext cx="4338083" cy="225381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94" name="Oval 93">
                <a:extLst>
                  <a:ext uri="{FF2B5EF4-FFF2-40B4-BE49-F238E27FC236}">
                    <a16:creationId xmlns:a16="http://schemas.microsoft.com/office/drawing/2014/main" id="{C15E94DB-770D-0FAA-A672-4F53EF765888}"/>
                  </a:ext>
                </a:extLst>
              </p:cNvPr>
              <p:cNvSpPr/>
              <p:nvPr/>
            </p:nvSpPr>
            <p:spPr>
              <a:xfrm>
                <a:off x="3646967" y="4710381"/>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5" name="Oval 94">
                <a:extLst>
                  <a:ext uri="{FF2B5EF4-FFF2-40B4-BE49-F238E27FC236}">
                    <a16:creationId xmlns:a16="http://schemas.microsoft.com/office/drawing/2014/main" id="{045190DF-7A0A-C584-75AF-68D31EA54ADA}"/>
                  </a:ext>
                </a:extLst>
              </p:cNvPr>
              <p:cNvSpPr/>
              <p:nvPr/>
            </p:nvSpPr>
            <p:spPr>
              <a:xfrm>
                <a:off x="4033284" y="4559113"/>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6" name="Oval 95">
                <a:extLst>
                  <a:ext uri="{FF2B5EF4-FFF2-40B4-BE49-F238E27FC236}">
                    <a16:creationId xmlns:a16="http://schemas.microsoft.com/office/drawing/2014/main" id="{E42C17D0-CD59-22F8-38C6-4A0347DD8EFB}"/>
                  </a:ext>
                </a:extLst>
              </p:cNvPr>
              <p:cNvSpPr/>
              <p:nvPr/>
            </p:nvSpPr>
            <p:spPr>
              <a:xfrm>
                <a:off x="4432047" y="4628828"/>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7" name="Oval 96">
                <a:extLst>
                  <a:ext uri="{FF2B5EF4-FFF2-40B4-BE49-F238E27FC236}">
                    <a16:creationId xmlns:a16="http://schemas.microsoft.com/office/drawing/2014/main" id="{DC1E7A4A-A331-C9DA-434C-863E86F2F9E3}"/>
                  </a:ext>
                </a:extLst>
              </p:cNvPr>
              <p:cNvSpPr/>
              <p:nvPr/>
            </p:nvSpPr>
            <p:spPr>
              <a:xfrm>
                <a:off x="4841373" y="455772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8" name="Oval 97">
                <a:extLst>
                  <a:ext uri="{FF2B5EF4-FFF2-40B4-BE49-F238E27FC236}">
                    <a16:creationId xmlns:a16="http://schemas.microsoft.com/office/drawing/2014/main" id="{C24FBED3-B980-14E0-C64B-78A42CB95927}"/>
                  </a:ext>
                </a:extLst>
              </p:cNvPr>
              <p:cNvSpPr/>
              <p:nvPr/>
            </p:nvSpPr>
            <p:spPr>
              <a:xfrm>
                <a:off x="5217940" y="4226900"/>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99" name="Oval 98">
                <a:extLst>
                  <a:ext uri="{FF2B5EF4-FFF2-40B4-BE49-F238E27FC236}">
                    <a16:creationId xmlns:a16="http://schemas.microsoft.com/office/drawing/2014/main" id="{445DFC5A-C030-C45D-ECBC-F0E2C989DF23}"/>
                  </a:ext>
                </a:extLst>
              </p:cNvPr>
              <p:cNvSpPr/>
              <p:nvPr/>
            </p:nvSpPr>
            <p:spPr>
              <a:xfrm>
                <a:off x="5635254" y="4437747"/>
                <a:ext cx="85060" cy="86267"/>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cxnSp>
            <p:nvCxnSpPr>
              <p:cNvPr id="100" name="Straight Connector 99">
                <a:extLst>
                  <a:ext uri="{FF2B5EF4-FFF2-40B4-BE49-F238E27FC236}">
                    <a16:creationId xmlns:a16="http://schemas.microsoft.com/office/drawing/2014/main" id="{037D5050-E6F0-92DA-A9B1-940F066B5A45}"/>
                  </a:ext>
                </a:extLst>
              </p:cNvPr>
              <p:cNvCxnSpPr>
                <a:cxnSpLocks/>
              </p:cNvCxnSpPr>
              <p:nvPr/>
            </p:nvCxnSpPr>
            <p:spPr>
              <a:xfrm flipV="1">
                <a:off x="3302109" y="3671570"/>
                <a:ext cx="4991616" cy="1196267"/>
              </a:xfrm>
              <a:prstGeom prst="line">
                <a:avLst/>
              </a:prstGeom>
              <a:ln>
                <a:solidFill>
                  <a:schemeClr val="tx1"/>
                </a:solidFill>
                <a:prstDash val="dash"/>
              </a:ln>
            </p:spPr>
            <p:style>
              <a:lnRef idx="3">
                <a:schemeClr val="accent2"/>
              </a:lnRef>
              <a:fillRef idx="0">
                <a:schemeClr val="accent2"/>
              </a:fillRef>
              <a:effectRef idx="2">
                <a:schemeClr val="accent2"/>
              </a:effectRef>
              <a:fontRef idx="minor">
                <a:schemeClr val="tx1"/>
              </a:fontRef>
            </p:style>
          </p:cxnSp>
          <p:sp>
            <p:nvSpPr>
              <p:cNvPr id="101" name="TextBox 100">
                <a:extLst>
                  <a:ext uri="{FF2B5EF4-FFF2-40B4-BE49-F238E27FC236}">
                    <a16:creationId xmlns:a16="http://schemas.microsoft.com/office/drawing/2014/main" id="{72CA6F35-ED9B-0B04-D4B3-3492CE84FA27}"/>
                  </a:ext>
                </a:extLst>
              </p:cNvPr>
              <p:cNvSpPr txBox="1"/>
              <p:nvPr/>
            </p:nvSpPr>
            <p:spPr>
              <a:xfrm>
                <a:off x="8128947" y="3335014"/>
                <a:ext cx="329611" cy="554940"/>
              </a:xfrm>
              <a:prstGeom prst="rect">
                <a:avLst/>
              </a:prstGeom>
              <a:noFill/>
            </p:spPr>
            <p:txBody>
              <a:bodyPr wrap="square" rtlCol="0">
                <a:spAutoFit/>
              </a:bodyPr>
              <a:lstStyle/>
              <a:p>
                <a:r>
                  <a:rPr lang="en-US" sz="1600"/>
                  <a:t>x</a:t>
                </a:r>
                <a:endParaRPr lang="en-US" sz="1200"/>
              </a:p>
            </p:txBody>
          </p:sp>
          <p:sp>
            <p:nvSpPr>
              <p:cNvPr id="102" name="TextBox 101">
                <a:extLst>
                  <a:ext uri="{FF2B5EF4-FFF2-40B4-BE49-F238E27FC236}">
                    <a16:creationId xmlns:a16="http://schemas.microsoft.com/office/drawing/2014/main" id="{D79F257F-0FEF-2C77-D8F7-6372003CB4CD}"/>
                  </a:ext>
                </a:extLst>
              </p:cNvPr>
              <p:cNvSpPr txBox="1"/>
              <p:nvPr/>
            </p:nvSpPr>
            <p:spPr>
              <a:xfrm>
                <a:off x="2971242" y="4569624"/>
                <a:ext cx="329611" cy="554940"/>
              </a:xfrm>
              <a:prstGeom prst="rect">
                <a:avLst/>
              </a:prstGeom>
              <a:noFill/>
            </p:spPr>
            <p:txBody>
              <a:bodyPr wrap="square" rtlCol="0">
                <a:spAutoFit/>
              </a:bodyPr>
              <a:lstStyle/>
              <a:p>
                <a:r>
                  <a:rPr lang="en-US" sz="1600"/>
                  <a:t>x</a:t>
                </a:r>
                <a:endParaRPr lang="en-US" sz="1200"/>
              </a:p>
            </p:txBody>
          </p:sp>
        </p:grpSp>
      </p:grpSp>
      <p:sp>
        <p:nvSpPr>
          <p:cNvPr id="17" name="TextBox 16">
            <a:extLst>
              <a:ext uri="{FF2B5EF4-FFF2-40B4-BE49-F238E27FC236}">
                <a16:creationId xmlns:a16="http://schemas.microsoft.com/office/drawing/2014/main" id="{EFCF153C-2F8D-F14C-63FA-36E85F701335}"/>
              </a:ext>
            </a:extLst>
          </p:cNvPr>
          <p:cNvSpPr txBox="1"/>
          <p:nvPr/>
        </p:nvSpPr>
        <p:spPr>
          <a:xfrm>
            <a:off x="7882296" y="4550916"/>
            <a:ext cx="3885293" cy="877163"/>
          </a:xfrm>
          <a:prstGeom prst="rect">
            <a:avLst/>
          </a:prstGeom>
          <a:noFill/>
        </p:spPr>
        <p:txBody>
          <a:bodyPr wrap="square" rtlCol="0">
            <a:spAutoFit/>
          </a:bodyPr>
          <a:lstStyle/>
          <a:p>
            <a:pPr algn="ctr">
              <a:buClr>
                <a:schemeClr val="accent1"/>
              </a:buClr>
            </a:pPr>
            <a:r>
              <a:rPr lang="en-US" sz="1700"/>
              <a:t>When the median of the last three data points is below the goal line, </a:t>
            </a:r>
            <a:r>
              <a:rPr lang="en-US" sz="1700" b="1">
                <a:solidFill>
                  <a:schemeClr val="accent1"/>
                </a:solidFill>
              </a:rPr>
              <a:t>make a change</a:t>
            </a:r>
            <a:r>
              <a:rPr lang="en-US" sz="1700"/>
              <a:t>.</a:t>
            </a:r>
          </a:p>
        </p:txBody>
      </p:sp>
      <p:sp>
        <p:nvSpPr>
          <p:cNvPr id="103" name="Rectangle 102">
            <a:extLst>
              <a:ext uri="{FF2B5EF4-FFF2-40B4-BE49-F238E27FC236}">
                <a16:creationId xmlns:a16="http://schemas.microsoft.com/office/drawing/2014/main" id="{7360ED52-D03D-D8CD-EC37-E7718E807861}"/>
              </a:ext>
              <a:ext uri="{C183D7F6-B498-43B3-948B-1728B52AA6E4}">
                <adec:decorative xmlns:adec="http://schemas.microsoft.com/office/drawing/2017/decorative" val="1"/>
              </a:ext>
            </a:extLst>
          </p:cNvPr>
          <p:cNvSpPr/>
          <p:nvPr/>
        </p:nvSpPr>
        <p:spPr>
          <a:xfrm>
            <a:off x="1425518" y="3263513"/>
            <a:ext cx="978732" cy="403853"/>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400">
              <a:solidFill>
                <a:schemeClr val="tx1"/>
              </a:solidFill>
            </a:endParaRPr>
          </a:p>
        </p:txBody>
      </p:sp>
      <p:sp>
        <p:nvSpPr>
          <p:cNvPr id="104" name="Rectangle 103">
            <a:extLst>
              <a:ext uri="{FF2B5EF4-FFF2-40B4-BE49-F238E27FC236}">
                <a16:creationId xmlns:a16="http://schemas.microsoft.com/office/drawing/2014/main" id="{A5E2C536-2C79-B923-19BC-ED1264360168}"/>
              </a:ext>
              <a:ext uri="{C183D7F6-B498-43B3-948B-1728B52AA6E4}">
                <adec:decorative xmlns:adec="http://schemas.microsoft.com/office/drawing/2017/decorative" val="1"/>
              </a:ext>
            </a:extLst>
          </p:cNvPr>
          <p:cNvSpPr/>
          <p:nvPr/>
        </p:nvSpPr>
        <p:spPr>
          <a:xfrm>
            <a:off x="9397385" y="3255252"/>
            <a:ext cx="663967" cy="403853"/>
          </a:xfrm>
          <a:prstGeom prst="rect">
            <a:avLst/>
          </a:prstGeom>
          <a:noFill/>
          <a:ln w="254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400">
              <a:solidFill>
                <a:schemeClr val="tx1"/>
              </a:solidFill>
            </a:endParaRPr>
          </a:p>
        </p:txBody>
      </p:sp>
      <p:cxnSp>
        <p:nvCxnSpPr>
          <p:cNvPr id="106" name="Straight Arrow Connector 105">
            <a:extLst>
              <a:ext uri="{FF2B5EF4-FFF2-40B4-BE49-F238E27FC236}">
                <a16:creationId xmlns:a16="http://schemas.microsoft.com/office/drawing/2014/main" id="{C5E8B3A6-5CF9-FC90-9C71-689ED1A2DC16}"/>
              </a:ext>
              <a:ext uri="{C183D7F6-B498-43B3-948B-1728B52AA6E4}">
                <adec:decorative xmlns:adec="http://schemas.microsoft.com/office/drawing/2017/decorative" val="1"/>
              </a:ext>
            </a:extLst>
          </p:cNvPr>
          <p:cNvCxnSpPr>
            <a:cxnSpLocks/>
          </p:cNvCxnSpPr>
          <p:nvPr/>
        </p:nvCxnSpPr>
        <p:spPr>
          <a:xfrm flipH="1">
            <a:off x="10000154" y="3466463"/>
            <a:ext cx="548145" cy="826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9" name="Straight Connector 108">
            <a:extLst>
              <a:ext uri="{FF2B5EF4-FFF2-40B4-BE49-F238E27FC236}">
                <a16:creationId xmlns:a16="http://schemas.microsoft.com/office/drawing/2014/main" id="{73CA409A-6922-D24B-FAA5-1A5AC20D7BDF}"/>
              </a:ext>
              <a:ext uri="{C183D7F6-B498-43B3-948B-1728B52AA6E4}">
                <adec:decorative xmlns:adec="http://schemas.microsoft.com/office/drawing/2017/decorative" val="1"/>
              </a:ext>
            </a:extLst>
          </p:cNvPr>
          <p:cNvCxnSpPr>
            <a:cxnSpLocks/>
          </p:cNvCxnSpPr>
          <p:nvPr/>
        </p:nvCxnSpPr>
        <p:spPr>
          <a:xfrm flipV="1">
            <a:off x="4726093" y="3105956"/>
            <a:ext cx="2846682" cy="583925"/>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 Placeholder 5">
            <a:extLst>
              <a:ext uri="{FF2B5EF4-FFF2-40B4-BE49-F238E27FC236}">
                <a16:creationId xmlns:a16="http://schemas.microsoft.com/office/drawing/2014/main" id="{6F59CCBB-5420-CBCF-B620-C39EBF916722}"/>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37CFA141-0123-4F94-87B2-CCDE919639EF}"/>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42</a:t>
            </a:fld>
            <a:endParaRPr lang="en-US"/>
          </a:p>
        </p:txBody>
      </p:sp>
    </p:spTree>
    <p:extLst>
      <p:ext uri="{BB962C8B-B14F-4D97-AF65-F5344CB8AC3E}">
        <p14:creationId xmlns:p14="http://schemas.microsoft.com/office/powerpoint/2010/main" val="2252174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F3222-B1C4-14F6-4250-6116F1B55B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71501E-F915-CDF9-2756-93BA6C2BA470}"/>
              </a:ext>
            </a:extLst>
          </p:cNvPr>
          <p:cNvSpPr>
            <a:spLocks noGrp="1"/>
          </p:cNvSpPr>
          <p:nvPr>
            <p:ph type="title"/>
          </p:nvPr>
        </p:nvSpPr>
        <p:spPr>
          <a:xfrm>
            <a:off x="457200" y="0"/>
            <a:ext cx="11274552" cy="1280160"/>
          </a:xfrm>
        </p:spPr>
        <p:txBody>
          <a:bodyPr/>
          <a:lstStyle/>
          <a:p>
            <a:r>
              <a:rPr lang="en-US"/>
              <a:t>Software </a:t>
            </a:r>
          </a:p>
        </p:txBody>
      </p:sp>
      <p:sp>
        <p:nvSpPr>
          <p:cNvPr id="2" name="Content Placeholder 1">
            <a:extLst>
              <a:ext uri="{FF2B5EF4-FFF2-40B4-BE49-F238E27FC236}">
                <a16:creationId xmlns:a16="http://schemas.microsoft.com/office/drawing/2014/main" id="{893CBBDA-899A-2137-994C-2EAEB35B42B7}"/>
              </a:ext>
            </a:extLst>
          </p:cNvPr>
          <p:cNvSpPr>
            <a:spLocks noGrp="1"/>
          </p:cNvSpPr>
          <p:nvPr>
            <p:ph sz="half" idx="1"/>
          </p:nvPr>
        </p:nvSpPr>
        <p:spPr>
          <a:xfrm>
            <a:off x="457200" y="1371600"/>
            <a:ext cx="4887532" cy="4343400"/>
          </a:xfrm>
        </p:spPr>
        <p:txBody>
          <a:bodyPr/>
          <a:lstStyle/>
          <a:p>
            <a:r>
              <a:rPr lang="en-US"/>
              <a:t>Many assessment tools have built-in software that allow for</a:t>
            </a:r>
          </a:p>
          <a:p>
            <a:pPr lvl="1"/>
            <a:r>
              <a:rPr lang="en-US"/>
              <a:t>automation of data collection and analysis and</a:t>
            </a:r>
          </a:p>
          <a:p>
            <a:pPr lvl="1"/>
            <a:r>
              <a:rPr lang="en-US"/>
              <a:t>clear visual representations of data trends and progress.</a:t>
            </a:r>
          </a:p>
          <a:p>
            <a:r>
              <a:rPr lang="en-US"/>
              <a:t>If software has decision rules built in, use those.</a:t>
            </a:r>
          </a:p>
          <a:p>
            <a:endParaRPr lang="en-US"/>
          </a:p>
        </p:txBody>
      </p:sp>
      <p:pic>
        <p:nvPicPr>
          <p:cNvPr id="6" name="Picture 5" descr="A person working on a computer">
            <a:extLst>
              <a:ext uri="{FF2B5EF4-FFF2-40B4-BE49-F238E27FC236}">
                <a16:creationId xmlns:a16="http://schemas.microsoft.com/office/drawing/2014/main" id="{F1A4EB5F-A27A-5511-1076-0566BF5AC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224" y="1316101"/>
            <a:ext cx="5987401" cy="3366014"/>
          </a:xfrm>
          <a:prstGeom prst="rect">
            <a:avLst/>
          </a:prstGeom>
        </p:spPr>
      </p:pic>
      <p:sp>
        <p:nvSpPr>
          <p:cNvPr id="12" name="Text Placeholder 11">
            <a:extLst>
              <a:ext uri="{FF2B5EF4-FFF2-40B4-BE49-F238E27FC236}">
                <a16:creationId xmlns:a16="http://schemas.microsoft.com/office/drawing/2014/main" id="{4E4FD72F-F784-6F7C-1146-2E14DA1BC54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42452F6-99C2-5E53-72F5-FA10BC11A233}"/>
              </a:ext>
            </a:extLst>
          </p:cNvPr>
          <p:cNvSpPr>
            <a:spLocks noGrp="1"/>
          </p:cNvSpPr>
          <p:nvPr>
            <p:ph type="sldNum" sz="quarter" idx="12"/>
          </p:nvPr>
        </p:nvSpPr>
        <p:spPr>
          <a:xfrm>
            <a:off x="11734800" y="6704112"/>
            <a:ext cx="157094" cy="153888"/>
          </a:xfrm>
        </p:spPr>
        <p:txBody>
          <a:bodyPr/>
          <a:lstStyle/>
          <a:p>
            <a:fld id="{4DBB3109-6B36-4C42-ABE5-993D6B0A452A}" type="slidenum">
              <a:rPr lang="en-US" smtClean="0"/>
              <a:pPr/>
              <a:t>43</a:t>
            </a:fld>
            <a:endParaRPr lang="en-US"/>
          </a:p>
        </p:txBody>
      </p:sp>
    </p:spTree>
    <p:extLst>
      <p:ext uri="{BB962C8B-B14F-4D97-AF65-F5344CB8AC3E}">
        <p14:creationId xmlns:p14="http://schemas.microsoft.com/office/powerpoint/2010/main" val="2913390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805CDB0-6E9F-1B42-BB87-8D590015F7C1}"/>
              </a:ext>
            </a:extLst>
          </p:cNvPr>
          <p:cNvSpPr>
            <a:spLocks noGrp="1"/>
          </p:cNvSpPr>
          <p:nvPr>
            <p:ph type="title"/>
          </p:nvPr>
        </p:nvSpPr>
        <p:spPr/>
        <p:txBody>
          <a:bodyPr/>
          <a:lstStyle/>
          <a:p>
            <a:r>
              <a:rPr lang="en-US"/>
              <a:t>Using Decision Rules</a:t>
            </a:r>
          </a:p>
        </p:txBody>
      </p:sp>
      <p:sp>
        <p:nvSpPr>
          <p:cNvPr id="3" name="Content Placeholder 2">
            <a:extLst>
              <a:ext uri="{FF2B5EF4-FFF2-40B4-BE49-F238E27FC236}">
                <a16:creationId xmlns:a16="http://schemas.microsoft.com/office/drawing/2014/main" id="{AFE77BD8-274F-A206-4A6C-C0913FA4523D}"/>
              </a:ext>
            </a:extLst>
          </p:cNvPr>
          <p:cNvSpPr>
            <a:spLocks noGrp="1"/>
          </p:cNvSpPr>
          <p:nvPr>
            <p:ph sz="quarter" idx="15"/>
          </p:nvPr>
        </p:nvSpPr>
        <p:spPr>
          <a:xfrm>
            <a:off x="457200" y="1371600"/>
            <a:ext cx="6053769" cy="4343400"/>
          </a:xfrm>
        </p:spPr>
        <p:txBody>
          <a:bodyPr>
            <a:normAutofit/>
          </a:bodyPr>
          <a:lstStyle/>
          <a:p>
            <a:r>
              <a:rPr lang="en-US"/>
              <a:t>Provides an “if </a:t>
            </a:r>
            <a:r>
              <a:rPr lang="en-US">
                <a:sym typeface="Wingdings" pitchFamily="2" charset="2"/>
              </a:rPr>
              <a:t></a:t>
            </a:r>
            <a:r>
              <a:rPr lang="en-US"/>
              <a:t> then” guide for </a:t>
            </a:r>
            <a:r>
              <a:rPr lang="en-US" b="1"/>
              <a:t>our</a:t>
            </a:r>
            <a:r>
              <a:rPr lang="en-US"/>
              <a:t> decision making.</a:t>
            </a:r>
          </a:p>
          <a:p>
            <a:r>
              <a:rPr lang="en-US"/>
              <a:t>Increases </a:t>
            </a:r>
            <a:r>
              <a:rPr lang="en-US" b="1"/>
              <a:t>clarity</a:t>
            </a:r>
            <a:r>
              <a:rPr lang="en-US"/>
              <a:t> and </a:t>
            </a:r>
            <a:r>
              <a:rPr lang="en-US" b="1"/>
              <a:t>consistency</a:t>
            </a:r>
            <a:r>
              <a:rPr lang="en-US"/>
              <a:t> for staff and students (when documented and clearly communicated to staff).</a:t>
            </a:r>
          </a:p>
          <a:p>
            <a:r>
              <a:rPr lang="en-US"/>
              <a:t>Increases </a:t>
            </a:r>
            <a:r>
              <a:rPr lang="en-US" b="1"/>
              <a:t>equity</a:t>
            </a:r>
            <a:r>
              <a:rPr lang="en-US"/>
              <a:t> in decision making across schools, classrooms, and students.</a:t>
            </a:r>
          </a:p>
          <a:p>
            <a:r>
              <a:rPr lang="en-US"/>
              <a:t>The </a:t>
            </a:r>
            <a:r>
              <a:rPr lang="en-US" b="1"/>
              <a:t>data</a:t>
            </a:r>
            <a:r>
              <a:rPr lang="en-US"/>
              <a:t> do not make decisions;</a:t>
            </a:r>
            <a:r>
              <a:rPr lang="en-US" b="1" i="1"/>
              <a:t> </a:t>
            </a:r>
            <a:r>
              <a:rPr lang="en-US" b="1"/>
              <a:t>we</a:t>
            </a:r>
            <a:r>
              <a:rPr lang="en-US" b="1" i="1"/>
              <a:t> </a:t>
            </a:r>
            <a:r>
              <a:rPr lang="en-US"/>
              <a:t>do.</a:t>
            </a:r>
          </a:p>
        </p:txBody>
      </p:sp>
      <p:grpSp>
        <p:nvGrpSpPr>
          <p:cNvPr id="6" name="Group 5" descr="a sad face with a confusing arrow">
            <a:extLst>
              <a:ext uri="{FF2B5EF4-FFF2-40B4-BE49-F238E27FC236}">
                <a16:creationId xmlns:a16="http://schemas.microsoft.com/office/drawing/2014/main" id="{3B77F932-F33E-341B-BA02-626973CBF5ED}"/>
              </a:ext>
            </a:extLst>
          </p:cNvPr>
          <p:cNvGrpSpPr/>
          <p:nvPr/>
        </p:nvGrpSpPr>
        <p:grpSpPr>
          <a:xfrm>
            <a:off x="8241467" y="1280160"/>
            <a:ext cx="2948049" cy="2148840"/>
            <a:chOff x="8241467" y="1280160"/>
            <a:chExt cx="2948049" cy="2148840"/>
          </a:xfrm>
        </p:grpSpPr>
        <p:sp>
          <p:nvSpPr>
            <p:cNvPr id="9" name="Freeform 9">
              <a:extLst>
                <a:ext uri="{FF2B5EF4-FFF2-40B4-BE49-F238E27FC236}">
                  <a16:creationId xmlns:a16="http://schemas.microsoft.com/office/drawing/2014/main" id="{D59EDEC2-BF8E-20DF-A03E-DA8EDF32CAD2}"/>
                </a:ext>
              </a:extLst>
            </p:cNvPr>
            <p:cNvSpPr/>
            <p:nvPr/>
          </p:nvSpPr>
          <p:spPr>
            <a:xfrm>
              <a:off x="8241467" y="2629899"/>
              <a:ext cx="2948049" cy="799101"/>
            </a:xfrm>
            <a:custGeom>
              <a:avLst/>
              <a:gdLst>
                <a:gd name="connsiteX0" fmla="*/ 0 w 2948049"/>
                <a:gd name="connsiteY0" fmla="*/ 332612 h 799101"/>
                <a:gd name="connsiteX1" fmla="*/ 715572 w 2948049"/>
                <a:gd name="connsiteY1" fmla="*/ 122064 h 799101"/>
                <a:gd name="connsiteX2" fmla="*/ 1841049 w 2948049"/>
                <a:gd name="connsiteY2" fmla="*/ 791420 h 799101"/>
                <a:gd name="connsiteX3" fmla="*/ 1991866 w 2948049"/>
                <a:gd name="connsiteY3" fmla="*/ 21893 h 799101"/>
                <a:gd name="connsiteX4" fmla="*/ 712746 w 2948049"/>
                <a:gd name="connsiteY4" fmla="*/ 662805 h 799101"/>
                <a:gd name="connsiteX5" fmla="*/ 2406873 w 2948049"/>
                <a:gd name="connsiteY5" fmla="*/ 661473 h 799101"/>
                <a:gd name="connsiteX6" fmla="*/ 2516294 w 2948049"/>
                <a:gd name="connsiteY6" fmla="*/ 456546 h 799101"/>
                <a:gd name="connsiteX7" fmla="*/ 2893191 w 2948049"/>
                <a:gd name="connsiteY7" fmla="*/ 434392 h 799101"/>
                <a:gd name="connsiteX8" fmla="*/ 2881033 w 2948049"/>
                <a:gd name="connsiteY8" fmla="*/ 439931 h 79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8049" h="799101" extrusionOk="0">
                  <a:moveTo>
                    <a:pt x="0" y="332612"/>
                  </a:moveTo>
                  <a:cubicBezTo>
                    <a:pt x="376301" y="228781"/>
                    <a:pt x="642655" y="129498"/>
                    <a:pt x="715572" y="122064"/>
                  </a:cubicBezTo>
                  <a:cubicBezTo>
                    <a:pt x="922469" y="157900"/>
                    <a:pt x="1268100" y="665306"/>
                    <a:pt x="1841049" y="791420"/>
                  </a:cubicBezTo>
                  <a:cubicBezTo>
                    <a:pt x="1708101" y="875557"/>
                    <a:pt x="2406355" y="737715"/>
                    <a:pt x="1991866" y="21893"/>
                  </a:cubicBezTo>
                  <a:cubicBezTo>
                    <a:pt x="1670581" y="-209089"/>
                    <a:pt x="1518784" y="875681"/>
                    <a:pt x="712746" y="662805"/>
                  </a:cubicBezTo>
                  <a:cubicBezTo>
                    <a:pt x="609467" y="-31245"/>
                    <a:pt x="1990935" y="593903"/>
                    <a:pt x="2406873" y="661473"/>
                  </a:cubicBezTo>
                  <a:cubicBezTo>
                    <a:pt x="2347721" y="540685"/>
                    <a:pt x="2193834" y="853016"/>
                    <a:pt x="2516294" y="456546"/>
                  </a:cubicBezTo>
                  <a:cubicBezTo>
                    <a:pt x="2580958" y="289431"/>
                    <a:pt x="2869750" y="666337"/>
                    <a:pt x="2893191" y="434392"/>
                  </a:cubicBezTo>
                  <a:cubicBezTo>
                    <a:pt x="2968250" y="479346"/>
                    <a:pt x="2980183" y="497581"/>
                    <a:pt x="2881033" y="439931"/>
                  </a:cubicBezTo>
                </a:path>
              </a:pathLst>
            </a:custGeom>
            <a:noFill/>
            <a:ln w="76200">
              <a:solidFill>
                <a:schemeClr val="accent1"/>
              </a:solidFill>
              <a:prstDash val="sysDash"/>
              <a:headEnd type="none" w="med" len="med"/>
              <a:tailEnd type="triangle" w="med" len="med"/>
              <a:extLst>
                <a:ext uri="{C807C97D-BFC1-408E-A445-0C87EB9F89A2}">
                  <ask:lineSketchStyleProps xmlns:ask="http://schemas.microsoft.com/office/drawing/2018/sketchyshapes" sd="1219033472">
                    <a:custGeom>
                      <a:avLst/>
                      <a:gdLst>
                        <a:gd name="connsiteX0" fmla="*/ 0 w 2945162"/>
                        <a:gd name="connsiteY0" fmla="*/ 329574 h 816935"/>
                        <a:gd name="connsiteX1" fmla="*/ 715572 w 2945162"/>
                        <a:gd name="connsiteY1" fmla="*/ 119026 h 816935"/>
                        <a:gd name="connsiteX2" fmla="*/ 1841049 w 2945162"/>
                        <a:gd name="connsiteY2" fmla="*/ 788382 h 816935"/>
                        <a:gd name="connsiteX3" fmla="*/ 1991866 w 2945162"/>
                        <a:gd name="connsiteY3" fmla="*/ 18855 h 816935"/>
                        <a:gd name="connsiteX4" fmla="*/ 712746 w 2945162"/>
                        <a:gd name="connsiteY4" fmla="*/ 659767 h 816935"/>
                        <a:gd name="connsiteX5" fmla="*/ 2406873 w 2945162"/>
                        <a:gd name="connsiteY5" fmla="*/ 658435 h 816935"/>
                        <a:gd name="connsiteX6" fmla="*/ 2516294 w 2945162"/>
                        <a:gd name="connsiteY6" fmla="*/ 453508 h 816935"/>
                        <a:gd name="connsiteX7" fmla="*/ 2893191 w 2945162"/>
                        <a:gd name="connsiteY7" fmla="*/ 431354 h 816935"/>
                        <a:gd name="connsiteX8" fmla="*/ 2881033 w 2945162"/>
                        <a:gd name="connsiteY8" fmla="*/ 436893 h 816935"/>
                        <a:gd name="connsiteX0" fmla="*/ 0 w 2948049"/>
                        <a:gd name="connsiteY0" fmla="*/ 332612 h 799101"/>
                        <a:gd name="connsiteX1" fmla="*/ 715572 w 2948049"/>
                        <a:gd name="connsiteY1" fmla="*/ 122064 h 799101"/>
                        <a:gd name="connsiteX2" fmla="*/ 1841049 w 2948049"/>
                        <a:gd name="connsiteY2" fmla="*/ 791420 h 799101"/>
                        <a:gd name="connsiteX3" fmla="*/ 1991866 w 2948049"/>
                        <a:gd name="connsiteY3" fmla="*/ 21893 h 799101"/>
                        <a:gd name="connsiteX4" fmla="*/ 712746 w 2948049"/>
                        <a:gd name="connsiteY4" fmla="*/ 662805 h 799101"/>
                        <a:gd name="connsiteX5" fmla="*/ 2406873 w 2948049"/>
                        <a:gd name="connsiteY5" fmla="*/ 661473 h 799101"/>
                        <a:gd name="connsiteX6" fmla="*/ 2516294 w 2948049"/>
                        <a:gd name="connsiteY6" fmla="*/ 456546 h 799101"/>
                        <a:gd name="connsiteX7" fmla="*/ 2893191 w 2948049"/>
                        <a:gd name="connsiteY7" fmla="*/ 434392 h 799101"/>
                        <a:gd name="connsiteX8" fmla="*/ 2881033 w 2948049"/>
                        <a:gd name="connsiteY8" fmla="*/ 439931 h 79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8049" h="799101" extrusionOk="0">
                          <a:moveTo>
                            <a:pt x="0" y="332612"/>
                          </a:moveTo>
                          <a:cubicBezTo>
                            <a:pt x="379935" y="231023"/>
                            <a:pt x="651397" y="126217"/>
                            <a:pt x="715572" y="122064"/>
                          </a:cubicBezTo>
                          <a:cubicBezTo>
                            <a:pt x="820376" y="136407"/>
                            <a:pt x="1329088" y="663367"/>
                            <a:pt x="1841049" y="791420"/>
                          </a:cubicBezTo>
                          <a:cubicBezTo>
                            <a:pt x="1744624" y="839891"/>
                            <a:pt x="2419005" y="667794"/>
                            <a:pt x="1991866" y="21893"/>
                          </a:cubicBezTo>
                          <a:cubicBezTo>
                            <a:pt x="1760815" y="-159720"/>
                            <a:pt x="1473014" y="853812"/>
                            <a:pt x="712746" y="662805"/>
                          </a:cubicBezTo>
                          <a:cubicBezTo>
                            <a:pt x="566034" y="-36397"/>
                            <a:pt x="1967611" y="641903"/>
                            <a:pt x="2406873" y="661473"/>
                          </a:cubicBezTo>
                          <a:cubicBezTo>
                            <a:pt x="2403701" y="549258"/>
                            <a:pt x="2253768" y="796588"/>
                            <a:pt x="2516294" y="456546"/>
                          </a:cubicBezTo>
                          <a:cubicBezTo>
                            <a:pt x="2586259" y="339980"/>
                            <a:pt x="2899779" y="624605"/>
                            <a:pt x="2893191" y="434392"/>
                          </a:cubicBezTo>
                          <a:cubicBezTo>
                            <a:pt x="2962733" y="476258"/>
                            <a:pt x="2973990" y="496092"/>
                            <a:pt x="2881033" y="43993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emoticon smiley face vector">
              <a:extLst>
                <a:ext uri="{FF2B5EF4-FFF2-40B4-BE49-F238E27FC236}">
                  <a16:creationId xmlns:a16="http://schemas.microsoft.com/office/drawing/2014/main" id="{1200D58B-2F73-FCCA-85CA-D38CBA854E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783" y="1280160"/>
              <a:ext cx="961629" cy="9616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descr="a smiley face with a straight arrow">
            <a:extLst>
              <a:ext uri="{FF2B5EF4-FFF2-40B4-BE49-F238E27FC236}">
                <a16:creationId xmlns:a16="http://schemas.microsoft.com/office/drawing/2014/main" id="{A66A75FF-DDD0-4316-23E0-463107A25BFE}"/>
              </a:ext>
            </a:extLst>
          </p:cNvPr>
          <p:cNvGrpSpPr/>
          <p:nvPr/>
        </p:nvGrpSpPr>
        <p:grpSpPr>
          <a:xfrm>
            <a:off x="8252924" y="4163278"/>
            <a:ext cx="2936592" cy="1187211"/>
            <a:chOff x="8252924" y="4163278"/>
            <a:chExt cx="2936592" cy="1187211"/>
          </a:xfrm>
        </p:grpSpPr>
        <p:cxnSp>
          <p:nvCxnSpPr>
            <p:cNvPr id="4" name="Straight Arrow Connector 3">
              <a:extLst>
                <a:ext uri="{FF2B5EF4-FFF2-40B4-BE49-F238E27FC236}">
                  <a16:creationId xmlns:a16="http://schemas.microsoft.com/office/drawing/2014/main" id="{46CB7BDD-9231-A449-0AB2-4B4246077F28}"/>
                </a:ext>
              </a:extLst>
            </p:cNvPr>
            <p:cNvCxnSpPr>
              <a:cxnSpLocks/>
            </p:cNvCxnSpPr>
            <p:nvPr/>
          </p:nvCxnSpPr>
          <p:spPr>
            <a:xfrm>
              <a:off x="8252924" y="5350489"/>
              <a:ext cx="293659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Free happy smile emoji vector">
              <a:extLst>
                <a:ext uri="{FF2B5EF4-FFF2-40B4-BE49-F238E27FC236}">
                  <a16:creationId xmlns:a16="http://schemas.microsoft.com/office/drawing/2014/main" id="{720901AF-913C-DA07-4DDC-861902FEEF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8355" y="4163278"/>
              <a:ext cx="969057" cy="96905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7A9FAAC3-B266-87D4-1CEB-C31E4BB79711}"/>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44</a:t>
            </a:fld>
            <a:endParaRPr lang="en-US"/>
          </a:p>
        </p:txBody>
      </p:sp>
    </p:spTree>
    <p:extLst>
      <p:ext uri="{BB962C8B-B14F-4D97-AF65-F5344CB8AC3E}">
        <p14:creationId xmlns:p14="http://schemas.microsoft.com/office/powerpoint/2010/main" val="2957808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6D52-ED5C-8F70-387C-16E437280E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C77F37-4B6F-22B8-1F08-52F16DD3F455}"/>
              </a:ext>
            </a:extLst>
          </p:cNvPr>
          <p:cNvSpPr>
            <a:spLocks noGrp="1"/>
          </p:cNvSpPr>
          <p:nvPr>
            <p:ph type="title"/>
          </p:nvPr>
        </p:nvSpPr>
        <p:spPr/>
        <p:txBody>
          <a:bodyPr/>
          <a:lstStyle/>
          <a:p>
            <a:r>
              <a:rPr lang="en-US"/>
              <a:t>Conclusion</a:t>
            </a:r>
          </a:p>
        </p:txBody>
      </p:sp>
      <p:sp>
        <p:nvSpPr>
          <p:cNvPr id="4" name="Slide Number Placeholder 3">
            <a:extLst>
              <a:ext uri="{FF2B5EF4-FFF2-40B4-BE49-F238E27FC236}">
                <a16:creationId xmlns:a16="http://schemas.microsoft.com/office/drawing/2014/main" id="{1FD64FCB-6F82-AD7F-B37B-093AB751CF6A}"/>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45</a:t>
            </a:fld>
            <a:endParaRPr lang="en-US">
              <a:solidFill>
                <a:srgbClr val="1F497D">
                  <a:lumMod val="75000"/>
                </a:srgbClr>
              </a:solidFill>
            </a:endParaRPr>
          </a:p>
        </p:txBody>
      </p:sp>
    </p:spTree>
    <p:extLst>
      <p:ext uri="{BB962C8B-B14F-4D97-AF65-F5344CB8AC3E}">
        <p14:creationId xmlns:p14="http://schemas.microsoft.com/office/powerpoint/2010/main" val="229274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D037-1086-5281-3EC9-E421D759E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DB9D8-88AE-EF31-B071-7D6BEBA3D7E7}"/>
              </a:ext>
            </a:extLst>
          </p:cNvPr>
          <p:cNvSpPr>
            <a:spLocks noGrp="1"/>
          </p:cNvSpPr>
          <p:nvPr>
            <p:ph type="title"/>
          </p:nvPr>
        </p:nvSpPr>
        <p:spPr/>
        <p:txBody>
          <a:bodyPr/>
          <a:lstStyle/>
          <a:p>
            <a:r>
              <a:rPr lang="en-US" dirty="0"/>
              <a:t>In </a:t>
            </a:r>
            <a:r>
              <a:rPr lang="en-US"/>
              <a:t>Summary</a:t>
            </a:r>
          </a:p>
        </p:txBody>
      </p:sp>
      <p:sp>
        <p:nvSpPr>
          <p:cNvPr id="3" name="Content Placeholder 2">
            <a:extLst>
              <a:ext uri="{FF2B5EF4-FFF2-40B4-BE49-F238E27FC236}">
                <a16:creationId xmlns:a16="http://schemas.microsoft.com/office/drawing/2014/main" id="{3E744AD5-2007-334C-41A2-E1D0113AB405}"/>
              </a:ext>
            </a:extLst>
          </p:cNvPr>
          <p:cNvSpPr>
            <a:spLocks noGrp="1"/>
          </p:cNvSpPr>
          <p:nvPr>
            <p:ph sz="quarter" idx="15"/>
          </p:nvPr>
        </p:nvSpPr>
        <p:spPr/>
        <p:txBody>
          <a:bodyPr>
            <a:normAutofit fontScale="25000" lnSpcReduction="20000"/>
          </a:bodyPr>
          <a:lstStyle/>
          <a:p>
            <a:pPr marL="237744" indent="-237744">
              <a:lnSpc>
                <a:spcPct val="145000"/>
              </a:lnSpc>
              <a:buFont typeface="Wingdings" pitchFamily="2" charset="2"/>
              <a:buChar char="§"/>
            </a:pPr>
            <a:r>
              <a:rPr lang="en-US" sz="8800">
                <a:latin typeface="+mn-lt"/>
              </a:rPr>
              <a:t>Weekly progress monitoring allows for timely decision making about whether the intervention is working for the student, while maintaining feasibility for teachers.</a:t>
            </a:r>
          </a:p>
          <a:p>
            <a:pPr marL="237744" indent="-237744">
              <a:lnSpc>
                <a:spcPct val="145000"/>
              </a:lnSpc>
              <a:buFont typeface="Wingdings" pitchFamily="2" charset="2"/>
              <a:buChar char="§"/>
            </a:pPr>
            <a:r>
              <a:rPr lang="en-US" sz="8800"/>
              <a:t>I</a:t>
            </a:r>
            <a:r>
              <a:rPr lang="en-US" sz="8800">
                <a:latin typeface="+mn-lt"/>
              </a:rPr>
              <a:t>t is important to ensure that data are collected consistently to minimize measurement errors. </a:t>
            </a:r>
          </a:p>
          <a:p>
            <a:pPr marL="237744" indent="-237744">
              <a:lnSpc>
                <a:spcPct val="145000"/>
              </a:lnSpc>
              <a:buFont typeface="Wingdings" pitchFamily="2" charset="2"/>
              <a:buChar char="§"/>
            </a:pPr>
            <a:r>
              <a:rPr lang="en-US" sz="8800">
                <a:latin typeface="+mn-lt"/>
              </a:rPr>
              <a:t>Graphing data enhances visual analysis and facilitates quick comparisons and trend identification. </a:t>
            </a:r>
          </a:p>
          <a:p>
            <a:pPr marL="237744" indent="-237744">
              <a:lnSpc>
                <a:spcPct val="145000"/>
              </a:lnSpc>
              <a:buFont typeface="Wingdings" pitchFamily="2" charset="2"/>
              <a:buChar char="§"/>
            </a:pPr>
            <a:r>
              <a:rPr lang="en-US" sz="8800">
                <a:latin typeface="+mn-lt"/>
              </a:rPr>
              <a:t>Reviewing graphed data tells us how a student is responding to an intervention and may reveal patterns that indicate needed changes to the student’s intervention or data collection.</a:t>
            </a:r>
          </a:p>
          <a:p>
            <a:pPr marL="237744" indent="-237744">
              <a:lnSpc>
                <a:spcPct val="145000"/>
              </a:lnSpc>
              <a:buFont typeface="Wingdings" pitchFamily="2" charset="2"/>
              <a:buChar char="§"/>
            </a:pPr>
            <a:r>
              <a:rPr lang="en-US" sz="8800"/>
              <a:t>Using clear and consistent decision rules to help guide your decisions is important to ensure accurate and consistent decisions.</a:t>
            </a:r>
            <a:endParaRPr lang="en-US" sz="8800">
              <a:latin typeface="+mn-lt"/>
            </a:endParaRPr>
          </a:p>
          <a:p>
            <a:pPr marL="457200" indent="-457200">
              <a:buFont typeface="Arial" pitchFamily="34" charset="0"/>
              <a:buChar char="•"/>
            </a:pPr>
            <a:endParaRPr lang="en-US"/>
          </a:p>
        </p:txBody>
      </p:sp>
      <p:sp>
        <p:nvSpPr>
          <p:cNvPr id="5" name="Text Placeholder 4">
            <a:extLst>
              <a:ext uri="{FF2B5EF4-FFF2-40B4-BE49-F238E27FC236}">
                <a16:creationId xmlns:a16="http://schemas.microsoft.com/office/drawing/2014/main" id="{5FBBC64F-B5AF-C572-3093-7A56B5DCCE78}"/>
              </a:ext>
            </a:extLst>
          </p:cNvPr>
          <p:cNvSpPr>
            <a:spLocks noGrp="1"/>
          </p:cNvSpPr>
          <p:nvPr>
            <p:ph type="body" sz="quarter" idx="13"/>
          </p:nvPr>
        </p:nvSpPr>
        <p:spPr/>
        <p:txBody>
          <a:bodyPr/>
          <a:lstStyle/>
          <a:p>
            <a:endParaRPr lang="en-US"/>
          </a:p>
        </p:txBody>
      </p:sp>
      <p:sp>
        <p:nvSpPr>
          <p:cNvPr id="10" name="Slide Number Placeholder 9">
            <a:extLst>
              <a:ext uri="{FF2B5EF4-FFF2-40B4-BE49-F238E27FC236}">
                <a16:creationId xmlns:a16="http://schemas.microsoft.com/office/drawing/2014/main" id="{3529E456-AEC6-34A4-B0D7-5A2C64B5F3DA}"/>
              </a:ext>
            </a:extLst>
          </p:cNvPr>
          <p:cNvSpPr>
            <a:spLocks noGrp="1"/>
          </p:cNvSpPr>
          <p:nvPr>
            <p:ph type="sldNum" sz="quarter" idx="14"/>
          </p:nvPr>
        </p:nvSpPr>
        <p:spPr/>
        <p:txBody>
          <a:bodyPr/>
          <a:lstStyle/>
          <a:p>
            <a:fld id="{99A20822-4A49-4D36-86E3-300BA48D3F00}" type="slidenum">
              <a:rPr lang="en-US" smtClean="0"/>
              <a:pPr/>
              <a:t>46</a:t>
            </a:fld>
            <a:endParaRPr lang="en-US"/>
          </a:p>
        </p:txBody>
      </p:sp>
    </p:spTree>
    <p:extLst>
      <p:ext uri="{BB962C8B-B14F-4D97-AF65-F5344CB8AC3E}">
        <p14:creationId xmlns:p14="http://schemas.microsoft.com/office/powerpoint/2010/main" val="1515200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Questions</a:t>
            </a:r>
          </a:p>
        </p:txBody>
      </p:sp>
      <p:sp>
        <p:nvSpPr>
          <p:cNvPr id="3" name="Content Placeholder 2"/>
          <p:cNvSpPr>
            <a:spLocks noGrp="1"/>
          </p:cNvSpPr>
          <p:nvPr>
            <p:ph sz="quarter" idx="17"/>
          </p:nvPr>
        </p:nvSpPr>
        <p:spPr/>
        <p:txBody>
          <a:bodyPr>
            <a:normAutofit/>
          </a:bodyPr>
          <a:lstStyle/>
          <a:p>
            <a:pPr marL="514350" indent="-514350">
              <a:buClr>
                <a:schemeClr val="accent1"/>
              </a:buClr>
              <a:buFont typeface="+mj-lt"/>
              <a:buAutoNum type="arabicPeriod"/>
            </a:pPr>
            <a:r>
              <a:rPr lang="en-US" sz="2400"/>
              <a:t>What three areas should teachers consider to ensure quality data collection? </a:t>
            </a:r>
          </a:p>
          <a:p>
            <a:pPr marL="514350" indent="-514350">
              <a:buClr>
                <a:schemeClr val="accent1"/>
              </a:buClr>
              <a:buFont typeface="+mj-lt"/>
              <a:buAutoNum type="arabicPeriod"/>
            </a:pPr>
            <a:r>
              <a:rPr lang="en-US" sz="2400"/>
              <a:t>Why should teachers establish a regular process for analyzing progress monitoring data? </a:t>
            </a:r>
          </a:p>
          <a:p>
            <a:pPr marL="514350" indent="-514350">
              <a:buClr>
                <a:schemeClr val="accent1"/>
              </a:buClr>
              <a:buFont typeface="+mj-lt"/>
              <a:buAutoNum type="arabicPeriod"/>
            </a:pPr>
            <a:r>
              <a:rPr lang="en-US" sz="2400"/>
              <a:t>When analyzing graphed progress monitoring data, what can the graph tell you about your student’s progress? </a:t>
            </a:r>
          </a:p>
          <a:p>
            <a:pPr marL="514350" indent="-514350">
              <a:buClr>
                <a:schemeClr val="accent1"/>
              </a:buClr>
              <a:buFont typeface="+mj-lt"/>
              <a:buAutoNum type="arabicPeriod"/>
            </a:pPr>
            <a:r>
              <a:rPr lang="en-US" sz="2400"/>
              <a:t>What are some considerations for using the three common decision rules to analyze graphed progress monitoring data? </a:t>
            </a:r>
          </a:p>
          <a:p>
            <a:pPr marL="514350" indent="-514350">
              <a:buClr>
                <a:schemeClr val="accent1"/>
              </a:buClr>
              <a:buFont typeface="+mj-lt"/>
              <a:buAutoNum type="arabicPeriod"/>
            </a:pPr>
            <a:r>
              <a:rPr lang="en-US" sz="2400"/>
              <a:t>What resources could help you graph progress monitoring data? </a:t>
            </a:r>
          </a:p>
        </p:txBody>
      </p:sp>
      <p:sp>
        <p:nvSpPr>
          <p:cNvPr id="5" name="Text Placeholder 4">
            <a:extLst>
              <a:ext uri="{FF2B5EF4-FFF2-40B4-BE49-F238E27FC236}">
                <a16:creationId xmlns:a16="http://schemas.microsoft.com/office/drawing/2014/main" id="{EBFB975D-E2A7-3C8A-D2C9-CECC904BC14A}"/>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70822D08-19D7-7F1C-E85D-DD8CE35D2FC0}"/>
              </a:ext>
            </a:extLst>
          </p:cNvPr>
          <p:cNvSpPr>
            <a:spLocks noGrp="1"/>
          </p:cNvSpPr>
          <p:nvPr>
            <p:ph type="sldNum" sz="quarter" idx="18"/>
          </p:nvPr>
        </p:nvSpPr>
        <p:spPr/>
        <p:txBody>
          <a:bodyPr/>
          <a:lstStyle/>
          <a:p>
            <a:fld id="{99A20822-4A49-4D36-86E3-300BA48D3F00}" type="slidenum">
              <a:rPr lang="en-US" smtClean="0"/>
              <a:pPr/>
              <a:t>47</a:t>
            </a:fld>
            <a:endParaRPr lang="en-US"/>
          </a:p>
        </p:txBody>
      </p:sp>
    </p:spTree>
    <p:extLst>
      <p:ext uri="{BB962C8B-B14F-4D97-AF65-F5344CB8AC3E}">
        <p14:creationId xmlns:p14="http://schemas.microsoft.com/office/powerpoint/2010/main" val="2661188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B660-67E6-4745-BFB7-DEF022085A58}"/>
              </a:ext>
            </a:extLst>
          </p:cNvPr>
          <p:cNvSpPr>
            <a:spLocks noGrp="1"/>
          </p:cNvSpPr>
          <p:nvPr>
            <p:ph type="title"/>
          </p:nvPr>
        </p:nvSpPr>
        <p:spPr/>
        <p:txBody>
          <a:bodyPr/>
          <a:lstStyle/>
          <a:p>
            <a:r>
              <a:rPr lang="en-US"/>
              <a:t>NCII Disclaimer</a:t>
            </a:r>
          </a:p>
        </p:txBody>
      </p:sp>
      <p:sp>
        <p:nvSpPr>
          <p:cNvPr id="4" name="Content Placeholder 3">
            <a:extLst>
              <a:ext uri="{FF2B5EF4-FFF2-40B4-BE49-F238E27FC236}">
                <a16:creationId xmlns:a16="http://schemas.microsoft.com/office/drawing/2014/main" id="{93DF720A-42CD-4D6C-9829-3C8E0BDF3060}"/>
              </a:ext>
            </a:extLst>
          </p:cNvPr>
          <p:cNvSpPr>
            <a:spLocks noGrp="1"/>
          </p:cNvSpPr>
          <p:nvPr>
            <p:ph sz="quarter" idx="14"/>
          </p:nvPr>
        </p:nvSpPr>
        <p:spPr/>
        <p:txBody>
          <a:bodyPr/>
          <a:lstStyle/>
          <a:p>
            <a:pPr>
              <a:spcBef>
                <a:spcPts val="0"/>
              </a:spcBef>
              <a:buClr>
                <a:schemeClr val="accent1"/>
              </a:buClr>
            </a:pPr>
            <a:r>
              <a:rPr lang="en-US"/>
              <a:t>This presentation was produced under the U.S. Department of Education, Office of Special Education Programs, Award No. H326Q260001. Celia Rosenquist serves as the project officer. The views expressed herein do not necessarily represent the positions or policies of the U.S. Department of Education. No official endorsement by the U.S. Department of Education of any product, commodity, service, or enterprise mentioned in this resource is intended or should be inferred.</a:t>
            </a:r>
          </a:p>
        </p:txBody>
      </p:sp>
      <p:sp>
        <p:nvSpPr>
          <p:cNvPr id="3" name="Slide Number Placeholder 2">
            <a:extLst>
              <a:ext uri="{FF2B5EF4-FFF2-40B4-BE49-F238E27FC236}">
                <a16:creationId xmlns:a16="http://schemas.microsoft.com/office/drawing/2014/main" id="{7B3DB965-7A83-4BCB-A5A0-49043992CA2A}"/>
              </a:ext>
            </a:extLst>
          </p:cNvPr>
          <p:cNvSpPr>
            <a:spLocks noGrp="1"/>
          </p:cNvSpPr>
          <p:nvPr>
            <p:ph type="sldNum" sz="quarter" idx="12"/>
          </p:nvPr>
        </p:nvSpPr>
        <p:spPr/>
        <p:txBody>
          <a:bodyPr/>
          <a:lstStyle/>
          <a:p>
            <a:fld id="{99A20822-4A49-4D36-86E3-300BA48D3F00}" type="slidenum">
              <a:rPr lang="en-US" smtClean="0"/>
              <a:t>48</a:t>
            </a:fld>
            <a:endParaRPr lang="en-US"/>
          </a:p>
        </p:txBody>
      </p:sp>
    </p:spTree>
    <p:extLst>
      <p:ext uri="{BB962C8B-B14F-4D97-AF65-F5344CB8AC3E}">
        <p14:creationId xmlns:p14="http://schemas.microsoft.com/office/powerpoint/2010/main" val="2741616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group of people laughing&#10;&#10;Description automatically generated with low confidence">
            <a:extLst>
              <a:ext uri="{FF2B5EF4-FFF2-40B4-BE49-F238E27FC236}">
                <a16:creationId xmlns:a16="http://schemas.microsoft.com/office/drawing/2014/main" id="{A0064369-10A3-4C10-B79E-0416C6A742B2}"/>
              </a:ext>
            </a:extLst>
          </p:cNvPr>
          <p:cNvPicPr>
            <a:picLocks noGrp="1" noChangeAspect="1"/>
          </p:cNvPicPr>
          <p:nvPr>
            <p:ph type="pic" sz="quarter" idx="4294967295"/>
          </p:nvPr>
        </p:nvPicPr>
        <p:blipFill rotWithShape="1">
          <a:blip r:embed="rId3" cstate="print">
            <a:extLst>
              <a:ext uri="{BEBA8EAE-BF5A-486C-A8C5-ECC9F3942E4B}">
                <a14:imgProps xmlns:a14="http://schemas.microsoft.com/office/drawing/2010/main">
                  <a14:imgLayer r:embed="rId4">
                    <a14:imgEffect>
                      <a14:saturation sat="50000"/>
                    </a14:imgEffect>
                    <a14:imgEffect>
                      <a14:brightnessContrast bright="-10000" contrast="60000"/>
                    </a14:imgEffect>
                  </a14:imgLayer>
                </a14:imgProps>
              </a:ext>
              <a:ext uri="{28A0092B-C50C-407E-A947-70E740481C1C}">
                <a14:useLocalDpi xmlns:a14="http://schemas.microsoft.com/office/drawing/2010/main" val="0"/>
              </a:ext>
            </a:extLst>
          </a:blip>
          <a:srcRect t="247" b="247"/>
          <a:stretch/>
        </p:blipFill>
        <p:spPr>
          <a:xfrm>
            <a:off x="730250" y="1096963"/>
            <a:ext cx="10533063" cy="2514600"/>
          </a:xfrm>
          <a:effectLst/>
        </p:spPr>
      </p:pic>
      <p:sp>
        <p:nvSpPr>
          <p:cNvPr id="9" name="Text Placeholder 8">
            <a:extLst>
              <a:ext uri="{FF2B5EF4-FFF2-40B4-BE49-F238E27FC236}">
                <a16:creationId xmlns:a16="http://schemas.microsoft.com/office/drawing/2014/main" id="{62D91556-B89F-47FF-890A-092B3E8979B5}"/>
              </a:ext>
            </a:extLst>
          </p:cNvPr>
          <p:cNvSpPr>
            <a:spLocks noGrp="1"/>
          </p:cNvSpPr>
          <p:nvPr>
            <p:ph type="body" sz="quarter" idx="23"/>
          </p:nvPr>
        </p:nvSpPr>
        <p:spPr>
          <a:xfrm>
            <a:off x="729742" y="1096963"/>
            <a:ext cx="10533888" cy="2514600"/>
          </a:xfrm>
          <a:solidFill>
            <a:schemeClr val="bg2">
              <a:lumMod val="50000"/>
              <a:alpha val="85000"/>
            </a:schemeClr>
          </a:solidFill>
        </p:spPr>
        <p:txBody>
          <a:bodyPr/>
          <a:lstStyle/>
          <a:p>
            <a:endParaRPr lang="en-US" dirty="0"/>
          </a:p>
        </p:txBody>
      </p:sp>
      <p:sp>
        <p:nvSpPr>
          <p:cNvPr id="5" name="Slide Number Placeholder 4">
            <a:extLst>
              <a:ext uri="{FF2B5EF4-FFF2-40B4-BE49-F238E27FC236}">
                <a16:creationId xmlns:a16="http://schemas.microsoft.com/office/drawing/2014/main" id="{3D4798B2-C908-4741-98DD-8E6626574CFB}"/>
              </a:ext>
            </a:extLst>
          </p:cNvPr>
          <p:cNvSpPr>
            <a:spLocks noGrp="1"/>
          </p:cNvSpPr>
          <p:nvPr>
            <p:ph type="sldNum" sz="quarter" idx="14"/>
          </p:nvPr>
        </p:nvSpPr>
        <p:spPr>
          <a:xfrm>
            <a:off x="11734800" y="6704112"/>
            <a:ext cx="15709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262626"/>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262626"/>
              </a:solidFill>
              <a:effectLst/>
              <a:uLnTx/>
              <a:uFillTx/>
              <a:latin typeface="Calibri"/>
              <a:cs typeface="Calibri"/>
            </a:endParaRPr>
          </a:p>
        </p:txBody>
      </p:sp>
      <p:sp>
        <p:nvSpPr>
          <p:cNvPr id="2" name="Title 1">
            <a:extLst>
              <a:ext uri="{FF2B5EF4-FFF2-40B4-BE49-F238E27FC236}">
                <a16:creationId xmlns:a16="http://schemas.microsoft.com/office/drawing/2014/main" id="{E43E1771-940B-E580-88FC-25267D8A7A5C}"/>
              </a:ext>
            </a:extLst>
          </p:cNvPr>
          <p:cNvSpPr>
            <a:spLocks noGrp="1"/>
          </p:cNvSpPr>
          <p:nvPr>
            <p:ph type="title" idx="4294967295"/>
          </p:nvPr>
        </p:nvSpPr>
        <p:spPr>
          <a:xfrm>
            <a:off x="537271" y="-1008387"/>
            <a:ext cx="11276076" cy="1280160"/>
          </a:xfrm>
        </p:spPr>
        <p:txBody>
          <a:bodyPr/>
          <a:lstStyle/>
          <a:p>
            <a:r>
              <a:rPr lang="en-US" dirty="0"/>
              <a:t>Thank you!</a:t>
            </a:r>
          </a:p>
        </p:txBody>
      </p:sp>
    </p:spTree>
    <p:extLst>
      <p:ext uri="{BB962C8B-B14F-4D97-AF65-F5344CB8AC3E}">
        <p14:creationId xmlns:p14="http://schemas.microsoft.com/office/powerpoint/2010/main" val="81698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3F49-9D33-8EC7-47B9-EE65A1A6E8D3}"/>
              </a:ext>
            </a:extLst>
          </p:cNvPr>
          <p:cNvSpPr>
            <a:spLocks noGrp="1"/>
          </p:cNvSpPr>
          <p:nvPr>
            <p:ph type="title"/>
          </p:nvPr>
        </p:nvSpPr>
        <p:spPr>
          <a:xfrm>
            <a:off x="457200" y="0"/>
            <a:ext cx="11274552" cy="1280160"/>
          </a:xfrm>
        </p:spPr>
        <p:txBody>
          <a:bodyPr anchor="ctr">
            <a:normAutofit/>
          </a:bodyPr>
          <a:lstStyle/>
          <a:p>
            <a:r>
              <a:rPr lang="en-US"/>
              <a:t>Establishing a Progress Monitoring Plan</a:t>
            </a:r>
          </a:p>
        </p:txBody>
      </p:sp>
      <p:sp>
        <p:nvSpPr>
          <p:cNvPr id="9" name="Content Placeholder 5">
            <a:extLst>
              <a:ext uri="{FF2B5EF4-FFF2-40B4-BE49-F238E27FC236}">
                <a16:creationId xmlns:a16="http://schemas.microsoft.com/office/drawing/2014/main" id="{EEB386CB-778D-5E29-4BD8-292FF70EB335}"/>
              </a:ext>
            </a:extLst>
          </p:cNvPr>
          <p:cNvSpPr txBox="1">
            <a:spLocks noGrp="1"/>
          </p:cNvSpPr>
          <p:nvPr>
            <p:ph sz="half" idx="1"/>
          </p:nvPr>
        </p:nvSpPr>
        <p:spPr>
          <a:xfrm>
            <a:off x="457200" y="1333500"/>
            <a:ext cx="5568696" cy="4381500"/>
          </a:xfrm>
        </p:spPr>
        <p:txBody>
          <a:bodyPr vert="horz" lIns="0" tIns="0" rIns="0" bIns="0" rtlCol="0">
            <a:normAutofit/>
          </a:bodyPr>
          <a:lstStyle>
            <a:lvl1pPr marL="320040" marR="0" indent="-320040" algn="l" defTabSz="685800" rtl="0" eaLnBrk="1" fontAlgn="auto" latinLnBrk="0" hangingPunct="1">
              <a:lnSpc>
                <a:spcPct val="125000"/>
              </a:lnSpc>
              <a:spcBef>
                <a:spcPts val="1800"/>
              </a:spcBef>
              <a:spcAft>
                <a:spcPts val="0"/>
              </a:spcAft>
              <a:buClr>
                <a:schemeClr val="accent1"/>
              </a:buClr>
              <a:buSzPct val="100000"/>
              <a:buFont typeface="Wingdings" panose="05000000000000000000" pitchFamily="2" charset="2"/>
              <a:buChar char="§"/>
              <a:tabLst/>
              <a:defRPr sz="26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600"/>
              </a:spcBef>
              <a:spcAft>
                <a:spcPts val="0"/>
              </a:spcAft>
              <a:buClr>
                <a:schemeClr val="accent1"/>
              </a:buClr>
              <a:buSzTx/>
              <a:buFont typeface="Calibri" panose="020F0502020204030204" pitchFamily="34" charset="0"/>
              <a:buChar char="›"/>
              <a:tabLst/>
              <a:defRPr sz="26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685800" rtl="0" eaLnBrk="1" fontAlgn="auto" latinLnBrk="0" hangingPunct="1">
              <a:lnSpc>
                <a:spcPct val="115000"/>
              </a:lnSpc>
              <a:spcBef>
                <a:spcPts val="1800"/>
              </a:spcBef>
              <a:spcAft>
                <a:spcPts val="0"/>
              </a:spcAft>
              <a:buClr>
                <a:srgbClr val="C25131"/>
              </a:buClr>
              <a:buSzPct val="100000"/>
              <a:buNone/>
              <a:tabLst/>
              <a:defRPr/>
            </a:pPr>
            <a:r>
              <a:rPr lang="en-US"/>
              <a:t>The plan should identify</a:t>
            </a:r>
          </a:p>
          <a:p>
            <a:pPr>
              <a:spcBef>
                <a:spcPts val="600"/>
              </a:spcBef>
              <a:buClr>
                <a:srgbClr val="C25131"/>
              </a:buClr>
              <a:defRPr/>
            </a:pPr>
            <a:r>
              <a:rPr lang="en-US"/>
              <a:t>who will collect the data,</a:t>
            </a:r>
          </a:p>
          <a:p>
            <a:pPr>
              <a:spcBef>
                <a:spcPts val="600"/>
              </a:spcBef>
              <a:buClr>
                <a:srgbClr val="C25131"/>
              </a:buClr>
              <a:defRPr/>
            </a:pPr>
            <a:r>
              <a:rPr lang="en-US"/>
              <a:t>what tool will be used to collect the data,</a:t>
            </a:r>
          </a:p>
          <a:p>
            <a:pPr>
              <a:spcBef>
                <a:spcPts val="600"/>
              </a:spcBef>
              <a:buClr>
                <a:srgbClr val="C25131"/>
              </a:buClr>
              <a:defRPr/>
            </a:pPr>
            <a:r>
              <a:rPr lang="en-US"/>
              <a:t>the timeline and frequency of data collection, and</a:t>
            </a:r>
          </a:p>
          <a:p>
            <a:pPr>
              <a:spcBef>
                <a:spcPts val="600"/>
              </a:spcBef>
              <a:buClr>
                <a:srgbClr val="C25131"/>
              </a:buClr>
              <a:defRPr/>
            </a:pPr>
            <a:r>
              <a:rPr lang="en-US"/>
              <a:t>the baseline data and goal.</a:t>
            </a:r>
          </a:p>
        </p:txBody>
      </p:sp>
      <p:pic>
        <p:nvPicPr>
          <p:cNvPr id="13" name="Picture 12" descr="Red marker and calendar">
            <a:extLst>
              <a:ext uri="{FF2B5EF4-FFF2-40B4-BE49-F238E27FC236}">
                <a16:creationId xmlns:a16="http://schemas.microsoft.com/office/drawing/2014/main" id="{6D7B74C4-08BF-12D3-88B9-8743C3271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106" y="1333500"/>
            <a:ext cx="5568696" cy="3717104"/>
          </a:xfrm>
          <a:prstGeom prst="rect">
            <a:avLst/>
          </a:prstGeom>
          <a:noFill/>
        </p:spPr>
      </p:pic>
      <p:sp>
        <p:nvSpPr>
          <p:cNvPr id="18" name="Text Placeholder 4">
            <a:extLst>
              <a:ext uri="{FF2B5EF4-FFF2-40B4-BE49-F238E27FC236}">
                <a16:creationId xmlns:a16="http://schemas.microsoft.com/office/drawing/2014/main" id="{75158571-9498-B528-837A-BD0EC2067B0B}"/>
              </a:ext>
            </a:extLst>
          </p:cNvPr>
          <p:cNvSpPr>
            <a:spLocks noGrp="1"/>
          </p:cNvSpPr>
          <p:nvPr>
            <p:ph type="body" sz="quarter" idx="13"/>
          </p:nvPr>
        </p:nvSpPr>
        <p:spPr>
          <a:xfrm>
            <a:off x="457200" y="5751576"/>
            <a:ext cx="11274552" cy="192024"/>
          </a:xfrm>
        </p:spPr>
        <p:txBody>
          <a:bodyPr/>
          <a:lstStyle/>
          <a:p>
            <a:endParaRPr lang="en-US"/>
          </a:p>
        </p:txBody>
      </p:sp>
      <p:sp>
        <p:nvSpPr>
          <p:cNvPr id="5" name="Slide Number Placeholder 4">
            <a:extLst>
              <a:ext uri="{FF2B5EF4-FFF2-40B4-BE49-F238E27FC236}">
                <a16:creationId xmlns:a16="http://schemas.microsoft.com/office/drawing/2014/main" id="{0CD61367-A961-5FB2-7419-7E388D702969}"/>
              </a:ext>
            </a:extLst>
          </p:cNvPr>
          <p:cNvSpPr>
            <a:spLocks noGrp="1"/>
          </p:cNvSpPr>
          <p:nvPr>
            <p:ph type="sldNum" sz="quarter" idx="12"/>
          </p:nvPr>
        </p:nvSpPr>
        <p:spPr>
          <a:xfrm>
            <a:off x="11734800" y="6704112"/>
            <a:ext cx="157094" cy="153888"/>
          </a:xfrm>
        </p:spPr>
        <p:txBody>
          <a:bodyPr wrap="none" anchor="b">
            <a:normAutofit/>
          </a:bodyPr>
          <a:lstStyle/>
          <a:p>
            <a:pPr marL="0" marR="0" lvl="0" indent="0" defTabSz="914400" rtl="0" eaLnBrk="1" fontAlgn="auto" latinLnBrk="0" hangingPunct="1">
              <a:spcBef>
                <a:spcPts val="0"/>
              </a:spcBef>
              <a:spcAft>
                <a:spcPts val="600"/>
              </a:spcAft>
              <a:buClrTx/>
              <a:buSzTx/>
              <a:buFontTx/>
              <a:buNone/>
              <a:tabLst/>
              <a:defRPr/>
            </a:pPr>
            <a:fld id="{99A20822-4A49-4D36-86E3-300BA48D3F00}"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877886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962" y="44768"/>
            <a:ext cx="11276076" cy="1280160"/>
          </a:xfrm>
        </p:spPr>
        <p:txBody>
          <a:bodyPr/>
          <a:lstStyle/>
          <a:p>
            <a:r>
              <a:rPr lang="en-US"/>
              <a:t>Getting Started With Progress Monitoring</a:t>
            </a:r>
          </a:p>
        </p:txBody>
      </p:sp>
      <p:sp>
        <p:nvSpPr>
          <p:cNvPr id="3" name="Content Placeholder 2">
            <a:extLst>
              <a:ext uri="{C183D7F6-B498-43B3-948B-1728B52AA6E4}">
                <adec:decorative xmlns:adec="http://schemas.microsoft.com/office/drawing/2017/decorative" val="1"/>
              </a:ext>
            </a:extLst>
          </p:cNvPr>
          <p:cNvSpPr>
            <a:spLocks noGrp="1"/>
          </p:cNvSpPr>
          <p:nvPr>
            <p:ph sz="quarter" idx="14"/>
          </p:nvPr>
        </p:nvSpPr>
        <p:spPr>
          <a:xfrm>
            <a:off x="2852775" y="1745136"/>
            <a:ext cx="2440442" cy="706633"/>
          </a:xfrm>
        </p:spPr>
        <p:txBody>
          <a:bodyPr>
            <a:noAutofit/>
          </a:bodyPr>
          <a:lstStyle/>
          <a:p>
            <a:pPr lvl="0"/>
            <a:r>
              <a:rPr lang="en-US"/>
              <a:t>Identify Target Behavior and Select Tool</a:t>
            </a:r>
          </a:p>
          <a:p>
            <a:pPr lvl="0" algn="ctr"/>
            <a:endParaRPr lang="en-US"/>
          </a:p>
        </p:txBody>
      </p:sp>
      <p:sp>
        <p:nvSpPr>
          <p:cNvPr id="5" name="Content Placeholder 2">
            <a:extLst>
              <a:ext uri="{FF2B5EF4-FFF2-40B4-BE49-F238E27FC236}">
                <a16:creationId xmlns:a16="http://schemas.microsoft.com/office/drawing/2014/main" id="{D3E77552-05B2-E597-4796-AD14C7054B9E}"/>
              </a:ext>
            </a:extLst>
          </p:cNvPr>
          <p:cNvSpPr txBox="1">
            <a:spLocks/>
          </p:cNvSpPr>
          <p:nvPr/>
        </p:nvSpPr>
        <p:spPr>
          <a:xfrm>
            <a:off x="2852775" y="4115309"/>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Collect and Graph Data</a:t>
            </a:r>
          </a:p>
          <a:p>
            <a:pPr algn="ctr"/>
            <a:endParaRPr lang="en-US"/>
          </a:p>
        </p:txBody>
      </p:sp>
      <p:sp>
        <p:nvSpPr>
          <p:cNvPr id="6" name="Content Placeholder 2">
            <a:extLst>
              <a:ext uri="{FF2B5EF4-FFF2-40B4-BE49-F238E27FC236}">
                <a16:creationId xmlns:a16="http://schemas.microsoft.com/office/drawing/2014/main" id="{C36B188C-8218-ACD5-28DE-F44AA343CD05}"/>
              </a:ext>
              <a:ext uri="{C183D7F6-B498-43B3-948B-1728B52AA6E4}">
                <adec:decorative xmlns:adec="http://schemas.microsoft.com/office/drawing/2017/decorative" val="1"/>
              </a:ext>
            </a:extLst>
          </p:cNvPr>
          <p:cNvSpPr txBox="1">
            <a:spLocks/>
          </p:cNvSpPr>
          <p:nvPr/>
        </p:nvSpPr>
        <p:spPr>
          <a:xfrm>
            <a:off x="8059488" y="1745136"/>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Establish a Progress Monitoring Plan</a:t>
            </a:r>
          </a:p>
        </p:txBody>
      </p:sp>
      <p:sp>
        <p:nvSpPr>
          <p:cNvPr id="7" name="Content Placeholder 2">
            <a:extLst>
              <a:ext uri="{FF2B5EF4-FFF2-40B4-BE49-F238E27FC236}">
                <a16:creationId xmlns:a16="http://schemas.microsoft.com/office/drawing/2014/main" id="{BC19745D-B186-D9C3-3619-1B0DF8F57A91}"/>
              </a:ext>
              <a:ext uri="{C183D7F6-B498-43B3-948B-1728B52AA6E4}">
                <adec:decorative xmlns:adec="http://schemas.microsoft.com/office/drawing/2017/decorative" val="1"/>
              </a:ext>
            </a:extLst>
          </p:cNvPr>
          <p:cNvSpPr txBox="1">
            <a:spLocks/>
          </p:cNvSpPr>
          <p:nvPr/>
        </p:nvSpPr>
        <p:spPr>
          <a:xfrm>
            <a:off x="8059488" y="4115309"/>
            <a:ext cx="2955936" cy="706633"/>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Wingdings" panose="05000000000000000000" pitchFamily="2" charset="2"/>
              <a:buNone/>
              <a:tabLst/>
              <a:defRPr sz="2600" b="0" i="0" kern="1200">
                <a:solidFill>
                  <a:schemeClr val="tx1"/>
                </a:solidFill>
                <a:latin typeface="+mn-lt"/>
                <a:ea typeface="Calibri"/>
                <a:cs typeface="Calibri"/>
              </a:defRPr>
            </a:lvl1pPr>
            <a:lvl2pPr marL="320040" marR="0" indent="-320040" algn="l" defTabSz="685800" rtl="0" eaLnBrk="1" fontAlgn="auto" latinLnBrk="0" hangingPunct="1">
              <a:lnSpc>
                <a:spcPct val="125000"/>
              </a:lnSpc>
              <a:spcBef>
                <a:spcPts val="600"/>
              </a:spcBef>
              <a:spcAft>
                <a:spcPts val="0"/>
              </a:spcAft>
              <a:buClr>
                <a:schemeClr val="accent1"/>
              </a:buClr>
              <a:buSzTx/>
              <a:buFont typeface="Wingdings" panose="05000000000000000000" pitchFamily="2" charset="2"/>
              <a:buChar char="§"/>
              <a:tabLst/>
              <a:defRPr sz="2600" b="0" i="0" kern="1200">
                <a:solidFill>
                  <a:schemeClr val="tx1"/>
                </a:solidFill>
                <a:latin typeface="+mn-lt"/>
                <a:ea typeface="Calibri"/>
                <a:cs typeface="Calibri"/>
              </a:defRPr>
            </a:lvl2pPr>
            <a:lvl3pPr marL="64008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3pPr>
            <a:lvl4pPr marL="960120" marR="0" indent="-320040" algn="l" defTabSz="685800" rtl="0" eaLnBrk="1" fontAlgn="auto" latinLnBrk="0" hangingPunct="1">
              <a:lnSpc>
                <a:spcPct val="125000"/>
              </a:lnSpc>
              <a:spcBef>
                <a:spcPts val="600"/>
              </a:spcBef>
              <a:spcAft>
                <a:spcPts val="0"/>
              </a:spcAft>
              <a:buClr>
                <a:schemeClr val="accent1"/>
              </a:buClr>
              <a:buSzPct val="100000"/>
              <a:buFont typeface="Arial" panose="020B0604020202020204" pitchFamily="34" charset="0"/>
              <a:buChar char="–"/>
              <a:tabLst/>
              <a:defRPr sz="2600" b="0" i="0" kern="1200">
                <a:solidFill>
                  <a:schemeClr val="tx1"/>
                </a:solidFill>
                <a:latin typeface="+mn-lt"/>
                <a:ea typeface="Calibri"/>
                <a:cs typeface="Calibri"/>
              </a:defRPr>
            </a:lvl4pPr>
            <a:lvl5pPr marL="1280160" marR="0" indent="-320040" algn="l" defTabSz="685800" rtl="0" eaLnBrk="1" fontAlgn="auto" latinLnBrk="0" hangingPunct="1">
              <a:lnSpc>
                <a:spcPct val="125000"/>
              </a:lnSpc>
              <a:spcBef>
                <a:spcPts val="600"/>
              </a:spcBef>
              <a:spcAft>
                <a:spcPts val="0"/>
              </a:spcAft>
              <a:buClr>
                <a:schemeClr val="accent1"/>
              </a:buClr>
              <a:buSzTx/>
              <a:buFont typeface="Arial" panose="020B0604020202020204" pitchFamily="34" charset="0"/>
              <a:buChar char="»"/>
              <a:tabLst/>
              <a:defRPr sz="2600" b="0" i="0" kern="1200">
                <a:solidFill>
                  <a:schemeClr val="tx1"/>
                </a:solidFill>
                <a:latin typeface="+mn-lt"/>
                <a:ea typeface="Calibri"/>
                <a:cs typeface="Calibri"/>
              </a:defRPr>
            </a:lvl5pPr>
            <a:lvl6pPr marL="1600200" indent="-320040" algn="l" defTabSz="685800" rtl="0" eaLnBrk="1" latinLnBrk="0" hangingPunct="1">
              <a:lnSpc>
                <a:spcPct val="125000"/>
              </a:lnSpc>
              <a:spcBef>
                <a:spcPts val="600"/>
              </a:spcBef>
              <a:buClr>
                <a:schemeClr val="accent1"/>
              </a:buClr>
              <a:buFont typeface="Arial Narrow" panose="020B0606020202030204" pitchFamily="34" charset="0"/>
              <a:buChar char="›"/>
              <a:defRPr sz="2600" kern="1200" baseline="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Evaluate Student Responsiveness</a:t>
            </a:r>
          </a:p>
        </p:txBody>
      </p:sp>
      <p:sp>
        <p:nvSpPr>
          <p:cNvPr id="8" name="Oval 7">
            <a:extLst>
              <a:ext uri="{FF2B5EF4-FFF2-40B4-BE49-F238E27FC236}">
                <a16:creationId xmlns:a16="http://schemas.microsoft.com/office/drawing/2014/main" id="{B5BEEEF8-8942-CD0F-7CB4-DEF0D2FC3263}"/>
              </a:ext>
              <a:ext uri="{C183D7F6-B498-43B3-948B-1728B52AA6E4}">
                <adec:decorative xmlns:adec="http://schemas.microsoft.com/office/drawing/2017/decorative" val="1"/>
              </a:ext>
            </a:extLst>
          </p:cNvPr>
          <p:cNvSpPr/>
          <p:nvPr/>
        </p:nvSpPr>
        <p:spPr>
          <a:xfrm>
            <a:off x="933893" y="1527543"/>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Oval 11">
            <a:extLst>
              <a:ext uri="{FF2B5EF4-FFF2-40B4-BE49-F238E27FC236}">
                <a16:creationId xmlns:a16="http://schemas.microsoft.com/office/drawing/2014/main" id="{77DAA80D-C1DA-A1FB-FC99-BC3DF3B81CE4}"/>
              </a:ext>
              <a:ext uri="{C183D7F6-B498-43B3-948B-1728B52AA6E4}">
                <adec:decorative xmlns:adec="http://schemas.microsoft.com/office/drawing/2017/decorative" val="1"/>
              </a:ext>
            </a:extLst>
          </p:cNvPr>
          <p:cNvSpPr/>
          <p:nvPr/>
        </p:nvSpPr>
        <p:spPr>
          <a:xfrm>
            <a:off x="933893" y="3893287"/>
            <a:ext cx="1640958" cy="1614376"/>
          </a:xfrm>
          <a:prstGeom prst="ellipse">
            <a:avLst/>
          </a:prstGeom>
          <a:solidFill>
            <a:srgbClr val="F2C2B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 name="Oval 15">
            <a:extLst>
              <a:ext uri="{FF2B5EF4-FFF2-40B4-BE49-F238E27FC236}">
                <a16:creationId xmlns:a16="http://schemas.microsoft.com/office/drawing/2014/main" id="{27588BC0-F127-0773-D0C0-8A0B86609DC9}"/>
              </a:ext>
              <a:ext uri="{C183D7F6-B498-43B3-948B-1728B52AA6E4}">
                <adec:decorative xmlns:adec="http://schemas.microsoft.com/office/drawing/2017/decorative" val="1"/>
              </a:ext>
            </a:extLst>
          </p:cNvPr>
          <p:cNvSpPr/>
          <p:nvPr/>
        </p:nvSpPr>
        <p:spPr>
          <a:xfrm>
            <a:off x="6099543" y="1527543"/>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 name="Oval 17">
            <a:extLst>
              <a:ext uri="{FF2B5EF4-FFF2-40B4-BE49-F238E27FC236}">
                <a16:creationId xmlns:a16="http://schemas.microsoft.com/office/drawing/2014/main" id="{3D682736-450B-2FAB-8023-B47D30665FC5}"/>
              </a:ext>
              <a:ext uri="{C183D7F6-B498-43B3-948B-1728B52AA6E4}">
                <adec:decorative xmlns:adec="http://schemas.microsoft.com/office/drawing/2017/decorative" val="1"/>
              </a:ext>
            </a:extLst>
          </p:cNvPr>
          <p:cNvSpPr/>
          <p:nvPr/>
        </p:nvSpPr>
        <p:spPr>
          <a:xfrm>
            <a:off x="6108402" y="3893287"/>
            <a:ext cx="1640958" cy="1614376"/>
          </a:xfrm>
          <a:prstGeom prst="ellipse">
            <a:avLst/>
          </a:prstGeom>
          <a:solidFill>
            <a:schemeClr val="tx1">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Rectangle 12" descr="Red box around &quot;Collect and Graph&quot; indicating we will be examining this section next. ">
            <a:extLst>
              <a:ext uri="{FF2B5EF4-FFF2-40B4-BE49-F238E27FC236}">
                <a16:creationId xmlns:a16="http://schemas.microsoft.com/office/drawing/2014/main" id="{5C1B3FD5-363C-01EA-1B13-E65C7EA0C2F5}"/>
              </a:ext>
            </a:extLst>
          </p:cNvPr>
          <p:cNvSpPr/>
          <p:nvPr/>
        </p:nvSpPr>
        <p:spPr>
          <a:xfrm>
            <a:off x="769689" y="3586291"/>
            <a:ext cx="4939047" cy="2148625"/>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solidFill>
                <a:schemeClr val="tx1"/>
              </a:solidFill>
            </a:endParaRPr>
          </a:p>
        </p:txBody>
      </p:sp>
      <p:pic>
        <p:nvPicPr>
          <p:cNvPr id="9" name="Picture 2">
            <a:extLst>
              <a:ext uri="{FF2B5EF4-FFF2-40B4-BE49-F238E27FC236}">
                <a16:creationId xmlns:a16="http://schemas.microsoft.com/office/drawing/2014/main" id="{73AE26CA-15BA-F10E-929F-995EB2D202E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000" y="1859488"/>
            <a:ext cx="1159043" cy="9733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7C8559B6-2179-3F90-ACFC-A328F5DF283D}"/>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385" y="1811689"/>
            <a:ext cx="789050" cy="10211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44390515-DEB2-25D6-3D7B-6E1AC94C2C65}"/>
              </a:ext>
              <a:ext uri="{C183D7F6-B498-43B3-948B-1728B52AA6E4}">
                <adec:decorative xmlns:adec="http://schemas.microsoft.com/office/drawing/2017/decorative" val="1"/>
              </a:ext>
            </a:extLst>
          </p:cNvPr>
          <p:cNvPicPr>
            <a:picLocks noChangeAspect="1" noChangeArrowheads="1"/>
          </p:cNvPicPr>
          <p:nvPr/>
        </p:nvPicPr>
        <p:blipFill>
          <a:blip r:embed="rId5" cstate="print">
            <a:alphaModFix am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62487" y="4170137"/>
            <a:ext cx="1056167" cy="10561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303109EA-F974-8268-A106-903032F2CC4D}"/>
              </a:ext>
              <a:ext uri="{C183D7F6-B498-43B3-948B-1728B52AA6E4}">
                <adec:decorative xmlns:adec="http://schemas.microsoft.com/office/drawing/2017/decorative" val="1"/>
              </a:ext>
            </a:extLst>
          </p:cNvPr>
          <p:cNvPicPr>
            <a:picLocks noChangeAspect="1" noChangeArrowheads="1"/>
          </p:cNvPicPr>
          <p:nvPr/>
        </p:nvPicPr>
        <p:blipFill>
          <a:blip r:embed="rId7" cstate="print">
            <a:alphaModFix amt="70000"/>
            <a:extLst>
              <a:ext uri="{28A0092B-C50C-407E-A947-70E740481C1C}">
                <a14:useLocalDpi xmlns:a14="http://schemas.microsoft.com/office/drawing/2010/main" val="0"/>
              </a:ext>
            </a:extLst>
          </a:blip>
          <a:srcRect/>
          <a:stretch>
            <a:fillRect/>
          </a:stretch>
        </p:blipFill>
        <p:spPr bwMode="auto">
          <a:xfrm>
            <a:off x="6426485" y="4175325"/>
            <a:ext cx="985293" cy="10509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C183D7F6-B498-43B3-948B-1728B52AA6E4}">
                <adec:decorative xmlns:adec="http://schemas.microsoft.com/office/drawing/2017/decorative" val="0"/>
              </a:ext>
            </a:extLst>
          </p:cNvPr>
          <p:cNvSpPr>
            <a:spLocks noGrp="1"/>
          </p:cNvSpPr>
          <p:nvPr>
            <p:ph type="sldNum" sz="quarter" idx="12"/>
          </p:nvPr>
        </p:nvSpPr>
        <p:spPr/>
        <p:txBody>
          <a:bodyPr/>
          <a:lstStyle/>
          <a:p>
            <a:fld id="{99A20822-4A49-4D36-86E3-300BA48D3F00}" type="slidenum">
              <a:rPr lang="en-US" smtClean="0"/>
              <a:pPr/>
              <a:t>6</a:t>
            </a:fld>
            <a:endParaRPr lang="en-US"/>
          </a:p>
        </p:txBody>
      </p:sp>
    </p:spTree>
    <p:extLst>
      <p:ext uri="{BB962C8B-B14F-4D97-AF65-F5344CB8AC3E}">
        <p14:creationId xmlns:p14="http://schemas.microsoft.com/office/powerpoint/2010/main" val="275908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45EF5-C8BD-B8A4-F0C0-30AD6B3B98EA}"/>
              </a:ext>
            </a:extLst>
          </p:cNvPr>
          <p:cNvSpPr>
            <a:spLocks noGrp="1"/>
          </p:cNvSpPr>
          <p:nvPr>
            <p:ph type="title"/>
          </p:nvPr>
        </p:nvSpPr>
        <p:spPr/>
        <p:txBody>
          <a:bodyPr/>
          <a:lstStyle/>
          <a:p>
            <a:r>
              <a:rPr lang="en-US"/>
              <a:t>Collecting and Graphing Progress Monitoring Data</a:t>
            </a:r>
          </a:p>
        </p:txBody>
      </p:sp>
      <p:sp>
        <p:nvSpPr>
          <p:cNvPr id="4" name="Slide Number Placeholder 3">
            <a:extLst>
              <a:ext uri="{FF2B5EF4-FFF2-40B4-BE49-F238E27FC236}">
                <a16:creationId xmlns:a16="http://schemas.microsoft.com/office/drawing/2014/main" id="{90382BE1-DE9E-369D-7E4E-0B3AED46A3EB}"/>
              </a:ext>
            </a:extLst>
          </p:cNvPr>
          <p:cNvSpPr>
            <a:spLocks noGrp="1"/>
          </p:cNvSpPr>
          <p:nvPr>
            <p:ph type="sldNum" sz="quarter" idx="15"/>
          </p:nvPr>
        </p:nvSpPr>
        <p:spPr/>
        <p:txBody>
          <a:bodyPr/>
          <a:lstStyle/>
          <a:p>
            <a:fld id="{A1A8B8B9-B651-4439-A868-E8F04EF81465}" type="slidenum">
              <a:rPr lang="en-US" smtClean="0">
                <a:solidFill>
                  <a:srgbClr val="1F497D">
                    <a:lumMod val="75000"/>
                  </a:srgbClr>
                </a:solidFill>
              </a:rPr>
              <a:pPr/>
              <a:t>7</a:t>
            </a:fld>
            <a:endParaRPr lang="en-US">
              <a:solidFill>
                <a:srgbClr val="1F497D">
                  <a:lumMod val="75000"/>
                </a:srgbClr>
              </a:solidFill>
            </a:endParaRPr>
          </a:p>
        </p:txBody>
      </p:sp>
    </p:spTree>
    <p:extLst>
      <p:ext uri="{BB962C8B-B14F-4D97-AF65-F5344CB8AC3E}">
        <p14:creationId xmlns:p14="http://schemas.microsoft.com/office/powerpoint/2010/main" val="329605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F20AA-8004-F8B0-082F-7F3EB0453A03}"/>
              </a:ext>
            </a:extLst>
          </p:cNvPr>
          <p:cNvSpPr>
            <a:spLocks noGrp="1"/>
          </p:cNvSpPr>
          <p:nvPr>
            <p:ph type="title"/>
          </p:nvPr>
        </p:nvSpPr>
        <p:spPr/>
        <p:txBody>
          <a:bodyPr>
            <a:normAutofit fontScale="90000"/>
          </a:bodyPr>
          <a:lstStyle/>
          <a:p>
            <a:r>
              <a:rPr lang="en-US"/>
              <a:t>How Frequently Should We Collect Academic Progress Monitoring Data for Students With Intensive Needs?</a:t>
            </a:r>
          </a:p>
        </p:txBody>
      </p:sp>
      <p:graphicFrame>
        <p:nvGraphicFramePr>
          <p:cNvPr id="8" name="Content Placeholder 7" descr="Recommendation:&#10;Progress monitoring should occur at least weekly for students receiving intensive intervention.&#10;Why?&#10;Teachers must collect at least 6 – 9 data points to set a reliable trend line before analyzing a student’s progress.&#10;">
            <a:extLst>
              <a:ext uri="{FF2B5EF4-FFF2-40B4-BE49-F238E27FC236}">
                <a16:creationId xmlns:a16="http://schemas.microsoft.com/office/drawing/2014/main" id="{92DBF37F-7881-73FB-E0DE-7EC37539857B}"/>
              </a:ext>
            </a:extLst>
          </p:cNvPr>
          <p:cNvGraphicFramePr>
            <a:graphicFrameLocks noGrp="1"/>
          </p:cNvGraphicFramePr>
          <p:nvPr>
            <p:ph sz="quarter" idx="14"/>
            <p:extLst>
              <p:ext uri="{D42A27DB-BD31-4B8C-83A1-F6EECF244321}">
                <p14:modId xmlns:p14="http://schemas.microsoft.com/office/powerpoint/2010/main" val="3095427054"/>
              </p:ext>
            </p:extLst>
          </p:nvPr>
        </p:nvGraphicFramePr>
        <p:xfrm>
          <a:off x="925034" y="744279"/>
          <a:ext cx="10143460" cy="3997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4">
            <a:extLst>
              <a:ext uri="{FF2B5EF4-FFF2-40B4-BE49-F238E27FC236}">
                <a16:creationId xmlns:a16="http://schemas.microsoft.com/office/drawing/2014/main" id="{298C899D-89E2-A299-7B74-4ACCCE7CB935}"/>
              </a:ext>
            </a:extLst>
          </p:cNvPr>
          <p:cNvSpPr txBox="1">
            <a:spLocks/>
          </p:cNvSpPr>
          <p:nvPr/>
        </p:nvSpPr>
        <p:spPr>
          <a:xfrm>
            <a:off x="695459" y="4102041"/>
            <a:ext cx="10373036" cy="1280160"/>
          </a:xfrm>
          <a:prstGeom prst="rect">
            <a:avLst/>
          </a:prstGeom>
        </p:spPr>
        <p:txBody>
          <a:bodyPr vert="horz" lIns="0" tIns="0" rIns="0" bIns="0" rtlCol="0" anchor="ctr" anchorCtr="0">
            <a:normAutofit fontScale="97500"/>
          </a:bodyPr>
          <a:lstStyle>
            <a:lvl1pPr algn="ctr" defTabSz="685800" rtl="0" eaLnBrk="1" latinLnBrk="0" hangingPunct="1">
              <a:lnSpc>
                <a:spcPct val="100000"/>
              </a:lnSpc>
              <a:spcBef>
                <a:spcPct val="0"/>
              </a:spcBef>
              <a:buNone/>
              <a:defRPr sz="4200" b="1" i="0" kern="1200" baseline="0">
                <a:solidFill>
                  <a:schemeClr val="tx1"/>
                </a:solidFill>
                <a:latin typeface="+mj-lt"/>
                <a:ea typeface="+mj-ea"/>
                <a:cs typeface="Calibri"/>
              </a:defRPr>
            </a:lvl1pPr>
          </a:lstStyle>
          <a:p>
            <a:pPr algn="l">
              <a:lnSpc>
                <a:spcPct val="125000"/>
              </a:lnSpc>
            </a:pPr>
            <a:r>
              <a:rPr lang="en-US" sz="1800" b="0">
                <a:latin typeface="Segoe UI" panose="020B0502040204020203" pitchFamily="34" charset="0"/>
              </a:rPr>
              <a:t>W</a:t>
            </a:r>
            <a:r>
              <a:rPr lang="en-US" sz="1800" b="0">
                <a:effectLst/>
                <a:latin typeface="Segoe UI" panose="020B0502040204020203" pitchFamily="34" charset="0"/>
              </a:rPr>
              <a:t>eekly progress monitoring allows for timely decision making about whether the intervention is working for the student, while maintaining feasibility for teachers.</a:t>
            </a:r>
            <a:endParaRPr lang="en-US" sz="1800" b="0"/>
          </a:p>
        </p:txBody>
      </p:sp>
      <p:sp>
        <p:nvSpPr>
          <p:cNvPr id="6" name="Text Placeholder 5">
            <a:extLst>
              <a:ext uri="{FF2B5EF4-FFF2-40B4-BE49-F238E27FC236}">
                <a16:creationId xmlns:a16="http://schemas.microsoft.com/office/drawing/2014/main" id="{DA3F4A08-D53F-BB3F-CF77-73D1A2A1B7D2}"/>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C3842F7-3C04-A081-DF75-459B06345A86}"/>
              </a:ext>
            </a:extLst>
          </p:cNvPr>
          <p:cNvSpPr>
            <a:spLocks noGrp="1"/>
          </p:cNvSpPr>
          <p:nvPr>
            <p:ph type="sldNum" sz="quarter" idx="12"/>
          </p:nvPr>
        </p:nvSpPr>
        <p:spPr/>
        <p:txBody>
          <a:bodyPr/>
          <a:lstStyle/>
          <a:p>
            <a:fld id="{99A20822-4A49-4D36-86E3-300BA48D3F00}" type="slidenum">
              <a:rPr lang="en-US" smtClean="0"/>
              <a:pPr/>
              <a:t>8</a:t>
            </a:fld>
            <a:endParaRPr lang="en-US"/>
          </a:p>
        </p:txBody>
      </p:sp>
    </p:spTree>
    <p:extLst>
      <p:ext uri="{BB962C8B-B14F-4D97-AF65-F5344CB8AC3E}">
        <p14:creationId xmlns:p14="http://schemas.microsoft.com/office/powerpoint/2010/main" val="32787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D0EF-7912-1AA1-81BB-61808AA39588}"/>
              </a:ext>
            </a:extLst>
          </p:cNvPr>
          <p:cNvSpPr>
            <a:spLocks noGrp="1"/>
          </p:cNvSpPr>
          <p:nvPr>
            <p:ph type="title"/>
          </p:nvPr>
        </p:nvSpPr>
        <p:spPr/>
        <p:txBody>
          <a:bodyPr/>
          <a:lstStyle/>
          <a:p>
            <a:r>
              <a:rPr lang="en-US"/>
              <a:t>Data Quality Considerations</a:t>
            </a:r>
          </a:p>
        </p:txBody>
      </p:sp>
      <p:graphicFrame>
        <p:nvGraphicFramePr>
          <p:cNvPr id="6" name="Content Placeholder 5" descr="Inconsistent Assessment Administration&#10; Changes to the Environment &#10; Incorrect or Variable Instructions&#10; Inappropriate Assistance&#10; Altered Assessment Protocols &#10;Errors in Scoring Assessments&#10;Data Entry Errors&#10;">
            <a:extLst>
              <a:ext uri="{FF2B5EF4-FFF2-40B4-BE49-F238E27FC236}">
                <a16:creationId xmlns:a16="http://schemas.microsoft.com/office/drawing/2014/main" id="{06E6F7C5-FDD0-0163-900D-5981A98B46B9}"/>
              </a:ext>
            </a:extLst>
          </p:cNvPr>
          <p:cNvGraphicFramePr>
            <a:graphicFrameLocks noGrp="1"/>
          </p:cNvGraphicFramePr>
          <p:nvPr>
            <p:ph sz="quarter" idx="14"/>
            <p:extLst>
              <p:ext uri="{D42A27DB-BD31-4B8C-83A1-F6EECF244321}">
                <p14:modId xmlns:p14="http://schemas.microsoft.com/office/powerpoint/2010/main" val="1811338932"/>
              </p:ext>
            </p:extLst>
          </p:nvPr>
        </p:nvGraphicFramePr>
        <p:xfrm>
          <a:off x="457200" y="1643063"/>
          <a:ext cx="5943599" cy="401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hoto is a link to an NCII inforgaphic on data quality considerations">
            <a:hlinkClick r:id="rId8"/>
            <a:extLst>
              <a:ext uri="{FF2B5EF4-FFF2-40B4-BE49-F238E27FC236}">
                <a16:creationId xmlns:a16="http://schemas.microsoft.com/office/drawing/2014/main" id="{42BF7B35-944D-AFF8-6B6C-EBA73DC0FA78}"/>
              </a:ext>
            </a:extLst>
          </p:cNvPr>
          <p:cNvPicPr>
            <a:picLocks noChangeAspect="1"/>
          </p:cNvPicPr>
          <p:nvPr/>
        </p:nvPicPr>
        <p:blipFill>
          <a:blip r:embed="rId9"/>
          <a:stretch>
            <a:fillRect/>
          </a:stretch>
        </p:blipFill>
        <p:spPr>
          <a:xfrm>
            <a:off x="6817119" y="1090613"/>
            <a:ext cx="4146902" cy="5413218"/>
          </a:xfrm>
          <a:prstGeom prst="rect">
            <a:avLst/>
          </a:prstGeom>
        </p:spPr>
      </p:pic>
      <p:sp>
        <p:nvSpPr>
          <p:cNvPr id="8" name="Text Placeholder 7">
            <a:extLst>
              <a:ext uri="{FF2B5EF4-FFF2-40B4-BE49-F238E27FC236}">
                <a16:creationId xmlns:a16="http://schemas.microsoft.com/office/drawing/2014/main" id="{3F81BDA3-CDE4-5AF4-865E-E26969F438B0}"/>
              </a:ext>
            </a:extLst>
          </p:cNvPr>
          <p:cNvSpPr>
            <a:spLocks noGrp="1"/>
          </p:cNvSpPr>
          <p:nvPr>
            <p:ph type="body" sz="quarter" idx="13"/>
          </p:nvPr>
        </p:nvSpPr>
        <p:spPr/>
        <p:txBody>
          <a:bodyPr/>
          <a:lstStyle/>
          <a:p>
            <a:r>
              <a:rPr lang="en-US">
                <a:hlinkClick r:id="rId8"/>
              </a:rPr>
              <a:t>https://intensiveintervention.org/sites/default/files/DataFidelity_Final508.pdf</a:t>
            </a:r>
            <a:endParaRPr lang="en-US"/>
          </a:p>
        </p:txBody>
      </p:sp>
      <p:sp>
        <p:nvSpPr>
          <p:cNvPr id="5" name="Slide Number Placeholder 4">
            <a:extLst>
              <a:ext uri="{FF2B5EF4-FFF2-40B4-BE49-F238E27FC236}">
                <a16:creationId xmlns:a16="http://schemas.microsoft.com/office/drawing/2014/main" id="{BB5DC54D-8870-867C-E2BA-715BCE2E33BF}"/>
              </a:ext>
            </a:extLst>
          </p:cNvPr>
          <p:cNvSpPr>
            <a:spLocks noGrp="1"/>
          </p:cNvSpPr>
          <p:nvPr>
            <p:ph type="sldNum" sz="quarter" idx="12"/>
          </p:nvPr>
        </p:nvSpPr>
        <p:spPr/>
        <p:txBody>
          <a:bodyPr/>
          <a:lstStyle/>
          <a:p>
            <a:fld id="{99A20822-4A49-4D36-86E3-300BA48D3F00}" type="slidenum">
              <a:rPr lang="en-US" smtClean="0"/>
              <a:t>9</a:t>
            </a:fld>
            <a:endParaRPr lang="en-US"/>
          </a:p>
        </p:txBody>
      </p:sp>
    </p:spTree>
    <p:extLst>
      <p:ext uri="{BB962C8B-B14F-4D97-AF65-F5344CB8AC3E}">
        <p14:creationId xmlns:p14="http://schemas.microsoft.com/office/powerpoint/2010/main" val="2486144872"/>
      </p:ext>
    </p:extLst>
  </p:cSld>
  <p:clrMapOvr>
    <a:masterClrMapping/>
  </p:clrMapOvr>
</p:sld>
</file>

<file path=ppt/theme/theme1.xml><?xml version="1.0" encoding="utf-8"?>
<a:theme xmlns:a="http://schemas.openxmlformats.org/drawingml/2006/main" name="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PPT-030322 (003)  -  Read-Only" id="{32A1683D-2244-4DA6-B29E-24E8CCDEBBC7}" vid="{DF7FF3D6-8B87-445B-82B9-D95991B548EF}"/>
    </a:ext>
  </a:extLst>
</a:theme>
</file>

<file path=ppt/theme/theme2.xml><?xml version="1.0" encoding="utf-8"?>
<a:theme xmlns:a="http://schemas.openxmlformats.org/drawingml/2006/main" name="1_2018 NCII PPT">
  <a:themeElements>
    <a:clrScheme name="NCII PPT">
      <a:dk1>
        <a:srgbClr val="262626"/>
      </a:dk1>
      <a:lt1>
        <a:srgbClr val="FFFFFF"/>
      </a:lt1>
      <a:dk2>
        <a:srgbClr val="4D4D4F"/>
      </a:dk2>
      <a:lt2>
        <a:srgbClr val="F9EDEA"/>
      </a:lt2>
      <a:accent1>
        <a:srgbClr val="C25131"/>
      </a:accent1>
      <a:accent2>
        <a:srgbClr val="447939"/>
      </a:accent2>
      <a:accent3>
        <a:srgbClr val="2C517C"/>
      </a:accent3>
      <a:accent4>
        <a:srgbClr val="10719C"/>
      </a:accent4>
      <a:accent5>
        <a:srgbClr val="912B2A"/>
      </a:accent5>
      <a:accent6>
        <a:srgbClr val="672E6B"/>
      </a:accent6>
      <a:hlink>
        <a:srgbClr val="10719C"/>
      </a:hlink>
      <a:folHlink>
        <a:srgbClr val="800080"/>
      </a:folHlink>
    </a:clrScheme>
    <a:fontScheme name="2021 AIR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1A46AD72-7828-441F-B10D-6B0965BE1741}" vid="{7FBB7C7E-D471-4119-AC82-948CD0077109}"/>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A0D7E67984EF4ABEBACF74A4B1D294" ma:contentTypeVersion="18" ma:contentTypeDescription="Create a new document." ma:contentTypeScope="" ma:versionID="617e9a2e27362d20360b138b2149f575">
  <xsd:schema xmlns:xsd="http://www.w3.org/2001/XMLSchema" xmlns:xs="http://www.w3.org/2001/XMLSchema" xmlns:p="http://schemas.microsoft.com/office/2006/metadata/properties" xmlns:ns2="8ef39c64-a023-403b-b100-a285cfd6ef74" xmlns:ns3="89a51b02-0933-47a0-85eb-c3aa1e4e384a" targetNamespace="http://schemas.microsoft.com/office/2006/metadata/properties" ma:root="true" ma:fieldsID="9036fe3bf7a8134689ba1ccc5ba36990" ns2:_="" ns3:_="">
    <xsd:import namespace="8ef39c64-a023-403b-b100-a285cfd6ef74"/>
    <xsd:import namespace="89a51b02-0933-47a0-85eb-c3aa1e4e38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39c64-a023-403b-b100-a285cfd6e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a51b02-0933-47a0-85eb-c3aa1e4e38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32057c-f782-4aa0-839e-eb6adbb354a7}" ma:internalName="TaxCatchAll" ma:showField="CatchAllData" ma:web="89a51b02-0933-47a0-85eb-c3aa1e4e3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f39c64-a023-403b-b100-a285cfd6ef74">
      <Terms xmlns="http://schemas.microsoft.com/office/infopath/2007/PartnerControls"/>
    </lcf76f155ced4ddcb4097134ff3c332f>
    <TaxCatchAll xmlns="89a51b02-0933-47a0-85eb-c3aa1e4e384a" xsi:nil="true"/>
    <SharedWithUsers xmlns="89a51b02-0933-47a0-85eb-c3aa1e4e384a">
      <UserInfo>
        <DisplayName>Potter, Jon</DisplayName>
        <AccountId>137</AccountId>
        <AccountType/>
      </UserInfo>
      <UserInfo>
        <DisplayName>Harlacher, Jason</DisplayName>
        <AccountId>37</AccountId>
        <AccountType/>
      </UserInfo>
      <UserInfo>
        <DisplayName>Stai, Cory</DisplayName>
        <AccountId>260</AccountId>
        <AccountType/>
      </UserInfo>
      <UserInfo>
        <DisplayName>Weingarten, Zachary</DisplayName>
        <AccountId>16</AccountId>
        <AccountType/>
      </UserInfo>
    </SharedWithUsers>
  </documentManagement>
</p:properties>
</file>

<file path=customXml/itemProps1.xml><?xml version="1.0" encoding="utf-8"?>
<ds:datastoreItem xmlns:ds="http://schemas.openxmlformats.org/officeDocument/2006/customXml" ds:itemID="{927E14B0-6033-4AE5-AB67-BB54AB82BA28}">
  <ds:schemaRefs>
    <ds:schemaRef ds:uri="89a51b02-0933-47a0-85eb-c3aa1e4e384a"/>
    <ds:schemaRef ds:uri="8ef39c64-a023-403b-b100-a285cfd6ef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purl.org/dc/elements/1.1/"/>
    <ds:schemaRef ds:uri="http://www.w3.org/XML/1998/namespace"/>
    <ds:schemaRef ds:uri="http://schemas.microsoft.com/office/2006/documentManagement/types"/>
    <ds:schemaRef ds:uri="http://purl.org/dc/terms/"/>
    <ds:schemaRef ds:uri="http://purl.org/dc/dcmitype/"/>
    <ds:schemaRef ds:uri="8ef39c64-a023-403b-b100-a285cfd6ef74"/>
    <ds:schemaRef ds:uri="http://schemas.openxmlformats.org/package/2006/metadata/core-properties"/>
    <ds:schemaRef ds:uri="http://schemas.microsoft.com/office/infopath/2007/PartnerControls"/>
    <ds:schemaRef ds:uri="89a51b02-0933-47a0-85eb-c3aa1e4e384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NCII-PPT-030322</Template>
  <TotalTime>1785</TotalTime>
  <Words>9566</Words>
  <Application>Microsoft Office PowerPoint</Application>
  <PresentationFormat>Widescreen</PresentationFormat>
  <Paragraphs>645</Paragraphs>
  <Slides>49</Slides>
  <Notes>49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-apple-system</vt:lpstr>
      <vt:lpstr>Arial</vt:lpstr>
      <vt:lpstr>Arial Narrow</vt:lpstr>
      <vt:lpstr>Calibri</vt:lpstr>
      <vt:lpstr>Franklin Gothic Book</vt:lpstr>
      <vt:lpstr>Segoe UI</vt:lpstr>
      <vt:lpstr>Tahoma</vt:lpstr>
      <vt:lpstr>Times New Roman</vt:lpstr>
      <vt:lpstr>Wingdings</vt:lpstr>
      <vt:lpstr>2018 NCII PPT</vt:lpstr>
      <vt:lpstr>1_2018 NCII PPT</vt:lpstr>
      <vt:lpstr>Academic Progress Monitoring in Intensive Intervention: Part 4 </vt:lpstr>
      <vt:lpstr>Objectives</vt:lpstr>
      <vt:lpstr>How Does Progress Monitoring Fit Within DBI?</vt:lpstr>
      <vt:lpstr>What to Look for in a Progress Monitoring Measure</vt:lpstr>
      <vt:lpstr>Establishing a Progress Monitoring Plan</vt:lpstr>
      <vt:lpstr>Getting Started With Progress Monitoring</vt:lpstr>
      <vt:lpstr>Collecting and Graphing Progress Monitoring Data</vt:lpstr>
      <vt:lpstr>How Frequently Should We Collect Academic Progress Monitoring Data for Students With Intensive Needs?</vt:lpstr>
      <vt:lpstr>Data Quality Considerations</vt:lpstr>
      <vt:lpstr>Inconsistent Assessment Administration </vt:lpstr>
      <vt:lpstr>Errors in Scoring Assessments</vt:lpstr>
      <vt:lpstr>Data Entry Errors</vt:lpstr>
      <vt:lpstr>Why Is Graphing Data Important?</vt:lpstr>
      <vt:lpstr>Analyzing Data: Graphing Data Is Essential</vt:lpstr>
      <vt:lpstr>Analyzing Data: Graphing Data Is Essential</vt:lpstr>
      <vt:lpstr>Parts of the Graph</vt:lpstr>
      <vt:lpstr>Ways to Graph Data</vt:lpstr>
      <vt:lpstr>NCII’s Excel Graphing Tool</vt:lpstr>
      <vt:lpstr>Analyzing Academic Progress Monitoring Data for Decision Making</vt:lpstr>
      <vt:lpstr>Getting Started With Progress Monitoring 2</vt:lpstr>
      <vt:lpstr>Analyzing Data to Make Decisions</vt:lpstr>
      <vt:lpstr>Analyzing Graphed Data</vt:lpstr>
      <vt:lpstr>What Can a Graph Tell You?</vt:lpstr>
      <vt:lpstr>Example Graph 1: Very Low Scores</vt:lpstr>
      <vt:lpstr>Example Graph 2: Highly Variable Scores</vt:lpstr>
      <vt:lpstr>Example Graph 3: Flat Trend Line</vt:lpstr>
      <vt:lpstr>Example Graph 4: Goal Line Steeper  Than the Trend Line</vt:lpstr>
      <vt:lpstr>Example Graph 5: Trend Line Steeper  Than Goal Line</vt:lpstr>
      <vt:lpstr>Example Graph 6: Scores Flat After Change</vt:lpstr>
      <vt:lpstr>Example Graph 7: Scores Improving After Change</vt:lpstr>
      <vt:lpstr>Decision Rules for Analyzing Progress Monitoring Data</vt:lpstr>
      <vt:lpstr>The Four-Point Analysis Method</vt:lpstr>
      <vt:lpstr>Example: Four-Point Analysis Method</vt:lpstr>
      <vt:lpstr>The Four-Point Analysis Method 2</vt:lpstr>
      <vt:lpstr>Trend Line Analysis</vt:lpstr>
      <vt:lpstr>Example: Trend Line Analysis Method</vt:lpstr>
      <vt:lpstr>Trend Line Analysis 2</vt:lpstr>
      <vt:lpstr>Median of the Last Three Data Points​</vt:lpstr>
      <vt:lpstr>Example: Median of the Last Three Points Method​</vt:lpstr>
      <vt:lpstr>Median of the Last Three Data Points 2​</vt:lpstr>
      <vt:lpstr>Comparing the Decision Rules</vt:lpstr>
      <vt:lpstr>Comparing the Decision Rules: Answers</vt:lpstr>
      <vt:lpstr>Software </vt:lpstr>
      <vt:lpstr>Using Decision Rules</vt:lpstr>
      <vt:lpstr>Conclusion</vt:lpstr>
      <vt:lpstr>In Summary</vt:lpstr>
      <vt:lpstr>Summary Questions</vt:lpstr>
      <vt:lpstr>NCII 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subject>Specify the subject of the presentation</dc:subject>
  <dc:creator>Allen, Kyle</dc:creator>
  <cp:keywords>Add appropriate tags for accessibility</cp:keywords>
  <cp:lastModifiedBy>Peterson, Amy</cp:lastModifiedBy>
  <cp:revision>25</cp:revision>
  <cp:lastPrinted>2024-09-12T21:42:54Z</cp:lastPrinted>
  <dcterms:created xsi:type="dcterms:W3CDTF">2023-07-06T15:20:22Z</dcterms:created>
  <dcterms:modified xsi:type="dcterms:W3CDTF">2024-12-05T13:55:11Z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0x010100CAA0D7E67984EF4ABEBACF74A4B1D294</vt:lpwstr>
  </property>
  <property fmtid="{D5CDD505-2E9C-101B-9397-08002B2CF9AE}" pid="4" name="TaxKeyword">
    <vt:lpwstr>1327;#Add appropriate tags for accessibility|eab204ad-ef36-4d01-a7c0-674086fd960c</vt:lpwstr>
  </property>
  <property fmtid="{D5CDD505-2E9C-101B-9397-08002B2CF9AE}" pid="5" name="MediaServiceImageTags">
    <vt:lpwstr/>
  </property>
</Properties>
</file>