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81"/>
  </p:notesMasterIdLst>
  <p:handoutMasterIdLst>
    <p:handoutMasterId r:id="rId82"/>
  </p:handoutMasterIdLst>
  <p:sldIdLst>
    <p:sldId id="256" r:id="rId5"/>
    <p:sldId id="257" r:id="rId6"/>
    <p:sldId id="258" r:id="rId7"/>
    <p:sldId id="259" r:id="rId8"/>
    <p:sldId id="321" r:id="rId9"/>
    <p:sldId id="260" r:id="rId10"/>
    <p:sldId id="470" r:id="rId11"/>
    <p:sldId id="261" r:id="rId12"/>
    <p:sldId id="431" r:id="rId13"/>
    <p:sldId id="466" r:id="rId14"/>
    <p:sldId id="434" r:id="rId15"/>
    <p:sldId id="472" r:id="rId16"/>
    <p:sldId id="262" r:id="rId17"/>
    <p:sldId id="263" r:id="rId18"/>
    <p:sldId id="264" r:id="rId19"/>
    <p:sldId id="288" r:id="rId20"/>
    <p:sldId id="265" r:id="rId21"/>
    <p:sldId id="268" r:id="rId22"/>
    <p:sldId id="267" r:id="rId23"/>
    <p:sldId id="271" r:id="rId24"/>
    <p:sldId id="272" r:id="rId25"/>
    <p:sldId id="273" r:id="rId26"/>
    <p:sldId id="274" r:id="rId27"/>
    <p:sldId id="270" r:id="rId28"/>
    <p:sldId id="432" r:id="rId29"/>
    <p:sldId id="433" r:id="rId30"/>
    <p:sldId id="435" r:id="rId31"/>
    <p:sldId id="436" r:id="rId32"/>
    <p:sldId id="437" r:id="rId33"/>
    <p:sldId id="446" r:id="rId34"/>
    <p:sldId id="278" r:id="rId35"/>
    <p:sldId id="449" r:id="rId36"/>
    <p:sldId id="440" r:id="rId37"/>
    <p:sldId id="442" r:id="rId38"/>
    <p:sldId id="443" r:id="rId39"/>
    <p:sldId id="287" r:id="rId40"/>
    <p:sldId id="441" r:id="rId41"/>
    <p:sldId id="438" r:id="rId42"/>
    <p:sldId id="439" r:id="rId43"/>
    <p:sldId id="444" r:id="rId44"/>
    <p:sldId id="445" r:id="rId45"/>
    <p:sldId id="447" r:id="rId46"/>
    <p:sldId id="289" r:id="rId47"/>
    <p:sldId id="450" r:id="rId48"/>
    <p:sldId id="448" r:id="rId49"/>
    <p:sldId id="451" r:id="rId50"/>
    <p:sldId id="452" r:id="rId51"/>
    <p:sldId id="453" r:id="rId52"/>
    <p:sldId id="454" r:id="rId53"/>
    <p:sldId id="455" r:id="rId54"/>
    <p:sldId id="456" r:id="rId55"/>
    <p:sldId id="457" r:id="rId56"/>
    <p:sldId id="473" r:id="rId57"/>
    <p:sldId id="459" r:id="rId58"/>
    <p:sldId id="474" r:id="rId59"/>
    <p:sldId id="458" r:id="rId60"/>
    <p:sldId id="471" r:id="rId61"/>
    <p:sldId id="305" r:id="rId62"/>
    <p:sldId id="306" r:id="rId63"/>
    <p:sldId id="423" r:id="rId64"/>
    <p:sldId id="309" r:id="rId65"/>
    <p:sldId id="310" r:id="rId66"/>
    <p:sldId id="311" r:id="rId67"/>
    <p:sldId id="312" r:id="rId68"/>
    <p:sldId id="428" r:id="rId69"/>
    <p:sldId id="429" r:id="rId70"/>
    <p:sldId id="313" r:id="rId71"/>
    <p:sldId id="314" r:id="rId72"/>
    <p:sldId id="315" r:id="rId73"/>
    <p:sldId id="424" r:id="rId74"/>
    <p:sldId id="425" r:id="rId75"/>
    <p:sldId id="426" r:id="rId76"/>
    <p:sldId id="319" r:id="rId77"/>
    <p:sldId id="320" r:id="rId78"/>
    <p:sldId id="308" r:id="rId79"/>
    <p:sldId id="475" r:id="rId80"/>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A Slides" id="{DE06AE44-4415-41F6-8B55-3C6073742C4E}">
          <p14:sldIdLst>
            <p14:sldId id="256"/>
            <p14:sldId id="257"/>
            <p14:sldId id="258"/>
            <p14:sldId id="259"/>
            <p14:sldId id="321"/>
            <p14:sldId id="260"/>
            <p14:sldId id="470"/>
            <p14:sldId id="261"/>
            <p14:sldId id="431"/>
            <p14:sldId id="466"/>
            <p14:sldId id="434"/>
            <p14:sldId id="472"/>
            <p14:sldId id="262"/>
            <p14:sldId id="263"/>
            <p14:sldId id="264"/>
            <p14:sldId id="288"/>
            <p14:sldId id="265"/>
            <p14:sldId id="268"/>
            <p14:sldId id="267"/>
            <p14:sldId id="271"/>
            <p14:sldId id="272"/>
            <p14:sldId id="273"/>
            <p14:sldId id="274"/>
            <p14:sldId id="270"/>
            <p14:sldId id="432"/>
            <p14:sldId id="433"/>
            <p14:sldId id="435"/>
            <p14:sldId id="436"/>
            <p14:sldId id="437"/>
            <p14:sldId id="446"/>
            <p14:sldId id="278"/>
            <p14:sldId id="449"/>
            <p14:sldId id="440"/>
            <p14:sldId id="442"/>
            <p14:sldId id="443"/>
            <p14:sldId id="287"/>
            <p14:sldId id="441"/>
            <p14:sldId id="438"/>
            <p14:sldId id="439"/>
            <p14:sldId id="444"/>
            <p14:sldId id="445"/>
            <p14:sldId id="447"/>
            <p14:sldId id="289"/>
            <p14:sldId id="450"/>
            <p14:sldId id="448"/>
            <p14:sldId id="451"/>
            <p14:sldId id="452"/>
            <p14:sldId id="453"/>
            <p14:sldId id="454"/>
            <p14:sldId id="455"/>
            <p14:sldId id="456"/>
            <p14:sldId id="457"/>
            <p14:sldId id="473"/>
            <p14:sldId id="459"/>
            <p14:sldId id="474"/>
            <p14:sldId id="458"/>
            <p14:sldId id="471"/>
            <p14:sldId id="305"/>
            <p14:sldId id="306"/>
            <p14:sldId id="423"/>
            <p14:sldId id="309"/>
            <p14:sldId id="310"/>
            <p14:sldId id="311"/>
            <p14:sldId id="312"/>
            <p14:sldId id="428"/>
            <p14:sldId id="429"/>
            <p14:sldId id="313"/>
            <p14:sldId id="314"/>
            <p14:sldId id="315"/>
            <p14:sldId id="424"/>
            <p14:sldId id="425"/>
            <p14:sldId id="426"/>
            <p14:sldId id="319"/>
            <p14:sldId id="320"/>
            <p14:sldId id="308"/>
            <p14:sldId id="475"/>
          </p14:sldIdLst>
        </p14:section>
      </p14:sectionLst>
    </p:ext>
    <p:ext uri="{EFAFB233-063F-42B5-8137-9DF3F51BA10A}">
      <p15:sldGuideLst xmlns:p15="http://schemas.microsoft.com/office/powerpoint/2012/main">
        <p15:guide id="1" orient="horz" pos="648" userDrawn="1">
          <p15:clr>
            <a:srgbClr val="A4A3A4"/>
          </p15:clr>
        </p15:guide>
        <p15:guide id="2" pos="3840" userDrawn="1">
          <p15:clr>
            <a:srgbClr val="A4A3A4"/>
          </p15:clr>
        </p15:guide>
        <p15:guide id="3" orient="horz" pos="2160" userDrawn="1">
          <p15:clr>
            <a:srgbClr val="A4A3A4"/>
          </p15:clr>
        </p15:guide>
        <p15:guide id="4" orient="horz" pos="1200" userDrawn="1">
          <p15:clr>
            <a:srgbClr val="A4A3A4"/>
          </p15:clr>
        </p15:guide>
        <p15:guide id="5" orient="horz" pos="984" userDrawn="1">
          <p15:clr>
            <a:srgbClr val="A4A3A4"/>
          </p15:clr>
        </p15:guide>
        <p15:guide id="6" pos="288" userDrawn="1">
          <p15:clr>
            <a:srgbClr val="A4A3A4"/>
          </p15:clr>
        </p15:guide>
        <p15:guide id="7" pos="2544" userDrawn="1">
          <p15:clr>
            <a:srgbClr val="A4A3A4"/>
          </p15:clr>
        </p15:guide>
        <p15:guide id="8" orient="horz" pos="76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388029-2B20-F5FB-4124-4ABF9417DF0E}" name="Peterson, Amy" initials="AP" userId="S::ampeterson@air.org::8c14dd6b-6031-4383-8241-8af97fa7035b" providerId="AD"/>
  <p188:author id="{A4759F2A-275A-1110-FED8-D76261918B6D}" name="Arden, Sarah" initials="AS" userId="S::sarden@air.org::c3865b93-f4ad-427d-92c9-4484f9824b26" providerId="AD"/>
  <p188:author id="{26D1DD49-A3E5-9741-7F76-8C123EE23B41}" name="Rosenstein, Jakob" initials="JR" userId="S::jrosenstein@air.org::f409a549-f345-433f-bc69-3b1cdd837b91" providerId="AD"/>
  <p188:author id="{D272B84E-8DFE-35A5-6CB7-69976C9A740F}" name="Phil Esra" initials="PE" userId="Phil Esra" providerId="None"/>
  <p188:author id="{491DFF6A-D745-EBED-2959-A3CFA3278504}" name="Merkle, Cat" initials="MC" userId="S::cmerkle@air.org::a9581f9e-37bc-4cc6-a5d4-8f8234d67551" providerId="AD"/>
  <p188:author id="{A496E3A6-C061-1730-A93D-F23E23A7FF5C}" name="Harlacher, Jason" initials="" userId="S::jharlacher@air.org::e2b8eea1-1bab-463d-b788-b2b13f17fd0a" providerId="AD"/>
  <p188:author id="{452D3FBC-06F7-B4FE-810D-D96A41C77B20}" name="Jackson, Stephanie" initials="SJ" userId="S::sjackson@air.org::41507284-d238-4789-82df-dc9a05d8958c" providerId="AD"/>
  <p188:author id="{018D12D3-1459-7A0B-4E11-25C70668E593}" name="Kyle Allen" initials="KA" userId="S::kyallen@air.org::498c2c66-41f9-4c4e-a33c-ba40f12a4d5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ehle, Angela" initials="JA" lastIdx="6" clrIdx="0">
    <p:extLst>
      <p:ext uri="{19B8F6BF-5375-455C-9EA6-DF929625EA0E}">
        <p15:presenceInfo xmlns:p15="http://schemas.microsoft.com/office/powerpoint/2012/main" userId="S-1-5-21-1472932569-214068005-926709054-8506" providerId="AD"/>
      </p:ext>
    </p:extLst>
  </p:cmAuthor>
  <p:cmAuthor id="2" name="Linda K. Reed" initials="lkr" lastIdx="11" clrIdx="1">
    <p:extLst>
      <p:ext uri="{19B8F6BF-5375-455C-9EA6-DF929625EA0E}">
        <p15:presenceInfo xmlns:p15="http://schemas.microsoft.com/office/powerpoint/2012/main" userId="Linda K. Reed" providerId="None"/>
      </p:ext>
    </p:extLst>
  </p:cmAuthor>
  <p:cmAuthor id="3" name="Reed, Linda" initials="RL" lastIdx="9" clrIdx="2">
    <p:extLst>
      <p:ext uri="{19B8F6BF-5375-455C-9EA6-DF929625EA0E}">
        <p15:presenceInfo xmlns:p15="http://schemas.microsoft.com/office/powerpoint/2012/main" userId="Reed, Linda" providerId="None"/>
      </p:ext>
    </p:extLst>
  </p:cmAuthor>
  <p:cmAuthor id="4" name="Note" initials="Note" lastIdx="2" clrIdx="3"/>
  <p:cmAuthor id="5" name="Peterson, Amy" initials="PA" lastIdx="10" clrIdx="4">
    <p:extLst>
      <p:ext uri="{19B8F6BF-5375-455C-9EA6-DF929625EA0E}">
        <p15:presenceInfo xmlns:p15="http://schemas.microsoft.com/office/powerpoint/2012/main" userId="S::ampeterson@air.org::8c14dd6b-6031-4383-8241-8af97fa7035b" providerId="AD"/>
      </p:ext>
    </p:extLst>
  </p:cmAuthor>
  <p:cmAuthor id="6" name="Gurley, Robin" initials="GR" lastIdx="15" clrIdx="5">
    <p:extLst>
      <p:ext uri="{19B8F6BF-5375-455C-9EA6-DF929625EA0E}">
        <p15:presenceInfo xmlns:p15="http://schemas.microsoft.com/office/powerpoint/2012/main" userId="S::rgurley@air.org::1e1629c6-3adf-442e-9d5f-3e112108a5ac" providerId="AD"/>
      </p:ext>
    </p:extLst>
  </p:cmAuthor>
  <p:cmAuthor id="7" name="Wenzel, Caryl" initials="" lastIdx="1" clrIdx="6"/>
  <p:cmAuthor id="8" name="Williams, Carol" initials="WC" lastIdx="12" clrIdx="7">
    <p:extLst>
      <p:ext uri="{19B8F6BF-5375-455C-9EA6-DF929625EA0E}">
        <p15:presenceInfo xmlns:p15="http://schemas.microsoft.com/office/powerpoint/2012/main" userId="S::cawilliams@air.org::5ba354e6-762b-443f-acd0-7c539e91bb25" providerId="AD"/>
      </p:ext>
    </p:extLst>
  </p:cmAuthor>
  <p:cmAuthor id="9" name="Ledford, Dara" initials="LD" lastIdx="9" clrIdx="8">
    <p:extLst>
      <p:ext uri="{19B8F6BF-5375-455C-9EA6-DF929625EA0E}">
        <p15:presenceInfo xmlns:p15="http://schemas.microsoft.com/office/powerpoint/2012/main" userId="S::dledford@air.org::fc559768-1fe3-4bb4-8969-4166f84b99b9" providerId="AD"/>
      </p:ext>
    </p:extLst>
  </p:cmAuthor>
  <p:cmAuthor id="10" name="Hirt, Stacy" initials="HS" lastIdx="5" clrIdx="9">
    <p:extLst>
      <p:ext uri="{19B8F6BF-5375-455C-9EA6-DF929625EA0E}">
        <p15:presenceInfo xmlns:p15="http://schemas.microsoft.com/office/powerpoint/2012/main" userId="S::shirt@air.org::bc1144a5-e0eb-4ce6-a476-1b85ec550409" providerId="AD"/>
      </p:ext>
    </p:extLst>
  </p:cmAuthor>
  <p:cmAuthor id="11" name="Zumeta Edmonds, Rebecca" initials="ZR" lastIdx="5" clrIdx="10">
    <p:extLst>
      <p:ext uri="{19B8F6BF-5375-455C-9EA6-DF929625EA0E}">
        <p15:presenceInfo xmlns:p15="http://schemas.microsoft.com/office/powerpoint/2012/main" userId="S::rzumetaedmonds@air.org::b2e63e99-418a-4446-86de-a1daf7a89e4a" providerId="AD"/>
      </p:ext>
    </p:extLst>
  </p:cmAuthor>
  <p:cmAuthor id="12" name="Jackson, Stephanie" initials="JS" lastIdx="1" clrIdx="11">
    <p:extLst>
      <p:ext uri="{19B8F6BF-5375-455C-9EA6-DF929625EA0E}">
        <p15:presenceInfo xmlns:p15="http://schemas.microsoft.com/office/powerpoint/2012/main" userId="S::sjackson@air.org::41507284-d238-4789-82df-dc9a05d8958c" providerId="AD"/>
      </p:ext>
    </p:extLst>
  </p:cmAuthor>
  <p:cmAuthor id="13" name="Harlacher, Jason" initials="HJ" lastIdx="1" clrIdx="12">
    <p:extLst>
      <p:ext uri="{19B8F6BF-5375-455C-9EA6-DF929625EA0E}">
        <p15:presenceInfo xmlns:p15="http://schemas.microsoft.com/office/powerpoint/2012/main" userId="S::jharlacher@air.org::e2b8eea1-1bab-463d-b788-b2b13f17fd0a" providerId="AD"/>
      </p:ext>
    </p:extLst>
  </p:cmAuthor>
  <p:cmAuthor id="14" name="Phil Esra" initials="PE" lastIdx="11" clrIdx="13">
    <p:extLst>
      <p:ext uri="{19B8F6BF-5375-455C-9EA6-DF929625EA0E}">
        <p15:presenceInfo xmlns:p15="http://schemas.microsoft.com/office/powerpoint/2012/main" userId="Phil Esr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26"/>
    <a:srgbClr val="84BF78"/>
    <a:srgbClr val="D6EAD2"/>
    <a:srgbClr val="F4E9E8"/>
    <a:srgbClr val="E9D0CD"/>
    <a:srgbClr val="10719C"/>
    <a:srgbClr val="C25131"/>
    <a:srgbClr val="AEA2A0"/>
    <a:srgbClr val="447939"/>
    <a:srgbClr val="672E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D4B5B1-794F-48B5-87F2-DE46C2BC32DD}" v="321" dt="2024-06-24T20:21:59.0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7" autoAdjust="0"/>
    <p:restoredTop sz="92157" autoAdjust="0"/>
  </p:normalViewPr>
  <p:slideViewPr>
    <p:cSldViewPr snapToGrid="0">
      <p:cViewPr varScale="1">
        <p:scale>
          <a:sx n="59" d="100"/>
          <a:sy n="59" d="100"/>
        </p:scale>
        <p:origin x="280" y="52"/>
      </p:cViewPr>
      <p:guideLst>
        <p:guide orient="horz" pos="648"/>
        <p:guide pos="3840"/>
        <p:guide orient="horz" pos="2160"/>
        <p:guide orient="horz" pos="1200"/>
        <p:guide orient="horz" pos="984"/>
        <p:guide pos="288"/>
        <p:guide pos="2544"/>
        <p:guide orient="horz" pos="768"/>
      </p:guideLst>
    </p:cSldViewPr>
  </p:slideViewPr>
  <p:outlineViewPr>
    <p:cViewPr>
      <p:scale>
        <a:sx n="33" d="100"/>
        <a:sy n="33" d="100"/>
      </p:scale>
      <p:origin x="0" y="-354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presProps" Target="presProps.xml"/><Relationship Id="rId89" Type="http://schemas.microsoft.com/office/2015/10/relationships/revisionInfo" Target="revisionInfo.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commentAuthors" Target="commentAuthors.xml"/><Relationship Id="rId88"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handoutMaster" Target="handoutMasters/handoutMaster1.xml"/><Relationship Id="rId19"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rkle, Cat" userId="a9581f9e-37bc-4cc6-a5d4-8f8234d67551" providerId="ADAL" clId="{EDD4B5B1-794F-48B5-87F2-DE46C2BC32DD}"/>
    <pc:docChg chg="undo custSel addSld delSld modSld modSection">
      <pc:chgData name="Merkle, Cat" userId="a9581f9e-37bc-4cc6-a5d4-8f8234d67551" providerId="ADAL" clId="{EDD4B5B1-794F-48B5-87F2-DE46C2BC32DD}" dt="2024-06-24T20:24:38.661" v="6758" actId="962"/>
      <pc:docMkLst>
        <pc:docMk/>
      </pc:docMkLst>
      <pc:sldChg chg="modNotes">
        <pc:chgData name="Merkle, Cat" userId="a9581f9e-37bc-4cc6-a5d4-8f8234d67551" providerId="ADAL" clId="{EDD4B5B1-794F-48B5-87F2-DE46C2BC32DD}" dt="2024-06-20T19:37:21.311" v="11" actId="368"/>
        <pc:sldMkLst>
          <pc:docMk/>
          <pc:sldMk cId="0" sldId="256"/>
        </pc:sldMkLst>
      </pc:sldChg>
      <pc:sldChg chg="modSp mod delCm modNotes">
        <pc:chgData name="Merkle, Cat" userId="a9581f9e-37bc-4cc6-a5d4-8f8234d67551" providerId="ADAL" clId="{EDD4B5B1-794F-48B5-87F2-DE46C2BC32DD}" dt="2024-06-20T19:49:35.331" v="940" actId="962"/>
        <pc:sldMkLst>
          <pc:docMk/>
          <pc:sldMk cId="0" sldId="257"/>
        </pc:sldMkLst>
        <pc:grpChg chg="mod">
          <ac:chgData name="Merkle, Cat" userId="a9581f9e-37bc-4cc6-a5d4-8f8234d67551" providerId="ADAL" clId="{EDD4B5B1-794F-48B5-87F2-DE46C2BC32DD}" dt="2024-06-20T19:49:35.331" v="940" actId="962"/>
          <ac:grpSpMkLst>
            <pc:docMk/>
            <pc:sldMk cId="0" sldId="257"/>
            <ac:grpSpMk id="9" creationId="{DCA6810C-7D0A-32EC-CF3D-6752758F0101}"/>
          </ac:grpSpMkLst>
        </pc:grpChg>
        <pc:extLst>
          <p:ext xmlns:p="http://schemas.openxmlformats.org/presentationml/2006/main" uri="{D6D511B9-2390-475A-947B-AFAB55BFBCF1}">
            <pc226:cmChg xmlns:pc226="http://schemas.microsoft.com/office/powerpoint/2022/06/main/command" chg="del">
              <pc226:chgData name="Merkle, Cat" userId="a9581f9e-37bc-4cc6-a5d4-8f8234d67551" providerId="ADAL" clId="{EDD4B5B1-794F-48B5-87F2-DE46C2BC32DD}" dt="2024-06-20T19:37:20.439" v="9" actId="2056"/>
              <pc2:cmMkLst xmlns:pc2="http://schemas.microsoft.com/office/powerpoint/2019/9/main/command">
                <pc:docMk/>
                <pc:sldMk cId="0" sldId="257"/>
                <pc2:cmMk id="{62221BEC-2078-43E9-A344-E5FC6E82A402}"/>
              </pc2:cmMkLst>
            </pc226:cmChg>
          </p:ext>
        </pc:extLst>
      </pc:sldChg>
      <pc:sldChg chg="modSp mod">
        <pc:chgData name="Merkle, Cat" userId="a9581f9e-37bc-4cc6-a5d4-8f8234d67551" providerId="ADAL" clId="{EDD4B5B1-794F-48B5-87F2-DE46C2BC32DD}" dt="2024-06-20T20:18:16.565" v="6051" actId="13244"/>
        <pc:sldMkLst>
          <pc:docMk/>
          <pc:sldMk cId="0" sldId="258"/>
        </pc:sldMkLst>
        <pc:spChg chg="ord">
          <ac:chgData name="Merkle, Cat" userId="a9581f9e-37bc-4cc6-a5d4-8f8234d67551" providerId="ADAL" clId="{EDD4B5B1-794F-48B5-87F2-DE46C2BC32DD}" dt="2024-06-20T20:18:16.565" v="6051" actId="13244"/>
          <ac:spMkLst>
            <pc:docMk/>
            <pc:sldMk cId="0" sldId="258"/>
            <ac:spMk id="6" creationId="{25596DCA-893D-2C93-3C5D-3D19CD3FBA25}"/>
          </ac:spMkLst>
        </pc:spChg>
        <pc:spChg chg="ord">
          <ac:chgData name="Merkle, Cat" userId="a9581f9e-37bc-4cc6-a5d4-8f8234d67551" providerId="ADAL" clId="{EDD4B5B1-794F-48B5-87F2-DE46C2BC32DD}" dt="2024-06-20T20:18:09.234" v="6049" actId="13244"/>
          <ac:spMkLst>
            <pc:docMk/>
            <pc:sldMk cId="0" sldId="258"/>
            <ac:spMk id="199" creationId="{00000000-0000-0000-0000-000000000000}"/>
          </ac:spMkLst>
        </pc:spChg>
        <pc:picChg chg="mod ord">
          <ac:chgData name="Merkle, Cat" userId="a9581f9e-37bc-4cc6-a5d4-8f8234d67551" providerId="ADAL" clId="{EDD4B5B1-794F-48B5-87F2-DE46C2BC32DD}" dt="2024-06-20T20:18:05.198" v="6048" actId="13244"/>
          <ac:picMkLst>
            <pc:docMk/>
            <pc:sldMk cId="0" sldId="258"/>
            <ac:picMk id="2" creationId="{36763CDC-0050-C8EC-ACCB-A12113FD7031}"/>
          </ac:picMkLst>
        </pc:picChg>
        <pc:picChg chg="mod ord">
          <ac:chgData name="Merkle, Cat" userId="a9581f9e-37bc-4cc6-a5d4-8f8234d67551" providerId="ADAL" clId="{EDD4B5B1-794F-48B5-87F2-DE46C2BC32DD}" dt="2024-06-20T20:18:14.299" v="6050" actId="13244"/>
          <ac:picMkLst>
            <pc:docMk/>
            <pc:sldMk cId="0" sldId="258"/>
            <ac:picMk id="4" creationId="{C0E631C2-DC2D-A31F-CBFD-21057221E946}"/>
          </ac:picMkLst>
        </pc:picChg>
        <pc:picChg chg="mod">
          <ac:chgData name="Merkle, Cat" userId="a9581f9e-37bc-4cc6-a5d4-8f8234d67551" providerId="ADAL" clId="{EDD4B5B1-794F-48B5-87F2-DE46C2BC32DD}" dt="2024-06-20T20:17:59.864" v="6047" actId="13244"/>
          <ac:picMkLst>
            <pc:docMk/>
            <pc:sldMk cId="0" sldId="258"/>
            <ac:picMk id="1026" creationId="{0390B876-3C6F-DA20-6BEB-3F204146103E}"/>
          </ac:picMkLst>
        </pc:picChg>
      </pc:sldChg>
      <pc:sldChg chg="modSp mod">
        <pc:chgData name="Merkle, Cat" userId="a9581f9e-37bc-4cc6-a5d4-8f8234d67551" providerId="ADAL" clId="{EDD4B5B1-794F-48B5-87F2-DE46C2BC32DD}" dt="2024-06-20T19:50:13.891" v="1145" actId="962"/>
        <pc:sldMkLst>
          <pc:docMk/>
          <pc:sldMk cId="0" sldId="259"/>
        </pc:sldMkLst>
        <pc:grpChg chg="mod">
          <ac:chgData name="Merkle, Cat" userId="a9581f9e-37bc-4cc6-a5d4-8f8234d67551" providerId="ADAL" clId="{EDD4B5B1-794F-48B5-87F2-DE46C2BC32DD}" dt="2024-06-20T19:50:13.891" v="1145" actId="962"/>
          <ac:grpSpMkLst>
            <pc:docMk/>
            <pc:sldMk cId="0" sldId="259"/>
            <ac:grpSpMk id="2" creationId="{1437E330-74EC-0441-13E9-5CA35612DF36}"/>
          </ac:grpSpMkLst>
        </pc:grpChg>
      </pc:sldChg>
      <pc:sldChg chg="delCm">
        <pc:chgData name="Merkle, Cat" userId="a9581f9e-37bc-4cc6-a5d4-8f8234d67551" providerId="ADAL" clId="{EDD4B5B1-794F-48B5-87F2-DE46C2BC32DD}" dt="2024-06-20T19:37:20.439" v="9" actId="2056"/>
        <pc:sldMkLst>
          <pc:docMk/>
          <pc:sldMk cId="0" sldId="260"/>
        </pc:sldMkLst>
        <pc:extLst>
          <p:ext xmlns:p="http://schemas.openxmlformats.org/presentationml/2006/main" uri="{D6D511B9-2390-475A-947B-AFAB55BFBCF1}">
            <pc226:cmChg xmlns:pc226="http://schemas.microsoft.com/office/powerpoint/2022/06/main/command" chg="del">
              <pc226:chgData name="Merkle, Cat" userId="a9581f9e-37bc-4cc6-a5d4-8f8234d67551" providerId="ADAL" clId="{EDD4B5B1-794F-48B5-87F2-DE46C2BC32DD}" dt="2024-06-20T19:37:20.439" v="9" actId="2056"/>
              <pc2:cmMkLst xmlns:pc2="http://schemas.microsoft.com/office/powerpoint/2019/9/main/command">
                <pc:docMk/>
                <pc:sldMk cId="0" sldId="260"/>
                <pc2:cmMk id="{AB6AAA20-140A-4712-95DD-391E93BA7291}"/>
              </pc2:cmMkLst>
            </pc226:cmChg>
          </p:ext>
        </pc:extLst>
      </pc:sldChg>
      <pc:sldChg chg="addSp modSp mod modAnim">
        <pc:chgData name="Merkle, Cat" userId="a9581f9e-37bc-4cc6-a5d4-8f8234d67551" providerId="ADAL" clId="{EDD4B5B1-794F-48B5-87F2-DE46C2BC32DD}" dt="2024-06-20T20:22:00.731" v="6093" actId="962"/>
        <pc:sldMkLst>
          <pc:docMk/>
          <pc:sldMk cId="0" sldId="263"/>
        </pc:sldMkLst>
        <pc:spChg chg="mod ord">
          <ac:chgData name="Merkle, Cat" userId="a9581f9e-37bc-4cc6-a5d4-8f8234d67551" providerId="ADAL" clId="{EDD4B5B1-794F-48B5-87F2-DE46C2BC32DD}" dt="2024-06-20T20:21:17.575" v="6087" actId="164"/>
          <ac:spMkLst>
            <pc:docMk/>
            <pc:sldMk cId="0" sldId="263"/>
            <ac:spMk id="2" creationId="{6DBE9EA9-1608-C57D-7471-E4FA06EEE25C}"/>
          </ac:spMkLst>
        </pc:spChg>
        <pc:spChg chg="mod ord">
          <ac:chgData name="Merkle, Cat" userId="a9581f9e-37bc-4cc6-a5d4-8f8234d67551" providerId="ADAL" clId="{EDD4B5B1-794F-48B5-87F2-DE46C2BC32DD}" dt="2024-06-20T20:21:22.474" v="6088" actId="164"/>
          <ac:spMkLst>
            <pc:docMk/>
            <pc:sldMk cId="0" sldId="263"/>
            <ac:spMk id="3" creationId="{B770460A-1026-1A98-9DB1-5E44FB8A08A1}"/>
          </ac:spMkLst>
        </pc:spChg>
        <pc:spChg chg="mod ord">
          <ac:chgData name="Merkle, Cat" userId="a9581f9e-37bc-4cc6-a5d4-8f8234d67551" providerId="ADAL" clId="{EDD4B5B1-794F-48B5-87F2-DE46C2BC32DD}" dt="2024-06-20T20:21:25.784" v="6089" actId="164"/>
          <ac:spMkLst>
            <pc:docMk/>
            <pc:sldMk cId="0" sldId="263"/>
            <ac:spMk id="4" creationId="{DBA7A1B2-F7D8-90CA-424C-FD140530D9AC}"/>
          </ac:spMkLst>
        </pc:spChg>
        <pc:spChg chg="mod">
          <ac:chgData name="Merkle, Cat" userId="a9581f9e-37bc-4cc6-a5d4-8f8234d67551" providerId="ADAL" clId="{EDD4B5B1-794F-48B5-87F2-DE46C2BC32DD}" dt="2024-06-20T19:44:21.456" v="182" actId="20577"/>
          <ac:spMkLst>
            <pc:docMk/>
            <pc:sldMk cId="0" sldId="263"/>
            <ac:spMk id="298" creationId="{00000000-0000-0000-0000-000000000000}"/>
          </ac:spMkLst>
        </pc:spChg>
        <pc:spChg chg="mod">
          <ac:chgData name="Merkle, Cat" userId="a9581f9e-37bc-4cc6-a5d4-8f8234d67551" providerId="ADAL" clId="{EDD4B5B1-794F-48B5-87F2-DE46C2BC32DD}" dt="2024-06-20T20:21:17.575" v="6087" actId="164"/>
          <ac:spMkLst>
            <pc:docMk/>
            <pc:sldMk cId="0" sldId="263"/>
            <ac:spMk id="304" creationId="{00000000-0000-0000-0000-000000000000}"/>
          </ac:spMkLst>
        </pc:spChg>
        <pc:spChg chg="mod">
          <ac:chgData name="Merkle, Cat" userId="a9581f9e-37bc-4cc6-a5d4-8f8234d67551" providerId="ADAL" clId="{EDD4B5B1-794F-48B5-87F2-DE46C2BC32DD}" dt="2024-06-20T20:21:22.474" v="6088" actId="164"/>
          <ac:spMkLst>
            <pc:docMk/>
            <pc:sldMk cId="0" sldId="263"/>
            <ac:spMk id="305" creationId="{00000000-0000-0000-0000-000000000000}"/>
          </ac:spMkLst>
        </pc:spChg>
        <pc:spChg chg="mod">
          <ac:chgData name="Merkle, Cat" userId="a9581f9e-37bc-4cc6-a5d4-8f8234d67551" providerId="ADAL" clId="{EDD4B5B1-794F-48B5-87F2-DE46C2BC32DD}" dt="2024-06-20T20:21:25.784" v="6089" actId="164"/>
          <ac:spMkLst>
            <pc:docMk/>
            <pc:sldMk cId="0" sldId="263"/>
            <ac:spMk id="306" creationId="{00000000-0000-0000-0000-000000000000}"/>
          </ac:spMkLst>
        </pc:spChg>
        <pc:grpChg chg="add mod">
          <ac:chgData name="Merkle, Cat" userId="a9581f9e-37bc-4cc6-a5d4-8f8234d67551" providerId="ADAL" clId="{EDD4B5B1-794F-48B5-87F2-DE46C2BC32DD}" dt="2024-06-20T20:21:39.821" v="6091" actId="962"/>
          <ac:grpSpMkLst>
            <pc:docMk/>
            <pc:sldMk cId="0" sldId="263"/>
            <ac:grpSpMk id="5" creationId="{A58C9630-6995-F971-3CD3-F39D480116BE}"/>
          </ac:grpSpMkLst>
        </pc:grpChg>
        <pc:grpChg chg="add mod">
          <ac:chgData name="Merkle, Cat" userId="a9581f9e-37bc-4cc6-a5d4-8f8234d67551" providerId="ADAL" clId="{EDD4B5B1-794F-48B5-87F2-DE46C2BC32DD}" dt="2024-06-20T20:21:52.042" v="6092" actId="962"/>
          <ac:grpSpMkLst>
            <pc:docMk/>
            <pc:sldMk cId="0" sldId="263"/>
            <ac:grpSpMk id="6" creationId="{435E5C53-E529-7B1D-62A9-97FA4ACB9EBE}"/>
          </ac:grpSpMkLst>
        </pc:grpChg>
        <pc:grpChg chg="add mod">
          <ac:chgData name="Merkle, Cat" userId="a9581f9e-37bc-4cc6-a5d4-8f8234d67551" providerId="ADAL" clId="{EDD4B5B1-794F-48B5-87F2-DE46C2BC32DD}" dt="2024-06-20T20:22:00.731" v="6093" actId="962"/>
          <ac:grpSpMkLst>
            <pc:docMk/>
            <pc:sldMk cId="0" sldId="263"/>
            <ac:grpSpMk id="7" creationId="{A22CB7E3-D8E6-CF1D-764F-4FA989A6961B}"/>
          </ac:grpSpMkLst>
        </pc:grpChg>
      </pc:sldChg>
      <pc:sldChg chg="delCm">
        <pc:chgData name="Merkle, Cat" userId="a9581f9e-37bc-4cc6-a5d4-8f8234d67551" providerId="ADAL" clId="{EDD4B5B1-794F-48B5-87F2-DE46C2BC32DD}" dt="2024-06-20T19:37:20.439" v="9" actId="2056"/>
        <pc:sldMkLst>
          <pc:docMk/>
          <pc:sldMk cId="0" sldId="265"/>
        </pc:sldMkLst>
        <pc:extLst>
          <p:ext xmlns:p="http://schemas.openxmlformats.org/presentationml/2006/main" uri="{D6D511B9-2390-475A-947B-AFAB55BFBCF1}">
            <pc226:cmChg xmlns:pc226="http://schemas.microsoft.com/office/powerpoint/2022/06/main/command" chg="del">
              <pc226:chgData name="Merkle, Cat" userId="a9581f9e-37bc-4cc6-a5d4-8f8234d67551" providerId="ADAL" clId="{EDD4B5B1-794F-48B5-87F2-DE46C2BC32DD}" dt="2024-06-20T19:37:20.439" v="9" actId="2056"/>
              <pc2:cmMkLst xmlns:pc2="http://schemas.microsoft.com/office/powerpoint/2019/9/main/command">
                <pc:docMk/>
                <pc:sldMk cId="0" sldId="265"/>
                <pc2:cmMk id="{0127D1F4-0756-4530-99DC-0691176ED0F8}"/>
              </pc2:cmMkLst>
            </pc226:cmChg>
          </p:ext>
        </pc:extLst>
      </pc:sldChg>
      <pc:sldChg chg="modNotes">
        <pc:chgData name="Merkle, Cat" userId="a9581f9e-37bc-4cc6-a5d4-8f8234d67551" providerId="ADAL" clId="{EDD4B5B1-794F-48B5-87F2-DE46C2BC32DD}" dt="2024-06-20T19:37:21.343" v="21" actId="368"/>
        <pc:sldMkLst>
          <pc:docMk/>
          <pc:sldMk cId="0" sldId="267"/>
        </pc:sldMkLst>
      </pc:sldChg>
      <pc:sldChg chg="modSp mod modNotes">
        <pc:chgData name="Merkle, Cat" userId="a9581f9e-37bc-4cc6-a5d4-8f8234d67551" providerId="ADAL" clId="{EDD4B5B1-794F-48B5-87F2-DE46C2BC32DD}" dt="2024-06-20T20:22:16.582" v="6096" actId="962"/>
        <pc:sldMkLst>
          <pc:docMk/>
          <pc:sldMk cId="0" sldId="268"/>
        </pc:sldMkLst>
        <pc:spChg chg="mod">
          <ac:chgData name="Merkle, Cat" userId="a9581f9e-37bc-4cc6-a5d4-8f8234d67551" providerId="ADAL" clId="{EDD4B5B1-794F-48B5-87F2-DE46C2BC32DD}" dt="2024-06-20T19:44:32.049" v="192" actId="20577"/>
          <ac:spMkLst>
            <pc:docMk/>
            <pc:sldMk cId="0" sldId="268"/>
            <ac:spMk id="392" creationId="{00000000-0000-0000-0000-000000000000}"/>
          </ac:spMkLst>
        </pc:spChg>
        <pc:spChg chg="mod">
          <ac:chgData name="Merkle, Cat" userId="a9581f9e-37bc-4cc6-a5d4-8f8234d67551" providerId="ADAL" clId="{EDD4B5B1-794F-48B5-87F2-DE46C2BC32DD}" dt="2024-06-20T20:22:16.582" v="6096" actId="962"/>
          <ac:spMkLst>
            <pc:docMk/>
            <pc:sldMk cId="0" sldId="268"/>
            <ac:spMk id="395" creationId="{00000000-0000-0000-0000-000000000000}"/>
          </ac:spMkLst>
        </pc:spChg>
        <pc:picChg chg="ord">
          <ac:chgData name="Merkle, Cat" userId="a9581f9e-37bc-4cc6-a5d4-8f8234d67551" providerId="ADAL" clId="{EDD4B5B1-794F-48B5-87F2-DE46C2BC32DD}" dt="2024-06-20T20:22:13.191" v="6094" actId="13244"/>
          <ac:picMkLst>
            <pc:docMk/>
            <pc:sldMk cId="0" sldId="268"/>
            <ac:picMk id="5" creationId="{9CF8625F-BAA4-45E9-419B-9BB20DB989A2}"/>
          </ac:picMkLst>
        </pc:picChg>
      </pc:sldChg>
      <pc:sldChg chg="del">
        <pc:chgData name="Merkle, Cat" userId="a9581f9e-37bc-4cc6-a5d4-8f8234d67551" providerId="ADAL" clId="{EDD4B5B1-794F-48B5-87F2-DE46C2BC32DD}" dt="2024-06-20T19:39:29.851" v="98" actId="47"/>
        <pc:sldMkLst>
          <pc:docMk/>
          <pc:sldMk cId="0" sldId="269"/>
        </pc:sldMkLst>
      </pc:sldChg>
      <pc:sldChg chg="modSp mod modNotes">
        <pc:chgData name="Merkle, Cat" userId="a9581f9e-37bc-4cc6-a5d4-8f8234d67551" providerId="ADAL" clId="{EDD4B5B1-794F-48B5-87F2-DE46C2BC32DD}" dt="2024-06-20T20:22:45.719" v="6102" actId="13244"/>
        <pc:sldMkLst>
          <pc:docMk/>
          <pc:sldMk cId="0" sldId="270"/>
        </pc:sldMkLst>
        <pc:spChg chg="mod ord">
          <ac:chgData name="Merkle, Cat" userId="a9581f9e-37bc-4cc6-a5d4-8f8234d67551" providerId="ADAL" clId="{EDD4B5B1-794F-48B5-87F2-DE46C2BC32DD}" dt="2024-06-20T20:22:30.956" v="6099" actId="13244"/>
          <ac:spMkLst>
            <pc:docMk/>
            <pc:sldMk cId="0" sldId="270"/>
            <ac:spMk id="427" creationId="{00000000-0000-0000-0000-000000000000}"/>
          </ac:spMkLst>
        </pc:spChg>
        <pc:grpChg chg="ord">
          <ac:chgData name="Merkle, Cat" userId="a9581f9e-37bc-4cc6-a5d4-8f8234d67551" providerId="ADAL" clId="{EDD4B5B1-794F-48B5-87F2-DE46C2BC32DD}" dt="2024-06-20T20:22:45.719" v="6102" actId="13244"/>
          <ac:grpSpMkLst>
            <pc:docMk/>
            <pc:sldMk cId="0" sldId="270"/>
            <ac:grpSpMk id="416" creationId="{00000000-0000-0000-0000-000000000000}"/>
          </ac:grpSpMkLst>
        </pc:grpChg>
        <pc:picChg chg="ord">
          <ac:chgData name="Merkle, Cat" userId="a9581f9e-37bc-4cc6-a5d4-8f8234d67551" providerId="ADAL" clId="{EDD4B5B1-794F-48B5-87F2-DE46C2BC32DD}" dt="2024-06-20T20:22:43.530" v="6101" actId="13244"/>
          <ac:picMkLst>
            <pc:docMk/>
            <pc:sldMk cId="0" sldId="270"/>
            <ac:picMk id="5" creationId="{01B8D233-4FA8-30AF-4A7E-49FB41B7F103}"/>
          </ac:picMkLst>
        </pc:picChg>
      </pc:sldChg>
      <pc:sldChg chg="modNotes">
        <pc:chgData name="Merkle, Cat" userId="a9581f9e-37bc-4cc6-a5d4-8f8234d67551" providerId="ADAL" clId="{EDD4B5B1-794F-48B5-87F2-DE46C2BC32DD}" dt="2024-06-20T19:37:21.343" v="23" actId="368"/>
        <pc:sldMkLst>
          <pc:docMk/>
          <pc:sldMk cId="0" sldId="271"/>
        </pc:sldMkLst>
      </pc:sldChg>
      <pc:sldChg chg="modNotes">
        <pc:chgData name="Merkle, Cat" userId="a9581f9e-37bc-4cc6-a5d4-8f8234d67551" providerId="ADAL" clId="{EDD4B5B1-794F-48B5-87F2-DE46C2BC32DD}" dt="2024-06-20T19:37:21.343" v="25" actId="368"/>
        <pc:sldMkLst>
          <pc:docMk/>
          <pc:sldMk cId="0" sldId="272"/>
        </pc:sldMkLst>
      </pc:sldChg>
      <pc:sldChg chg="modAnim modNotes">
        <pc:chgData name="Merkle, Cat" userId="a9581f9e-37bc-4cc6-a5d4-8f8234d67551" providerId="ADAL" clId="{EDD4B5B1-794F-48B5-87F2-DE46C2BC32DD}" dt="2024-06-20T19:37:56.903" v="65"/>
        <pc:sldMkLst>
          <pc:docMk/>
          <pc:sldMk cId="0" sldId="273"/>
        </pc:sldMkLst>
      </pc:sldChg>
      <pc:sldChg chg="modNotes">
        <pc:chgData name="Merkle, Cat" userId="a9581f9e-37bc-4cc6-a5d4-8f8234d67551" providerId="ADAL" clId="{EDD4B5B1-794F-48B5-87F2-DE46C2BC32DD}" dt="2024-06-20T19:37:21.358" v="29" actId="368"/>
        <pc:sldMkLst>
          <pc:docMk/>
          <pc:sldMk cId="0" sldId="274"/>
        </pc:sldMkLst>
      </pc:sldChg>
      <pc:sldChg chg="del">
        <pc:chgData name="Merkle, Cat" userId="a9581f9e-37bc-4cc6-a5d4-8f8234d67551" providerId="ADAL" clId="{EDD4B5B1-794F-48B5-87F2-DE46C2BC32DD}" dt="2024-06-20T19:36:04.643" v="5" actId="47"/>
        <pc:sldMkLst>
          <pc:docMk/>
          <pc:sldMk cId="0" sldId="275"/>
        </pc:sldMkLst>
      </pc:sldChg>
      <pc:sldChg chg="del">
        <pc:chgData name="Merkle, Cat" userId="a9581f9e-37bc-4cc6-a5d4-8f8234d67551" providerId="ADAL" clId="{EDD4B5B1-794F-48B5-87F2-DE46C2BC32DD}" dt="2024-06-20T19:36:07.046" v="6" actId="47"/>
        <pc:sldMkLst>
          <pc:docMk/>
          <pc:sldMk cId="0" sldId="276"/>
        </pc:sldMkLst>
      </pc:sldChg>
      <pc:sldChg chg="del">
        <pc:chgData name="Merkle, Cat" userId="a9581f9e-37bc-4cc6-a5d4-8f8234d67551" providerId="ADAL" clId="{EDD4B5B1-794F-48B5-87F2-DE46C2BC32DD}" dt="2024-06-20T19:36:11.545" v="7" actId="47"/>
        <pc:sldMkLst>
          <pc:docMk/>
          <pc:sldMk cId="0" sldId="277"/>
        </pc:sldMkLst>
      </pc:sldChg>
      <pc:sldChg chg="delCm">
        <pc:chgData name="Merkle, Cat" userId="a9581f9e-37bc-4cc6-a5d4-8f8234d67551" providerId="ADAL" clId="{EDD4B5B1-794F-48B5-87F2-DE46C2BC32DD}" dt="2024-06-20T19:37:20.439" v="9" actId="2056"/>
        <pc:sldMkLst>
          <pc:docMk/>
          <pc:sldMk cId="0" sldId="278"/>
        </pc:sldMkLst>
        <pc:extLst>
          <p:ext xmlns:p="http://schemas.openxmlformats.org/presentationml/2006/main" uri="{D6D511B9-2390-475A-947B-AFAB55BFBCF1}">
            <pc226:cmChg xmlns:pc226="http://schemas.microsoft.com/office/powerpoint/2022/06/main/command" chg="del">
              <pc226:chgData name="Merkle, Cat" userId="a9581f9e-37bc-4cc6-a5d4-8f8234d67551" providerId="ADAL" clId="{EDD4B5B1-794F-48B5-87F2-DE46C2BC32DD}" dt="2024-06-20T19:37:20.439" v="9" actId="2056"/>
              <pc2:cmMkLst xmlns:pc2="http://schemas.microsoft.com/office/powerpoint/2019/9/main/command">
                <pc:docMk/>
                <pc:sldMk cId="0" sldId="278"/>
                <pc2:cmMk id="{59EC4F20-390F-496F-B069-4A3F209A13B0}"/>
              </pc2:cmMkLst>
            </pc226:cmChg>
          </p:ext>
        </pc:extLst>
      </pc:sldChg>
      <pc:sldChg chg="modSp mod">
        <pc:chgData name="Merkle, Cat" userId="a9581f9e-37bc-4cc6-a5d4-8f8234d67551" providerId="ADAL" clId="{EDD4B5B1-794F-48B5-87F2-DE46C2BC32DD}" dt="2024-06-20T20:00:41.956" v="1909" actId="962"/>
        <pc:sldMkLst>
          <pc:docMk/>
          <pc:sldMk cId="0" sldId="288"/>
        </pc:sldMkLst>
        <pc:picChg chg="mod">
          <ac:chgData name="Merkle, Cat" userId="a9581f9e-37bc-4cc6-a5d4-8f8234d67551" providerId="ADAL" clId="{EDD4B5B1-794F-48B5-87F2-DE46C2BC32DD}" dt="2024-06-20T20:00:41.956" v="1909" actId="962"/>
          <ac:picMkLst>
            <pc:docMk/>
            <pc:sldMk cId="0" sldId="288"/>
            <ac:picMk id="6" creationId="{FBFC3EAC-A123-90DD-5996-A1820FAA9424}"/>
          </ac:picMkLst>
        </pc:picChg>
      </pc:sldChg>
      <pc:sldChg chg="delCm">
        <pc:chgData name="Merkle, Cat" userId="a9581f9e-37bc-4cc6-a5d4-8f8234d67551" providerId="ADAL" clId="{EDD4B5B1-794F-48B5-87F2-DE46C2BC32DD}" dt="2024-06-20T19:37:20.439" v="9" actId="2056"/>
        <pc:sldMkLst>
          <pc:docMk/>
          <pc:sldMk cId="0" sldId="289"/>
        </pc:sldMkLst>
        <pc:extLst>
          <p:ext xmlns:p="http://schemas.openxmlformats.org/presentationml/2006/main" uri="{D6D511B9-2390-475A-947B-AFAB55BFBCF1}">
            <pc226:cmChg xmlns:pc226="http://schemas.microsoft.com/office/powerpoint/2022/06/main/command" chg="del">
              <pc226:chgData name="Merkle, Cat" userId="a9581f9e-37bc-4cc6-a5d4-8f8234d67551" providerId="ADAL" clId="{EDD4B5B1-794F-48B5-87F2-DE46C2BC32DD}" dt="2024-06-20T19:37:20.439" v="9" actId="2056"/>
              <pc2:cmMkLst xmlns:pc2="http://schemas.microsoft.com/office/powerpoint/2019/9/main/command">
                <pc:docMk/>
                <pc:sldMk cId="0" sldId="289"/>
                <pc2:cmMk id="{38D8D338-9FC2-452D-85C8-FFE325529A5C}"/>
              </pc2:cmMkLst>
            </pc226:cmChg>
          </p:ext>
        </pc:extLst>
      </pc:sldChg>
      <pc:sldChg chg="modSp mod">
        <pc:chgData name="Merkle, Cat" userId="a9581f9e-37bc-4cc6-a5d4-8f8234d67551" providerId="ADAL" clId="{EDD4B5B1-794F-48B5-87F2-DE46C2BC32DD}" dt="2024-06-20T20:01:04.279" v="1915" actId="962"/>
        <pc:sldMkLst>
          <pc:docMk/>
          <pc:sldMk cId="0" sldId="306"/>
        </pc:sldMkLst>
        <pc:picChg chg="mod">
          <ac:chgData name="Merkle, Cat" userId="a9581f9e-37bc-4cc6-a5d4-8f8234d67551" providerId="ADAL" clId="{EDD4B5B1-794F-48B5-87F2-DE46C2BC32DD}" dt="2024-06-20T20:01:04.279" v="1915" actId="962"/>
          <ac:picMkLst>
            <pc:docMk/>
            <pc:sldMk cId="0" sldId="306"/>
            <ac:picMk id="2" creationId="{0B4FC62F-A105-C1B9-1947-846B14A7623E}"/>
          </ac:picMkLst>
        </pc:picChg>
      </pc:sldChg>
      <pc:sldChg chg="modSp mod modNotes">
        <pc:chgData name="Merkle, Cat" userId="a9581f9e-37bc-4cc6-a5d4-8f8234d67551" providerId="ADAL" clId="{EDD4B5B1-794F-48B5-87F2-DE46C2BC32DD}" dt="2024-06-20T20:28:19.686" v="6140" actId="962"/>
        <pc:sldMkLst>
          <pc:docMk/>
          <pc:sldMk cId="0" sldId="309"/>
        </pc:sldMkLst>
        <pc:spChg chg="mod">
          <ac:chgData name="Merkle, Cat" userId="a9581f9e-37bc-4cc6-a5d4-8f8234d67551" providerId="ADAL" clId="{EDD4B5B1-794F-48B5-87F2-DE46C2BC32DD}" dt="2024-06-20T20:28:19.686" v="6140" actId="962"/>
          <ac:spMkLst>
            <pc:docMk/>
            <pc:sldMk cId="0" sldId="309"/>
            <ac:spMk id="2" creationId="{A58B5373-5F30-230F-516D-EB9CB5CC065E}"/>
          </ac:spMkLst>
        </pc:spChg>
      </pc:sldChg>
      <pc:sldChg chg="modSp mod modNotes">
        <pc:chgData name="Merkle, Cat" userId="a9581f9e-37bc-4cc6-a5d4-8f8234d67551" providerId="ADAL" clId="{EDD4B5B1-794F-48B5-87F2-DE46C2BC32DD}" dt="2024-06-20T20:16:54.818" v="5768" actId="962"/>
        <pc:sldMkLst>
          <pc:docMk/>
          <pc:sldMk cId="0" sldId="310"/>
        </pc:sldMkLst>
        <pc:spChg chg="mod">
          <ac:chgData name="Merkle, Cat" userId="a9581f9e-37bc-4cc6-a5d4-8f8234d67551" providerId="ADAL" clId="{EDD4B5B1-794F-48B5-87F2-DE46C2BC32DD}" dt="2024-06-20T19:46:56.923" v="287" actId="20577"/>
          <ac:spMkLst>
            <pc:docMk/>
            <pc:sldMk cId="0" sldId="310"/>
            <ac:spMk id="878" creationId="{00000000-0000-0000-0000-000000000000}"/>
          </ac:spMkLst>
        </pc:spChg>
        <pc:grpChg chg="mod">
          <ac:chgData name="Merkle, Cat" userId="a9581f9e-37bc-4cc6-a5d4-8f8234d67551" providerId="ADAL" clId="{EDD4B5B1-794F-48B5-87F2-DE46C2BC32DD}" dt="2024-06-20T20:16:54.818" v="5768" actId="962"/>
          <ac:grpSpMkLst>
            <pc:docMk/>
            <pc:sldMk cId="0" sldId="310"/>
            <ac:grpSpMk id="18" creationId="{F8F99869-F169-F826-525A-C38F1B771E8E}"/>
          </ac:grpSpMkLst>
        </pc:grpChg>
      </pc:sldChg>
      <pc:sldChg chg="modSp mod delCm">
        <pc:chgData name="Merkle, Cat" userId="a9581f9e-37bc-4cc6-a5d4-8f8234d67551" providerId="ADAL" clId="{EDD4B5B1-794F-48B5-87F2-DE46C2BC32DD}" dt="2024-06-20T19:47:01.222" v="291" actId="20577"/>
        <pc:sldMkLst>
          <pc:docMk/>
          <pc:sldMk cId="0" sldId="312"/>
        </pc:sldMkLst>
        <pc:spChg chg="mod">
          <ac:chgData name="Merkle, Cat" userId="a9581f9e-37bc-4cc6-a5d4-8f8234d67551" providerId="ADAL" clId="{EDD4B5B1-794F-48B5-87F2-DE46C2BC32DD}" dt="2024-06-20T19:47:01.222" v="291" actId="20577"/>
          <ac:spMkLst>
            <pc:docMk/>
            <pc:sldMk cId="0" sldId="312"/>
            <ac:spMk id="900" creationId="{00000000-0000-0000-0000-000000000000}"/>
          </ac:spMkLst>
        </pc:spChg>
        <pc:extLst>
          <p:ext xmlns:p="http://schemas.openxmlformats.org/presentationml/2006/main" uri="{D6D511B9-2390-475A-947B-AFAB55BFBCF1}">
            <pc226:cmChg xmlns:pc226="http://schemas.microsoft.com/office/powerpoint/2022/06/main/command" chg="del">
              <pc226:chgData name="Merkle, Cat" userId="a9581f9e-37bc-4cc6-a5d4-8f8234d67551" providerId="ADAL" clId="{EDD4B5B1-794F-48B5-87F2-DE46C2BC32DD}" dt="2024-06-20T19:37:20.439" v="9" actId="2056"/>
              <pc2:cmMkLst xmlns:pc2="http://schemas.microsoft.com/office/powerpoint/2019/9/main/command">
                <pc:docMk/>
                <pc:sldMk cId="0" sldId="312"/>
                <pc2:cmMk id="{A73E70A4-C7C0-394C-99EA-55B87C7DD856}"/>
              </pc2:cmMkLst>
            </pc226:cmChg>
          </p:ext>
        </pc:extLst>
      </pc:sldChg>
      <pc:sldChg chg="modSp mod">
        <pc:chgData name="Merkle, Cat" userId="a9581f9e-37bc-4cc6-a5d4-8f8234d67551" providerId="ADAL" clId="{EDD4B5B1-794F-48B5-87F2-DE46C2BC32DD}" dt="2024-06-20T20:01:09.364" v="1917" actId="962"/>
        <pc:sldMkLst>
          <pc:docMk/>
          <pc:sldMk cId="0" sldId="314"/>
        </pc:sldMkLst>
        <pc:picChg chg="mod">
          <ac:chgData name="Merkle, Cat" userId="a9581f9e-37bc-4cc6-a5d4-8f8234d67551" providerId="ADAL" clId="{EDD4B5B1-794F-48B5-87F2-DE46C2BC32DD}" dt="2024-06-20T20:01:09.364" v="1917" actId="962"/>
          <ac:picMkLst>
            <pc:docMk/>
            <pc:sldMk cId="0" sldId="314"/>
            <ac:picMk id="2" creationId="{A05299B6-7C40-6013-C8FE-F8C8AAA442B7}"/>
          </ac:picMkLst>
        </pc:picChg>
      </pc:sldChg>
      <pc:sldChg chg="modSp mod">
        <pc:chgData name="Merkle, Cat" userId="a9581f9e-37bc-4cc6-a5d4-8f8234d67551" providerId="ADAL" clId="{EDD4B5B1-794F-48B5-87F2-DE46C2BC32DD}" dt="2024-06-20T20:16:56.891" v="5769" actId="962"/>
        <pc:sldMkLst>
          <pc:docMk/>
          <pc:sldMk cId="0" sldId="320"/>
        </pc:sldMkLst>
        <pc:grpChg chg="mod">
          <ac:chgData name="Merkle, Cat" userId="a9581f9e-37bc-4cc6-a5d4-8f8234d67551" providerId="ADAL" clId="{EDD4B5B1-794F-48B5-87F2-DE46C2BC32DD}" dt="2024-06-20T20:16:56.891" v="5769" actId="962"/>
          <ac:grpSpMkLst>
            <pc:docMk/>
            <pc:sldMk cId="0" sldId="320"/>
            <ac:grpSpMk id="3" creationId="{CBA235FD-95A6-8B41-1BC5-14AEFBC3AE53}"/>
          </ac:grpSpMkLst>
        </pc:grpChg>
      </pc:sldChg>
      <pc:sldChg chg="del">
        <pc:chgData name="Merkle, Cat" userId="a9581f9e-37bc-4cc6-a5d4-8f8234d67551" providerId="ADAL" clId="{EDD4B5B1-794F-48B5-87F2-DE46C2BC32DD}" dt="2024-06-20T19:36:32.750" v="8" actId="47"/>
        <pc:sldMkLst>
          <pc:docMk/>
          <pc:sldMk cId="0" sldId="421"/>
        </pc:sldMkLst>
      </pc:sldChg>
      <pc:sldChg chg="delCm modNotes">
        <pc:chgData name="Merkle, Cat" userId="a9581f9e-37bc-4cc6-a5d4-8f8234d67551" providerId="ADAL" clId="{EDD4B5B1-794F-48B5-87F2-DE46C2BC32DD}" dt="2024-06-20T19:37:21.410" v="57" actId="368"/>
        <pc:sldMkLst>
          <pc:docMk/>
          <pc:sldMk cId="0" sldId="423"/>
        </pc:sldMkLst>
        <pc:extLst>
          <p:ext xmlns:p="http://schemas.openxmlformats.org/presentationml/2006/main" uri="{D6D511B9-2390-475A-947B-AFAB55BFBCF1}">
            <pc226:cmChg xmlns:pc226="http://schemas.microsoft.com/office/powerpoint/2022/06/main/command" chg="del">
              <pc226:chgData name="Merkle, Cat" userId="a9581f9e-37bc-4cc6-a5d4-8f8234d67551" providerId="ADAL" clId="{EDD4B5B1-794F-48B5-87F2-DE46C2BC32DD}" dt="2024-06-20T19:37:20.439" v="9" actId="2056"/>
              <pc2:cmMkLst xmlns:pc2="http://schemas.microsoft.com/office/powerpoint/2019/9/main/command">
                <pc:docMk/>
                <pc:sldMk cId="0" sldId="423"/>
                <pc2:cmMk id="{2CB748AD-DF19-CE44-84AF-461493724651}"/>
              </pc2:cmMkLst>
            </pc226:cmChg>
          </p:ext>
        </pc:extLst>
      </pc:sldChg>
      <pc:sldChg chg="modSp mod">
        <pc:chgData name="Merkle, Cat" userId="a9581f9e-37bc-4cc6-a5d4-8f8234d67551" providerId="ADAL" clId="{EDD4B5B1-794F-48B5-87F2-DE46C2BC32DD}" dt="2024-06-20T20:28:32.663" v="6142" actId="962"/>
        <pc:sldMkLst>
          <pc:docMk/>
          <pc:sldMk cId="0" sldId="426"/>
        </pc:sldMkLst>
        <pc:spChg chg="mod">
          <ac:chgData name="Merkle, Cat" userId="a9581f9e-37bc-4cc6-a5d4-8f8234d67551" providerId="ADAL" clId="{EDD4B5B1-794F-48B5-87F2-DE46C2BC32DD}" dt="2024-06-20T20:28:32.663" v="6142" actId="962"/>
          <ac:spMkLst>
            <pc:docMk/>
            <pc:sldMk cId="0" sldId="426"/>
            <ac:spMk id="958" creationId="{00000000-0000-0000-0000-000000000000}"/>
          </ac:spMkLst>
        </pc:spChg>
      </pc:sldChg>
      <pc:sldChg chg="modSp mod">
        <pc:chgData name="Merkle, Cat" userId="a9581f9e-37bc-4cc6-a5d4-8f8234d67551" providerId="ADAL" clId="{EDD4B5B1-794F-48B5-87F2-DE46C2BC32DD}" dt="2024-06-20T20:18:42.882" v="6052" actId="13244"/>
        <pc:sldMkLst>
          <pc:docMk/>
          <pc:sldMk cId="2901071334" sldId="431"/>
        </pc:sldMkLst>
        <pc:spChg chg="ord">
          <ac:chgData name="Merkle, Cat" userId="a9581f9e-37bc-4cc6-a5d4-8f8234d67551" providerId="ADAL" clId="{EDD4B5B1-794F-48B5-87F2-DE46C2BC32DD}" dt="2024-06-20T20:18:42.882" v="6052" actId="13244"/>
          <ac:spMkLst>
            <pc:docMk/>
            <pc:sldMk cId="2901071334" sldId="431"/>
            <ac:spMk id="5" creationId="{458236E7-ABFD-1F62-071E-F92E14091F5D}"/>
          </ac:spMkLst>
        </pc:spChg>
        <pc:picChg chg="mod">
          <ac:chgData name="Merkle, Cat" userId="a9581f9e-37bc-4cc6-a5d4-8f8234d67551" providerId="ADAL" clId="{EDD4B5B1-794F-48B5-87F2-DE46C2BC32DD}" dt="2024-06-20T19:50:31.790" v="1219" actId="962"/>
          <ac:picMkLst>
            <pc:docMk/>
            <pc:sldMk cId="2901071334" sldId="431"/>
            <ac:picMk id="11" creationId="{10DA8183-3A09-374B-9EA8-1D17164C6FDC}"/>
          </ac:picMkLst>
        </pc:picChg>
      </pc:sldChg>
      <pc:sldChg chg="addSp delSp modSp mod modAnim">
        <pc:chgData name="Merkle, Cat" userId="a9581f9e-37bc-4cc6-a5d4-8f8234d67551" providerId="ADAL" clId="{EDD4B5B1-794F-48B5-87F2-DE46C2BC32DD}" dt="2024-06-20T20:01:38.805" v="1927" actId="962"/>
        <pc:sldMkLst>
          <pc:docMk/>
          <pc:sldMk cId="121156515" sldId="432"/>
        </pc:sldMkLst>
        <pc:spChg chg="mod">
          <ac:chgData name="Merkle, Cat" userId="a9581f9e-37bc-4cc6-a5d4-8f8234d67551" providerId="ADAL" clId="{EDD4B5B1-794F-48B5-87F2-DE46C2BC32DD}" dt="2024-06-20T20:01:33.076" v="1923" actId="962"/>
          <ac:spMkLst>
            <pc:docMk/>
            <pc:sldMk cId="121156515" sldId="432"/>
            <ac:spMk id="6" creationId="{C6A7469F-9131-EA68-E1E2-D843DE27D60A}"/>
          </ac:spMkLst>
        </pc:spChg>
        <pc:spChg chg="mod">
          <ac:chgData name="Merkle, Cat" userId="a9581f9e-37bc-4cc6-a5d4-8f8234d67551" providerId="ADAL" clId="{EDD4B5B1-794F-48B5-87F2-DE46C2BC32DD}" dt="2024-06-20T20:01:34.914" v="1924" actId="962"/>
          <ac:spMkLst>
            <pc:docMk/>
            <pc:sldMk cId="121156515" sldId="432"/>
            <ac:spMk id="7" creationId="{A85D7620-327F-10C7-F44C-E439559FB4B6}"/>
          </ac:spMkLst>
        </pc:spChg>
        <pc:spChg chg="mod">
          <ac:chgData name="Merkle, Cat" userId="a9581f9e-37bc-4cc6-a5d4-8f8234d67551" providerId="ADAL" clId="{EDD4B5B1-794F-48B5-87F2-DE46C2BC32DD}" dt="2024-06-20T20:01:36.272" v="1925" actId="962"/>
          <ac:spMkLst>
            <pc:docMk/>
            <pc:sldMk cId="121156515" sldId="432"/>
            <ac:spMk id="8" creationId="{C370E180-ED82-3CF4-2057-91F031BCA921}"/>
          </ac:spMkLst>
        </pc:spChg>
        <pc:spChg chg="mod">
          <ac:chgData name="Merkle, Cat" userId="a9581f9e-37bc-4cc6-a5d4-8f8234d67551" providerId="ADAL" clId="{EDD4B5B1-794F-48B5-87F2-DE46C2BC32DD}" dt="2024-06-20T20:01:37.466" v="1926" actId="962"/>
          <ac:spMkLst>
            <pc:docMk/>
            <pc:sldMk cId="121156515" sldId="432"/>
            <ac:spMk id="9" creationId="{DDAD315A-59D1-DFD6-979F-5D86E0FB5A04}"/>
          </ac:spMkLst>
        </pc:spChg>
        <pc:spChg chg="mod">
          <ac:chgData name="Merkle, Cat" userId="a9581f9e-37bc-4cc6-a5d4-8f8234d67551" providerId="ADAL" clId="{EDD4B5B1-794F-48B5-87F2-DE46C2BC32DD}" dt="2024-06-20T20:01:38.805" v="1927" actId="962"/>
          <ac:spMkLst>
            <pc:docMk/>
            <pc:sldMk cId="121156515" sldId="432"/>
            <ac:spMk id="11" creationId="{070E55AF-A504-079B-0521-B73F5EDC8346}"/>
          </ac:spMkLst>
        </pc:spChg>
        <pc:spChg chg="mod">
          <ac:chgData name="Merkle, Cat" userId="a9581f9e-37bc-4cc6-a5d4-8f8234d67551" providerId="ADAL" clId="{EDD4B5B1-794F-48B5-87F2-DE46C2BC32DD}" dt="2024-06-20T20:01:19.029" v="1918" actId="962"/>
          <ac:spMkLst>
            <pc:docMk/>
            <pc:sldMk cId="121156515" sldId="432"/>
            <ac:spMk id="12" creationId="{7BA98C57-E35B-ABD7-3748-A04A565248C9}"/>
          </ac:spMkLst>
        </pc:spChg>
        <pc:spChg chg="mod">
          <ac:chgData name="Merkle, Cat" userId="a9581f9e-37bc-4cc6-a5d4-8f8234d67551" providerId="ADAL" clId="{EDD4B5B1-794F-48B5-87F2-DE46C2BC32DD}" dt="2024-06-20T20:01:24.328" v="1919" actId="962"/>
          <ac:spMkLst>
            <pc:docMk/>
            <pc:sldMk cId="121156515" sldId="432"/>
            <ac:spMk id="14" creationId="{4E27BB71-46FB-A406-52EF-DF21764FE0DF}"/>
          </ac:spMkLst>
        </pc:spChg>
        <pc:spChg chg="mod">
          <ac:chgData name="Merkle, Cat" userId="a9581f9e-37bc-4cc6-a5d4-8f8234d67551" providerId="ADAL" clId="{EDD4B5B1-794F-48B5-87F2-DE46C2BC32DD}" dt="2024-06-20T20:01:25.621" v="1920" actId="962"/>
          <ac:spMkLst>
            <pc:docMk/>
            <pc:sldMk cId="121156515" sldId="432"/>
            <ac:spMk id="16" creationId="{A486171D-CE04-7EA0-6303-49150796BCC2}"/>
          </ac:spMkLst>
        </pc:spChg>
        <pc:spChg chg="mod">
          <ac:chgData name="Merkle, Cat" userId="a9581f9e-37bc-4cc6-a5d4-8f8234d67551" providerId="ADAL" clId="{EDD4B5B1-794F-48B5-87F2-DE46C2BC32DD}" dt="2024-06-20T20:01:27.007" v="1921" actId="962"/>
          <ac:spMkLst>
            <pc:docMk/>
            <pc:sldMk cId="121156515" sldId="432"/>
            <ac:spMk id="18" creationId="{DE87F614-2D31-8F96-E133-91D41BDCD8F7}"/>
          </ac:spMkLst>
        </pc:spChg>
        <pc:spChg chg="mod">
          <ac:chgData name="Merkle, Cat" userId="a9581f9e-37bc-4cc6-a5d4-8f8234d67551" providerId="ADAL" clId="{EDD4B5B1-794F-48B5-87F2-DE46C2BC32DD}" dt="2024-06-20T20:01:28.555" v="1922" actId="962"/>
          <ac:spMkLst>
            <pc:docMk/>
            <pc:sldMk cId="121156515" sldId="432"/>
            <ac:spMk id="20" creationId="{C3814945-5A79-4DD2-4E45-F7EF35DF9B4A}"/>
          </ac:spMkLst>
        </pc:spChg>
        <pc:picChg chg="add mod">
          <ac:chgData name="Merkle, Cat" userId="a9581f9e-37bc-4cc6-a5d4-8f8234d67551" providerId="ADAL" clId="{EDD4B5B1-794F-48B5-87F2-DE46C2BC32DD}" dt="2024-06-20T19:50:52.036" v="1225"/>
          <ac:picMkLst>
            <pc:docMk/>
            <pc:sldMk cId="121156515" sldId="432"/>
            <ac:picMk id="3" creationId="{D0C03916-781D-ADFC-97C5-43A4756CA276}"/>
          </ac:picMkLst>
        </pc:picChg>
        <pc:picChg chg="del">
          <ac:chgData name="Merkle, Cat" userId="a9581f9e-37bc-4cc6-a5d4-8f8234d67551" providerId="ADAL" clId="{EDD4B5B1-794F-48B5-87F2-DE46C2BC32DD}" dt="2024-06-20T19:50:51.804" v="1224" actId="478"/>
          <ac:picMkLst>
            <pc:docMk/>
            <pc:sldMk cId="121156515" sldId="432"/>
            <ac:picMk id="21" creationId="{EE4A2913-248E-E57B-F64C-A229A6946B66}"/>
          </ac:picMkLst>
        </pc:picChg>
      </pc:sldChg>
      <pc:sldChg chg="addSp delSp modSp mod modAnim">
        <pc:chgData name="Merkle, Cat" userId="a9581f9e-37bc-4cc6-a5d4-8f8234d67551" providerId="ADAL" clId="{EDD4B5B1-794F-48B5-87F2-DE46C2BC32DD}" dt="2024-06-20T20:01:49.072" v="1934" actId="962"/>
        <pc:sldMkLst>
          <pc:docMk/>
          <pc:sldMk cId="4084441664" sldId="433"/>
        </pc:sldMkLst>
        <pc:spChg chg="mod">
          <ac:chgData name="Merkle, Cat" userId="a9581f9e-37bc-4cc6-a5d4-8f8234d67551" providerId="ADAL" clId="{EDD4B5B1-794F-48B5-87F2-DE46C2BC32DD}" dt="2024-06-20T20:01:40.694" v="1928" actId="962"/>
          <ac:spMkLst>
            <pc:docMk/>
            <pc:sldMk cId="4084441664" sldId="433"/>
            <ac:spMk id="4" creationId="{DB672E3D-2193-241D-D5C0-0FA2CB4F6581}"/>
          </ac:spMkLst>
        </pc:spChg>
        <pc:spChg chg="mod">
          <ac:chgData name="Merkle, Cat" userId="a9581f9e-37bc-4cc6-a5d4-8f8234d67551" providerId="ADAL" clId="{EDD4B5B1-794F-48B5-87F2-DE46C2BC32DD}" dt="2024-06-20T20:01:42.073" v="1929" actId="962"/>
          <ac:spMkLst>
            <pc:docMk/>
            <pc:sldMk cId="4084441664" sldId="433"/>
            <ac:spMk id="7" creationId="{8311A756-E09F-F310-13A8-4E92DC919790}"/>
          </ac:spMkLst>
        </pc:spChg>
        <pc:spChg chg="mod">
          <ac:chgData name="Merkle, Cat" userId="a9581f9e-37bc-4cc6-a5d4-8f8234d67551" providerId="ADAL" clId="{EDD4B5B1-794F-48B5-87F2-DE46C2BC32DD}" dt="2024-06-20T20:01:43.774" v="1930" actId="962"/>
          <ac:spMkLst>
            <pc:docMk/>
            <pc:sldMk cId="4084441664" sldId="433"/>
            <ac:spMk id="21" creationId="{85C484AE-FD47-9CD5-6CFD-C22632DB287E}"/>
          </ac:spMkLst>
        </pc:spChg>
        <pc:spChg chg="mod">
          <ac:chgData name="Merkle, Cat" userId="a9581f9e-37bc-4cc6-a5d4-8f8234d67551" providerId="ADAL" clId="{EDD4B5B1-794F-48B5-87F2-DE46C2BC32DD}" dt="2024-06-20T20:01:45.442" v="1931" actId="962"/>
          <ac:spMkLst>
            <pc:docMk/>
            <pc:sldMk cId="4084441664" sldId="433"/>
            <ac:spMk id="22" creationId="{56859811-053C-19D9-81B1-E94B4823B952}"/>
          </ac:spMkLst>
        </pc:spChg>
        <pc:spChg chg="mod">
          <ac:chgData name="Merkle, Cat" userId="a9581f9e-37bc-4cc6-a5d4-8f8234d67551" providerId="ADAL" clId="{EDD4B5B1-794F-48B5-87F2-DE46C2BC32DD}" dt="2024-06-20T20:01:46.677" v="1932" actId="962"/>
          <ac:spMkLst>
            <pc:docMk/>
            <pc:sldMk cId="4084441664" sldId="433"/>
            <ac:spMk id="23" creationId="{0FB30F8C-C83E-A1F5-7305-A1DB953F32BE}"/>
          </ac:spMkLst>
        </pc:spChg>
        <pc:spChg chg="mod">
          <ac:chgData name="Merkle, Cat" userId="a9581f9e-37bc-4cc6-a5d4-8f8234d67551" providerId="ADAL" clId="{EDD4B5B1-794F-48B5-87F2-DE46C2BC32DD}" dt="2024-06-20T20:01:47.831" v="1933" actId="962"/>
          <ac:spMkLst>
            <pc:docMk/>
            <pc:sldMk cId="4084441664" sldId="433"/>
            <ac:spMk id="24" creationId="{ED6A632C-D905-4A17-3249-0C577BBE60EB}"/>
          </ac:spMkLst>
        </pc:spChg>
        <pc:spChg chg="mod">
          <ac:chgData name="Merkle, Cat" userId="a9581f9e-37bc-4cc6-a5d4-8f8234d67551" providerId="ADAL" clId="{EDD4B5B1-794F-48B5-87F2-DE46C2BC32DD}" dt="2024-06-20T20:01:49.072" v="1934" actId="962"/>
          <ac:spMkLst>
            <pc:docMk/>
            <pc:sldMk cId="4084441664" sldId="433"/>
            <ac:spMk id="25" creationId="{ACDD0D0C-3B73-B80C-7376-A8333736E12E}"/>
          </ac:spMkLst>
        </pc:spChg>
        <pc:picChg chg="add mod">
          <ac:chgData name="Merkle, Cat" userId="a9581f9e-37bc-4cc6-a5d4-8f8234d67551" providerId="ADAL" clId="{EDD4B5B1-794F-48B5-87F2-DE46C2BC32DD}" dt="2024-06-20T19:50:54.757" v="1227"/>
          <ac:picMkLst>
            <pc:docMk/>
            <pc:sldMk cId="4084441664" sldId="433"/>
            <ac:picMk id="3" creationId="{8C97933C-7287-DEC5-F8E0-AA93F2ECEA04}"/>
          </ac:picMkLst>
        </pc:picChg>
        <pc:picChg chg="del">
          <ac:chgData name="Merkle, Cat" userId="a9581f9e-37bc-4cc6-a5d4-8f8234d67551" providerId="ADAL" clId="{EDD4B5B1-794F-48B5-87F2-DE46C2BC32DD}" dt="2024-06-20T19:50:54.508" v="1226" actId="478"/>
          <ac:picMkLst>
            <pc:docMk/>
            <pc:sldMk cId="4084441664" sldId="433"/>
            <ac:picMk id="26" creationId="{780B0C1A-14EE-606B-43B8-67D269483378}"/>
          </ac:picMkLst>
        </pc:picChg>
      </pc:sldChg>
      <pc:sldChg chg="addSp delSp modSp mod modNotes">
        <pc:chgData name="Merkle, Cat" userId="a9581f9e-37bc-4cc6-a5d4-8f8234d67551" providerId="ADAL" clId="{EDD4B5B1-794F-48B5-87F2-DE46C2BC32DD}" dt="2024-06-20T20:19:03.096" v="6055" actId="13244"/>
        <pc:sldMkLst>
          <pc:docMk/>
          <pc:sldMk cId="2574390874" sldId="434"/>
        </pc:sldMkLst>
        <pc:spChg chg="mod">
          <ac:chgData name="Merkle, Cat" userId="a9581f9e-37bc-4cc6-a5d4-8f8234d67551" providerId="ADAL" clId="{EDD4B5B1-794F-48B5-87F2-DE46C2BC32DD}" dt="2024-06-20T19:44:12.162" v="178" actId="20577"/>
          <ac:spMkLst>
            <pc:docMk/>
            <pc:sldMk cId="2574390874" sldId="434"/>
            <ac:spMk id="2" creationId="{CF587D0C-588A-DB0B-DAFB-A43397C7B252}"/>
          </ac:spMkLst>
        </pc:spChg>
        <pc:spChg chg="ord">
          <ac:chgData name="Merkle, Cat" userId="a9581f9e-37bc-4cc6-a5d4-8f8234d67551" providerId="ADAL" clId="{EDD4B5B1-794F-48B5-87F2-DE46C2BC32DD}" dt="2024-06-20T20:19:01.045" v="6054" actId="13244"/>
          <ac:spMkLst>
            <pc:docMk/>
            <pc:sldMk cId="2574390874" sldId="434"/>
            <ac:spMk id="5" creationId="{458236E7-ABFD-1F62-071E-F92E14091F5D}"/>
          </ac:spMkLst>
        </pc:spChg>
        <pc:spChg chg="mod">
          <ac:chgData name="Merkle, Cat" userId="a9581f9e-37bc-4cc6-a5d4-8f8234d67551" providerId="ADAL" clId="{EDD4B5B1-794F-48B5-87F2-DE46C2BC32DD}" dt="2024-06-20T19:44:08.454" v="174" actId="1076"/>
          <ac:spMkLst>
            <pc:docMk/>
            <pc:sldMk cId="2574390874" sldId="434"/>
            <ac:spMk id="6" creationId="{2F944989-F2AE-9E94-4CF5-85C80233BB3F}"/>
          </ac:spMkLst>
        </pc:spChg>
        <pc:grpChg chg="mod">
          <ac:chgData name="Merkle, Cat" userId="a9581f9e-37bc-4cc6-a5d4-8f8234d67551" providerId="ADAL" clId="{EDD4B5B1-794F-48B5-87F2-DE46C2BC32DD}" dt="2024-06-20T19:59:10.237" v="1907" actId="962"/>
          <ac:grpSpMkLst>
            <pc:docMk/>
            <pc:sldMk cId="2574390874" sldId="434"/>
            <ac:grpSpMk id="16" creationId="{86D0F5DF-3394-E3E5-EF1F-2AECD9E7607C}"/>
          </ac:grpSpMkLst>
        </pc:grpChg>
        <pc:grpChg chg="mod ord">
          <ac:chgData name="Merkle, Cat" userId="a9581f9e-37bc-4cc6-a5d4-8f8234d67551" providerId="ADAL" clId="{EDD4B5B1-794F-48B5-87F2-DE46C2BC32DD}" dt="2024-06-20T20:19:03.096" v="6055" actId="13244"/>
          <ac:grpSpMkLst>
            <pc:docMk/>
            <pc:sldMk cId="2574390874" sldId="434"/>
            <ac:grpSpMk id="23" creationId="{818D8712-2BDC-A4AF-BCAD-5C62536EB65D}"/>
          </ac:grpSpMkLst>
        </pc:grpChg>
        <pc:picChg chg="add mod">
          <ac:chgData name="Merkle, Cat" userId="a9581f9e-37bc-4cc6-a5d4-8f8234d67551" providerId="ADAL" clId="{EDD4B5B1-794F-48B5-87F2-DE46C2BC32DD}" dt="2024-06-20T19:50:42.164" v="1223"/>
          <ac:picMkLst>
            <pc:docMk/>
            <pc:sldMk cId="2574390874" sldId="434"/>
            <ac:picMk id="3" creationId="{0299ED66-7095-76D3-3ED0-B631697F1FEA}"/>
          </ac:picMkLst>
        </pc:picChg>
        <pc:picChg chg="del">
          <ac:chgData name="Merkle, Cat" userId="a9581f9e-37bc-4cc6-a5d4-8f8234d67551" providerId="ADAL" clId="{EDD4B5B1-794F-48B5-87F2-DE46C2BC32DD}" dt="2024-06-20T19:50:41.916" v="1222" actId="478"/>
          <ac:picMkLst>
            <pc:docMk/>
            <pc:sldMk cId="2574390874" sldId="434"/>
            <ac:picMk id="30" creationId="{5FEEE87A-65A9-32C6-0F76-9F023B4ED6D3}"/>
          </ac:picMkLst>
        </pc:picChg>
      </pc:sldChg>
      <pc:sldChg chg="addSp delSp modSp mod">
        <pc:chgData name="Merkle, Cat" userId="a9581f9e-37bc-4cc6-a5d4-8f8234d67551" providerId="ADAL" clId="{EDD4B5B1-794F-48B5-87F2-DE46C2BC32DD}" dt="2024-06-20T20:22:53.072" v="6103" actId="13244"/>
        <pc:sldMkLst>
          <pc:docMk/>
          <pc:sldMk cId="1388072972" sldId="435"/>
        </pc:sldMkLst>
        <pc:spChg chg="mod">
          <ac:chgData name="Merkle, Cat" userId="a9581f9e-37bc-4cc6-a5d4-8f8234d67551" providerId="ADAL" clId="{EDD4B5B1-794F-48B5-87F2-DE46C2BC32DD}" dt="2024-06-20T20:01:53.795" v="1935" actId="962"/>
          <ac:spMkLst>
            <pc:docMk/>
            <pc:sldMk cId="1388072972" sldId="435"/>
            <ac:spMk id="3" creationId="{F8F46684-4891-AA9E-7C9F-D30293A3050A}"/>
          </ac:spMkLst>
        </pc:spChg>
        <pc:spChg chg="ord">
          <ac:chgData name="Merkle, Cat" userId="a9581f9e-37bc-4cc6-a5d4-8f8234d67551" providerId="ADAL" clId="{EDD4B5B1-794F-48B5-87F2-DE46C2BC32DD}" dt="2024-06-20T20:22:53.072" v="6103" actId="13244"/>
          <ac:spMkLst>
            <pc:docMk/>
            <pc:sldMk cId="1388072972" sldId="435"/>
            <ac:spMk id="9" creationId="{3419C53C-642D-771B-240B-ECE4B54AD918}"/>
          </ac:spMkLst>
        </pc:spChg>
        <pc:picChg chg="add mod">
          <ac:chgData name="Merkle, Cat" userId="a9581f9e-37bc-4cc6-a5d4-8f8234d67551" providerId="ADAL" clId="{EDD4B5B1-794F-48B5-87F2-DE46C2BC32DD}" dt="2024-06-20T19:50:58.195" v="1229"/>
          <ac:picMkLst>
            <pc:docMk/>
            <pc:sldMk cId="1388072972" sldId="435"/>
            <ac:picMk id="2" creationId="{D8D020E5-24D7-7CC5-2E1F-9F76C3515B8C}"/>
          </ac:picMkLst>
        </pc:picChg>
        <pc:picChg chg="del">
          <ac:chgData name="Merkle, Cat" userId="a9581f9e-37bc-4cc6-a5d4-8f8234d67551" providerId="ADAL" clId="{EDD4B5B1-794F-48B5-87F2-DE46C2BC32DD}" dt="2024-06-20T19:50:58.010" v="1228" actId="478"/>
          <ac:picMkLst>
            <pc:docMk/>
            <pc:sldMk cId="1388072972" sldId="435"/>
            <ac:picMk id="4" creationId="{C82812F0-FB08-D32D-590A-F8F354C8CCD7}"/>
          </ac:picMkLst>
        </pc:picChg>
        <pc:picChg chg="mod">
          <ac:chgData name="Merkle, Cat" userId="a9581f9e-37bc-4cc6-a5d4-8f8234d67551" providerId="ADAL" clId="{EDD4B5B1-794F-48B5-87F2-DE46C2BC32DD}" dt="2024-06-20T19:47:46.560" v="521" actId="962"/>
          <ac:picMkLst>
            <pc:docMk/>
            <pc:sldMk cId="1388072972" sldId="435"/>
            <ac:picMk id="18" creationId="{2D0830F0-CBE1-CE0D-7545-5096BBE1EDF6}"/>
          </ac:picMkLst>
        </pc:picChg>
      </pc:sldChg>
      <pc:sldChg chg="addSp delSp modSp mod">
        <pc:chgData name="Merkle, Cat" userId="a9581f9e-37bc-4cc6-a5d4-8f8234d67551" providerId="ADAL" clId="{EDD4B5B1-794F-48B5-87F2-DE46C2BC32DD}" dt="2024-06-20T20:23:13.304" v="6106" actId="13244"/>
        <pc:sldMkLst>
          <pc:docMk/>
          <pc:sldMk cId="979368191" sldId="436"/>
        </pc:sldMkLst>
        <pc:spChg chg="ord">
          <ac:chgData name="Merkle, Cat" userId="a9581f9e-37bc-4cc6-a5d4-8f8234d67551" providerId="ADAL" clId="{EDD4B5B1-794F-48B5-87F2-DE46C2BC32DD}" dt="2024-06-20T20:23:06.631" v="6105" actId="13244"/>
          <ac:spMkLst>
            <pc:docMk/>
            <pc:sldMk cId="979368191" sldId="436"/>
            <ac:spMk id="9" creationId="{3419C53C-642D-771B-240B-ECE4B54AD918}"/>
          </ac:spMkLst>
        </pc:spChg>
        <pc:spChg chg="mod">
          <ac:chgData name="Merkle, Cat" userId="a9581f9e-37bc-4cc6-a5d4-8f8234d67551" providerId="ADAL" clId="{EDD4B5B1-794F-48B5-87F2-DE46C2BC32DD}" dt="2024-06-20T19:44:38.034" v="196" actId="20577"/>
          <ac:spMkLst>
            <pc:docMk/>
            <pc:sldMk cId="979368191" sldId="436"/>
            <ac:spMk id="10" creationId="{C0E5FCF5-EF1B-33DE-FEA0-7FC69DD785A9}"/>
          </ac:spMkLst>
        </pc:spChg>
        <pc:spChg chg="ord">
          <ac:chgData name="Merkle, Cat" userId="a9581f9e-37bc-4cc6-a5d4-8f8234d67551" providerId="ADAL" clId="{EDD4B5B1-794F-48B5-87F2-DE46C2BC32DD}" dt="2024-06-20T20:23:13.304" v="6106" actId="13244"/>
          <ac:spMkLst>
            <pc:docMk/>
            <pc:sldMk cId="979368191" sldId="436"/>
            <ac:spMk id="11" creationId="{D1E354DC-D462-1837-5E1C-06E3F664254B}"/>
          </ac:spMkLst>
        </pc:spChg>
        <pc:picChg chg="del">
          <ac:chgData name="Merkle, Cat" userId="a9581f9e-37bc-4cc6-a5d4-8f8234d67551" providerId="ADAL" clId="{EDD4B5B1-794F-48B5-87F2-DE46C2BC32DD}" dt="2024-06-20T19:51:01.137" v="1230" actId="478"/>
          <ac:picMkLst>
            <pc:docMk/>
            <pc:sldMk cId="979368191" sldId="436"/>
            <ac:picMk id="2" creationId="{5E312B67-0864-82A0-0D56-0B7D85C209A8}"/>
          </ac:picMkLst>
        </pc:picChg>
        <pc:picChg chg="add mod">
          <ac:chgData name="Merkle, Cat" userId="a9581f9e-37bc-4cc6-a5d4-8f8234d67551" providerId="ADAL" clId="{EDD4B5B1-794F-48B5-87F2-DE46C2BC32DD}" dt="2024-06-20T19:51:01.391" v="1231"/>
          <ac:picMkLst>
            <pc:docMk/>
            <pc:sldMk cId="979368191" sldId="436"/>
            <ac:picMk id="3" creationId="{2B79F3F2-1486-CB7C-861B-37182660C181}"/>
          </ac:picMkLst>
        </pc:picChg>
        <pc:picChg chg="mod">
          <ac:chgData name="Merkle, Cat" userId="a9581f9e-37bc-4cc6-a5d4-8f8234d67551" providerId="ADAL" clId="{EDD4B5B1-794F-48B5-87F2-DE46C2BC32DD}" dt="2024-06-20T19:48:30.294" v="665" actId="962"/>
          <ac:picMkLst>
            <pc:docMk/>
            <pc:sldMk cId="979368191" sldId="436"/>
            <ac:picMk id="4" creationId="{D8682250-D092-70F5-CB77-AC9E5706E27C}"/>
          </ac:picMkLst>
        </pc:picChg>
        <pc:picChg chg="mod">
          <ac:chgData name="Merkle, Cat" userId="a9581f9e-37bc-4cc6-a5d4-8f8234d67551" providerId="ADAL" clId="{EDD4B5B1-794F-48B5-87F2-DE46C2BC32DD}" dt="2024-06-20T19:47:57.534" v="527" actId="962"/>
          <ac:picMkLst>
            <pc:docMk/>
            <pc:sldMk cId="979368191" sldId="436"/>
            <ac:picMk id="12" creationId="{77FC203B-EC15-F791-DE55-0895739E37A9}"/>
          </ac:picMkLst>
        </pc:picChg>
      </pc:sldChg>
      <pc:sldChg chg="delSp modSp mod modNotes">
        <pc:chgData name="Merkle, Cat" userId="a9581f9e-37bc-4cc6-a5d4-8f8234d67551" providerId="ADAL" clId="{EDD4B5B1-794F-48B5-87F2-DE46C2BC32DD}" dt="2024-06-20T20:23:27.038" v="6109" actId="13244"/>
        <pc:sldMkLst>
          <pc:docMk/>
          <pc:sldMk cId="3560933122" sldId="437"/>
        </pc:sldMkLst>
        <pc:spChg chg="ord">
          <ac:chgData name="Merkle, Cat" userId="a9581f9e-37bc-4cc6-a5d4-8f8234d67551" providerId="ADAL" clId="{EDD4B5B1-794F-48B5-87F2-DE46C2BC32DD}" dt="2024-06-20T20:23:20.346" v="6107" actId="13244"/>
          <ac:spMkLst>
            <pc:docMk/>
            <pc:sldMk cId="3560933122" sldId="437"/>
            <ac:spMk id="6" creationId="{A5790A4C-8D77-A5C1-5765-87DB4D3E47CF}"/>
          </ac:spMkLst>
        </pc:spChg>
        <pc:picChg chg="del">
          <ac:chgData name="Merkle, Cat" userId="a9581f9e-37bc-4cc6-a5d4-8f8234d67551" providerId="ADAL" clId="{EDD4B5B1-794F-48B5-87F2-DE46C2BC32DD}" dt="2024-06-20T19:51:06.109" v="1232" actId="478"/>
          <ac:picMkLst>
            <pc:docMk/>
            <pc:sldMk cId="3560933122" sldId="437"/>
            <ac:picMk id="7" creationId="{39F26237-50EC-612F-980C-36458D8EA81F}"/>
          </ac:picMkLst>
        </pc:picChg>
        <pc:picChg chg="mod">
          <ac:chgData name="Merkle, Cat" userId="a9581f9e-37bc-4cc6-a5d4-8f8234d67551" providerId="ADAL" clId="{EDD4B5B1-794F-48B5-87F2-DE46C2BC32DD}" dt="2024-06-20T20:02:31.808" v="2037" actId="962"/>
          <ac:picMkLst>
            <pc:docMk/>
            <pc:sldMk cId="3560933122" sldId="437"/>
            <ac:picMk id="8" creationId="{7FBC8242-A139-2517-34F2-DFDDA20A933F}"/>
          </ac:picMkLst>
        </pc:picChg>
        <pc:picChg chg="mod">
          <ac:chgData name="Merkle, Cat" userId="a9581f9e-37bc-4cc6-a5d4-8f8234d67551" providerId="ADAL" clId="{EDD4B5B1-794F-48B5-87F2-DE46C2BC32DD}" dt="2024-06-20T20:02:56.040" v="2153" actId="962"/>
          <ac:picMkLst>
            <pc:docMk/>
            <pc:sldMk cId="3560933122" sldId="437"/>
            <ac:picMk id="12" creationId="{406DC351-171A-56AC-6597-FAC6ADEAB398}"/>
          </ac:picMkLst>
        </pc:picChg>
        <pc:picChg chg="mod">
          <ac:chgData name="Merkle, Cat" userId="a9581f9e-37bc-4cc6-a5d4-8f8234d67551" providerId="ADAL" clId="{EDD4B5B1-794F-48B5-87F2-DE46C2BC32DD}" dt="2024-06-20T20:04:17.196" v="2885" actId="962"/>
          <ac:picMkLst>
            <pc:docMk/>
            <pc:sldMk cId="3560933122" sldId="437"/>
            <ac:picMk id="14" creationId="{26C72620-7AFD-E886-AD41-EBD0A59DECB8}"/>
          </ac:picMkLst>
        </pc:picChg>
        <pc:picChg chg="mod ord">
          <ac:chgData name="Merkle, Cat" userId="a9581f9e-37bc-4cc6-a5d4-8f8234d67551" providerId="ADAL" clId="{EDD4B5B1-794F-48B5-87F2-DE46C2BC32DD}" dt="2024-06-20T20:23:24.925" v="6108" actId="13244"/>
          <ac:picMkLst>
            <pc:docMk/>
            <pc:sldMk cId="3560933122" sldId="437"/>
            <ac:picMk id="15" creationId="{2AE01516-B4A0-B1D6-A576-BE4FB5CF113C}"/>
          </ac:picMkLst>
        </pc:picChg>
        <pc:picChg chg="mod ord">
          <ac:chgData name="Merkle, Cat" userId="a9581f9e-37bc-4cc6-a5d4-8f8234d67551" providerId="ADAL" clId="{EDD4B5B1-794F-48B5-87F2-DE46C2BC32DD}" dt="2024-06-20T20:23:27.038" v="6109" actId="13244"/>
          <ac:picMkLst>
            <pc:docMk/>
            <pc:sldMk cId="3560933122" sldId="437"/>
            <ac:picMk id="17" creationId="{D9C63A6E-0120-522B-B35B-ACF26223284B}"/>
          </ac:picMkLst>
        </pc:picChg>
      </pc:sldChg>
      <pc:sldChg chg="addSp delSp modSp mod modAnim">
        <pc:chgData name="Merkle, Cat" userId="a9581f9e-37bc-4cc6-a5d4-8f8234d67551" providerId="ADAL" clId="{EDD4B5B1-794F-48B5-87F2-DE46C2BC32DD}" dt="2024-06-20T20:05:32.035" v="3094" actId="962"/>
        <pc:sldMkLst>
          <pc:docMk/>
          <pc:sldMk cId="3864861570" sldId="438"/>
        </pc:sldMkLst>
        <pc:spChg chg="mod">
          <ac:chgData name="Merkle, Cat" userId="a9581f9e-37bc-4cc6-a5d4-8f8234d67551" providerId="ADAL" clId="{EDD4B5B1-794F-48B5-87F2-DE46C2BC32DD}" dt="2024-06-20T19:45:31.360" v="217" actId="20577"/>
          <ac:spMkLst>
            <pc:docMk/>
            <pc:sldMk cId="3864861570" sldId="438"/>
            <ac:spMk id="2" creationId="{58966DFB-C294-05DC-A188-281ECEE38549}"/>
          </ac:spMkLst>
        </pc:spChg>
        <pc:spChg chg="mod">
          <ac:chgData name="Merkle, Cat" userId="a9581f9e-37bc-4cc6-a5d4-8f8234d67551" providerId="ADAL" clId="{EDD4B5B1-794F-48B5-87F2-DE46C2BC32DD}" dt="2024-06-20T20:05:32.035" v="3094" actId="962"/>
          <ac:spMkLst>
            <pc:docMk/>
            <pc:sldMk cId="3864861570" sldId="438"/>
            <ac:spMk id="6" creationId="{C6A7469F-9131-EA68-E1E2-D843DE27D60A}"/>
          </ac:spMkLst>
        </pc:spChg>
        <pc:spChg chg="mod">
          <ac:chgData name="Merkle, Cat" userId="a9581f9e-37bc-4cc6-a5d4-8f8234d67551" providerId="ADAL" clId="{EDD4B5B1-794F-48B5-87F2-DE46C2BC32DD}" dt="2024-06-20T20:05:23.973" v="3088" actId="962"/>
          <ac:spMkLst>
            <pc:docMk/>
            <pc:sldMk cId="3864861570" sldId="438"/>
            <ac:spMk id="11" creationId="{070E55AF-A504-079B-0521-B73F5EDC8346}"/>
          </ac:spMkLst>
        </pc:spChg>
        <pc:spChg chg="mod">
          <ac:chgData name="Merkle, Cat" userId="a9581f9e-37bc-4cc6-a5d4-8f8234d67551" providerId="ADAL" clId="{EDD4B5B1-794F-48B5-87F2-DE46C2BC32DD}" dt="2024-06-20T20:05:25.452" v="3089" actId="962"/>
          <ac:spMkLst>
            <pc:docMk/>
            <pc:sldMk cId="3864861570" sldId="438"/>
            <ac:spMk id="12" creationId="{E44CA649-3DE3-2018-495D-978EE8A1E24E}"/>
          </ac:spMkLst>
        </pc:spChg>
        <pc:spChg chg="mod">
          <ac:chgData name="Merkle, Cat" userId="a9581f9e-37bc-4cc6-a5d4-8f8234d67551" providerId="ADAL" clId="{EDD4B5B1-794F-48B5-87F2-DE46C2BC32DD}" dt="2024-06-20T20:05:26.932" v="3090" actId="962"/>
          <ac:spMkLst>
            <pc:docMk/>
            <pc:sldMk cId="3864861570" sldId="438"/>
            <ac:spMk id="14" creationId="{AD6D5ACA-9FA9-C6CC-7B4D-66B9FA656E42}"/>
          </ac:spMkLst>
        </pc:spChg>
        <pc:spChg chg="mod">
          <ac:chgData name="Merkle, Cat" userId="a9581f9e-37bc-4cc6-a5d4-8f8234d67551" providerId="ADAL" clId="{EDD4B5B1-794F-48B5-87F2-DE46C2BC32DD}" dt="2024-06-20T20:05:28.088" v="3091" actId="962"/>
          <ac:spMkLst>
            <pc:docMk/>
            <pc:sldMk cId="3864861570" sldId="438"/>
            <ac:spMk id="16" creationId="{23B2FFAD-ABB8-D11C-A423-02DF65B7E6B4}"/>
          </ac:spMkLst>
        </pc:spChg>
        <pc:spChg chg="mod">
          <ac:chgData name="Merkle, Cat" userId="a9581f9e-37bc-4cc6-a5d4-8f8234d67551" providerId="ADAL" clId="{EDD4B5B1-794F-48B5-87F2-DE46C2BC32DD}" dt="2024-06-20T20:05:29.458" v="3092" actId="962"/>
          <ac:spMkLst>
            <pc:docMk/>
            <pc:sldMk cId="3864861570" sldId="438"/>
            <ac:spMk id="18" creationId="{3B867F1E-72E3-F2BD-9594-9FD8AC02E29E}"/>
          </ac:spMkLst>
        </pc:spChg>
        <pc:spChg chg="mod">
          <ac:chgData name="Merkle, Cat" userId="a9581f9e-37bc-4cc6-a5d4-8f8234d67551" providerId="ADAL" clId="{EDD4B5B1-794F-48B5-87F2-DE46C2BC32DD}" dt="2024-06-20T20:05:30.861" v="3093" actId="962"/>
          <ac:spMkLst>
            <pc:docMk/>
            <pc:sldMk cId="3864861570" sldId="438"/>
            <ac:spMk id="20" creationId="{6BAB26AF-C3AD-258E-2411-10E6C6DB2DEA}"/>
          </ac:spMkLst>
        </pc:spChg>
        <pc:picChg chg="add mod">
          <ac:chgData name="Merkle, Cat" userId="a9581f9e-37bc-4cc6-a5d4-8f8234d67551" providerId="ADAL" clId="{EDD4B5B1-794F-48B5-87F2-DE46C2BC32DD}" dt="2024-06-20T19:51:18.201" v="1234"/>
          <ac:picMkLst>
            <pc:docMk/>
            <pc:sldMk cId="3864861570" sldId="438"/>
            <ac:picMk id="3" creationId="{CEA7138F-E898-E825-2801-6FB5D9843365}"/>
          </ac:picMkLst>
        </pc:picChg>
        <pc:picChg chg="del">
          <ac:chgData name="Merkle, Cat" userId="a9581f9e-37bc-4cc6-a5d4-8f8234d67551" providerId="ADAL" clId="{EDD4B5B1-794F-48B5-87F2-DE46C2BC32DD}" dt="2024-06-20T19:51:18.017" v="1233" actId="478"/>
          <ac:picMkLst>
            <pc:docMk/>
            <pc:sldMk cId="3864861570" sldId="438"/>
            <ac:picMk id="21" creationId="{DE2D8343-1E6F-F77B-AAFA-F5950CE56690}"/>
          </ac:picMkLst>
        </pc:picChg>
      </pc:sldChg>
      <pc:sldChg chg="addSp delSp modSp mod modAnim">
        <pc:chgData name="Merkle, Cat" userId="a9581f9e-37bc-4cc6-a5d4-8f8234d67551" providerId="ADAL" clId="{EDD4B5B1-794F-48B5-87F2-DE46C2BC32DD}" dt="2024-06-20T20:24:20.519" v="6120" actId="13244"/>
        <pc:sldMkLst>
          <pc:docMk/>
          <pc:sldMk cId="2919716850" sldId="439"/>
        </pc:sldMkLst>
        <pc:spChg chg="mod ord">
          <ac:chgData name="Merkle, Cat" userId="a9581f9e-37bc-4cc6-a5d4-8f8234d67551" providerId="ADAL" clId="{EDD4B5B1-794F-48B5-87F2-DE46C2BC32DD}" dt="2024-06-20T20:24:20.519" v="6120" actId="13244"/>
          <ac:spMkLst>
            <pc:docMk/>
            <pc:sldMk cId="2919716850" sldId="439"/>
            <ac:spMk id="2" creationId="{58966DFB-C294-05DC-A188-281ECEE38549}"/>
          </ac:spMkLst>
        </pc:spChg>
        <pc:spChg chg="mod">
          <ac:chgData name="Merkle, Cat" userId="a9581f9e-37bc-4cc6-a5d4-8f8234d67551" providerId="ADAL" clId="{EDD4B5B1-794F-48B5-87F2-DE46C2BC32DD}" dt="2024-06-20T20:05:33.480" v="3095" actId="962"/>
          <ac:spMkLst>
            <pc:docMk/>
            <pc:sldMk cId="2919716850" sldId="439"/>
            <ac:spMk id="4" creationId="{DB672E3D-2193-241D-D5C0-0FA2CB4F6581}"/>
          </ac:spMkLst>
        </pc:spChg>
        <pc:spChg chg="mod">
          <ac:chgData name="Merkle, Cat" userId="a9581f9e-37bc-4cc6-a5d4-8f8234d67551" providerId="ADAL" clId="{EDD4B5B1-794F-48B5-87F2-DE46C2BC32DD}" dt="2024-06-20T20:05:34.772" v="3096" actId="962"/>
          <ac:spMkLst>
            <pc:docMk/>
            <pc:sldMk cId="2919716850" sldId="439"/>
            <ac:spMk id="7" creationId="{8311A756-E09F-F310-13A8-4E92DC919790}"/>
          </ac:spMkLst>
        </pc:spChg>
        <pc:spChg chg="mod">
          <ac:chgData name="Merkle, Cat" userId="a9581f9e-37bc-4cc6-a5d4-8f8234d67551" providerId="ADAL" clId="{EDD4B5B1-794F-48B5-87F2-DE46C2BC32DD}" dt="2024-06-20T20:05:36.144" v="3097" actId="962"/>
          <ac:spMkLst>
            <pc:docMk/>
            <pc:sldMk cId="2919716850" sldId="439"/>
            <ac:spMk id="11" creationId="{EA6C3779-3183-C001-A411-0ABFAB1F68ED}"/>
          </ac:spMkLst>
        </pc:spChg>
        <pc:spChg chg="mod">
          <ac:chgData name="Merkle, Cat" userId="a9581f9e-37bc-4cc6-a5d4-8f8234d67551" providerId="ADAL" clId="{EDD4B5B1-794F-48B5-87F2-DE46C2BC32DD}" dt="2024-06-20T20:05:37.438" v="3098" actId="962"/>
          <ac:spMkLst>
            <pc:docMk/>
            <pc:sldMk cId="2919716850" sldId="439"/>
            <ac:spMk id="26" creationId="{32587D41-FED5-0FA2-46A0-7664352BC1D3}"/>
          </ac:spMkLst>
        </pc:spChg>
        <pc:spChg chg="mod">
          <ac:chgData name="Merkle, Cat" userId="a9581f9e-37bc-4cc6-a5d4-8f8234d67551" providerId="ADAL" clId="{EDD4B5B1-794F-48B5-87F2-DE46C2BC32DD}" dt="2024-06-20T20:05:38.717" v="3099" actId="962"/>
          <ac:spMkLst>
            <pc:docMk/>
            <pc:sldMk cId="2919716850" sldId="439"/>
            <ac:spMk id="27" creationId="{45E7F055-7F08-6C34-0BA9-0AD85B3FD5BA}"/>
          </ac:spMkLst>
        </pc:spChg>
        <pc:spChg chg="mod">
          <ac:chgData name="Merkle, Cat" userId="a9581f9e-37bc-4cc6-a5d4-8f8234d67551" providerId="ADAL" clId="{EDD4B5B1-794F-48B5-87F2-DE46C2BC32DD}" dt="2024-06-20T20:05:40.071" v="3100" actId="962"/>
          <ac:spMkLst>
            <pc:docMk/>
            <pc:sldMk cId="2919716850" sldId="439"/>
            <ac:spMk id="28" creationId="{52E50D7C-8BC8-3CAB-D827-82F9F742B67E}"/>
          </ac:spMkLst>
        </pc:spChg>
        <pc:spChg chg="mod">
          <ac:chgData name="Merkle, Cat" userId="a9581f9e-37bc-4cc6-a5d4-8f8234d67551" providerId="ADAL" clId="{EDD4B5B1-794F-48B5-87F2-DE46C2BC32DD}" dt="2024-06-20T20:05:41.400" v="3101" actId="962"/>
          <ac:spMkLst>
            <pc:docMk/>
            <pc:sldMk cId="2919716850" sldId="439"/>
            <ac:spMk id="29" creationId="{C3C1C4D7-A99A-86A9-26AE-B992A61472E8}"/>
          </ac:spMkLst>
        </pc:spChg>
        <pc:spChg chg="mod">
          <ac:chgData name="Merkle, Cat" userId="a9581f9e-37bc-4cc6-a5d4-8f8234d67551" providerId="ADAL" clId="{EDD4B5B1-794F-48B5-87F2-DE46C2BC32DD}" dt="2024-06-20T20:05:42.720" v="3102" actId="962"/>
          <ac:spMkLst>
            <pc:docMk/>
            <pc:sldMk cId="2919716850" sldId="439"/>
            <ac:spMk id="30" creationId="{B4B57DC8-5813-A6AB-B01E-4921CAC3A53A}"/>
          </ac:spMkLst>
        </pc:spChg>
        <pc:picChg chg="add mod">
          <ac:chgData name="Merkle, Cat" userId="a9581f9e-37bc-4cc6-a5d4-8f8234d67551" providerId="ADAL" clId="{EDD4B5B1-794F-48B5-87F2-DE46C2BC32DD}" dt="2024-06-20T19:51:20.773" v="1236"/>
          <ac:picMkLst>
            <pc:docMk/>
            <pc:sldMk cId="2919716850" sldId="439"/>
            <ac:picMk id="3" creationId="{83E02DDD-06C0-B10A-75C9-1DEF7EEEC4EC}"/>
          </ac:picMkLst>
        </pc:picChg>
        <pc:picChg chg="del">
          <ac:chgData name="Merkle, Cat" userId="a9581f9e-37bc-4cc6-a5d4-8f8234d67551" providerId="ADAL" clId="{EDD4B5B1-794F-48B5-87F2-DE46C2BC32DD}" dt="2024-06-20T19:51:20.575" v="1235" actId="478"/>
          <ac:picMkLst>
            <pc:docMk/>
            <pc:sldMk cId="2919716850" sldId="439"/>
            <ac:picMk id="6" creationId="{27E31753-92B9-E610-3FBE-1A1182CE522B}"/>
          </ac:picMkLst>
        </pc:picChg>
      </pc:sldChg>
      <pc:sldChg chg="modSp mod modNotes">
        <pc:chgData name="Merkle, Cat" userId="a9581f9e-37bc-4cc6-a5d4-8f8234d67551" providerId="ADAL" clId="{EDD4B5B1-794F-48B5-87F2-DE46C2BC32DD}" dt="2024-06-20T20:24:03.770" v="6118" actId="13244"/>
        <pc:sldMkLst>
          <pc:docMk/>
          <pc:sldMk cId="1076729997" sldId="440"/>
        </pc:sldMkLst>
        <pc:spChg chg="ord">
          <ac:chgData name="Merkle, Cat" userId="a9581f9e-37bc-4cc6-a5d4-8f8234d67551" providerId="ADAL" clId="{EDD4B5B1-794F-48B5-87F2-DE46C2BC32DD}" dt="2024-06-20T20:24:02.192" v="6117" actId="13244"/>
          <ac:spMkLst>
            <pc:docMk/>
            <pc:sldMk cId="1076729997" sldId="440"/>
            <ac:spMk id="3" creationId="{23CD512A-977F-AE51-661B-B353A887608F}"/>
          </ac:spMkLst>
        </pc:spChg>
        <pc:spChg chg="ord">
          <ac:chgData name="Merkle, Cat" userId="a9581f9e-37bc-4cc6-a5d4-8f8234d67551" providerId="ADAL" clId="{EDD4B5B1-794F-48B5-87F2-DE46C2BC32DD}" dt="2024-06-20T20:24:03.770" v="6118" actId="13244"/>
          <ac:spMkLst>
            <pc:docMk/>
            <pc:sldMk cId="1076729997" sldId="440"/>
            <ac:spMk id="4" creationId="{ACF66AD5-E136-784E-DF94-4BB2D4FCF053}"/>
          </ac:spMkLst>
        </pc:spChg>
        <pc:spChg chg="mod">
          <ac:chgData name="Merkle, Cat" userId="a9581f9e-37bc-4cc6-a5d4-8f8234d67551" providerId="ADAL" clId="{EDD4B5B1-794F-48B5-87F2-DE46C2BC32DD}" dt="2024-06-20T19:45:11.494" v="208" actId="20577"/>
          <ac:spMkLst>
            <pc:docMk/>
            <pc:sldMk cId="1076729997" sldId="440"/>
            <ac:spMk id="380" creationId="{00000000-0000-0000-0000-000000000000}"/>
          </ac:spMkLst>
        </pc:spChg>
        <pc:spChg chg="mod ord">
          <ac:chgData name="Merkle, Cat" userId="a9581f9e-37bc-4cc6-a5d4-8f8234d67551" providerId="ADAL" clId="{EDD4B5B1-794F-48B5-87F2-DE46C2BC32DD}" dt="2024-06-20T20:23:56.514" v="6116" actId="962"/>
          <ac:spMkLst>
            <pc:docMk/>
            <pc:sldMk cId="1076729997" sldId="440"/>
            <ac:spMk id="383" creationId="{00000000-0000-0000-0000-000000000000}"/>
          </ac:spMkLst>
        </pc:spChg>
      </pc:sldChg>
      <pc:sldChg chg="modSp mod modNotes">
        <pc:chgData name="Merkle, Cat" userId="a9581f9e-37bc-4cc6-a5d4-8f8234d67551" providerId="ADAL" clId="{EDD4B5B1-794F-48B5-87F2-DE46C2BC32DD}" dt="2024-06-20T19:45:21.557" v="213" actId="14100"/>
        <pc:sldMkLst>
          <pc:docMk/>
          <pc:sldMk cId="1171820807" sldId="441"/>
        </pc:sldMkLst>
        <pc:spChg chg="mod">
          <ac:chgData name="Merkle, Cat" userId="a9581f9e-37bc-4cc6-a5d4-8f8234d67551" providerId="ADAL" clId="{EDD4B5B1-794F-48B5-87F2-DE46C2BC32DD}" dt="2024-06-20T19:45:21.557" v="213" actId="14100"/>
          <ac:spMkLst>
            <pc:docMk/>
            <pc:sldMk cId="1171820807" sldId="441"/>
            <ac:spMk id="414" creationId="{00000000-0000-0000-0000-000000000000}"/>
          </ac:spMkLst>
        </pc:spChg>
      </pc:sldChg>
      <pc:sldChg chg="modNotes">
        <pc:chgData name="Merkle, Cat" userId="a9581f9e-37bc-4cc6-a5d4-8f8234d67551" providerId="ADAL" clId="{EDD4B5B1-794F-48B5-87F2-DE46C2BC32DD}" dt="2024-06-20T19:37:21.378" v="39" actId="368"/>
        <pc:sldMkLst>
          <pc:docMk/>
          <pc:sldMk cId="2283470124" sldId="442"/>
        </pc:sldMkLst>
      </pc:sldChg>
      <pc:sldChg chg="modSp mod modNotes">
        <pc:chgData name="Merkle, Cat" userId="a9581f9e-37bc-4cc6-a5d4-8f8234d67551" providerId="ADAL" clId="{EDD4B5B1-794F-48B5-87F2-DE46C2BC32DD}" dt="2024-06-20T20:24:12.219" v="6119" actId="13244"/>
        <pc:sldMkLst>
          <pc:docMk/>
          <pc:sldMk cId="254566993" sldId="443"/>
        </pc:sldMkLst>
        <pc:picChg chg="ord">
          <ac:chgData name="Merkle, Cat" userId="a9581f9e-37bc-4cc6-a5d4-8f8234d67551" providerId="ADAL" clId="{EDD4B5B1-794F-48B5-87F2-DE46C2BC32DD}" dt="2024-06-20T20:24:12.219" v="6119" actId="13244"/>
          <ac:picMkLst>
            <pc:docMk/>
            <pc:sldMk cId="254566993" sldId="443"/>
            <ac:picMk id="7" creationId="{4133DFBE-A2B6-7EEA-AE7D-B72F0DAB9077}"/>
          </ac:picMkLst>
        </pc:picChg>
      </pc:sldChg>
      <pc:sldChg chg="addSp delSp modSp mod">
        <pc:chgData name="Merkle, Cat" userId="a9581f9e-37bc-4cc6-a5d4-8f8234d67551" providerId="ADAL" clId="{EDD4B5B1-794F-48B5-87F2-DE46C2BC32DD}" dt="2024-06-20T20:24:35.445" v="6121" actId="13244"/>
        <pc:sldMkLst>
          <pc:docMk/>
          <pc:sldMk cId="3625078698" sldId="444"/>
        </pc:sldMkLst>
        <pc:spChg chg="ord">
          <ac:chgData name="Merkle, Cat" userId="a9581f9e-37bc-4cc6-a5d4-8f8234d67551" providerId="ADAL" clId="{EDD4B5B1-794F-48B5-87F2-DE46C2BC32DD}" dt="2024-06-20T20:24:35.445" v="6121" actId="13244"/>
          <ac:spMkLst>
            <pc:docMk/>
            <pc:sldMk cId="3625078698" sldId="444"/>
            <ac:spMk id="9" creationId="{3419C53C-642D-771B-240B-ECE4B54AD918}"/>
          </ac:spMkLst>
        </pc:spChg>
        <pc:picChg chg="del">
          <ac:chgData name="Merkle, Cat" userId="a9581f9e-37bc-4cc6-a5d4-8f8234d67551" providerId="ADAL" clId="{EDD4B5B1-794F-48B5-87F2-DE46C2BC32DD}" dt="2024-06-20T19:51:46.857" v="1383" actId="478"/>
          <ac:picMkLst>
            <pc:docMk/>
            <pc:sldMk cId="3625078698" sldId="444"/>
            <ac:picMk id="2" creationId="{333D1692-6729-1CCF-38A1-13802F9F3514}"/>
          </ac:picMkLst>
        </pc:picChg>
        <pc:picChg chg="mod">
          <ac:chgData name="Merkle, Cat" userId="a9581f9e-37bc-4cc6-a5d4-8f8234d67551" providerId="ADAL" clId="{EDD4B5B1-794F-48B5-87F2-DE46C2BC32DD}" dt="2024-06-20T19:51:42.522" v="1382" actId="962"/>
          <ac:picMkLst>
            <pc:docMk/>
            <pc:sldMk cId="3625078698" sldId="444"/>
            <ac:picMk id="3" creationId="{125793C2-42E8-C2EB-F03A-E41EBB5353BE}"/>
          </ac:picMkLst>
        </pc:picChg>
        <pc:picChg chg="add mod">
          <ac:chgData name="Merkle, Cat" userId="a9581f9e-37bc-4cc6-a5d4-8f8234d67551" providerId="ADAL" clId="{EDD4B5B1-794F-48B5-87F2-DE46C2BC32DD}" dt="2024-06-20T19:51:47.079" v="1384"/>
          <ac:picMkLst>
            <pc:docMk/>
            <pc:sldMk cId="3625078698" sldId="444"/>
            <ac:picMk id="4" creationId="{40E9F4F7-0435-F235-2CA9-DC93794E5A31}"/>
          </ac:picMkLst>
        </pc:picChg>
      </pc:sldChg>
      <pc:sldChg chg="addSp delSp modSp mod">
        <pc:chgData name="Merkle, Cat" userId="a9581f9e-37bc-4cc6-a5d4-8f8234d67551" providerId="ADAL" clId="{EDD4B5B1-794F-48B5-87F2-DE46C2BC32DD}" dt="2024-06-20T20:24:44.391" v="6122" actId="13244"/>
        <pc:sldMkLst>
          <pc:docMk/>
          <pc:sldMk cId="3443822299" sldId="445"/>
        </pc:sldMkLst>
        <pc:spChg chg="ord">
          <ac:chgData name="Merkle, Cat" userId="a9581f9e-37bc-4cc6-a5d4-8f8234d67551" providerId="ADAL" clId="{EDD4B5B1-794F-48B5-87F2-DE46C2BC32DD}" dt="2024-06-20T20:24:44.391" v="6122" actId="13244"/>
          <ac:spMkLst>
            <pc:docMk/>
            <pc:sldMk cId="3443822299" sldId="445"/>
            <ac:spMk id="9" creationId="{3419C53C-642D-771B-240B-ECE4B54AD918}"/>
          </ac:spMkLst>
        </pc:spChg>
        <pc:spChg chg="mod">
          <ac:chgData name="Merkle, Cat" userId="a9581f9e-37bc-4cc6-a5d4-8f8234d67551" providerId="ADAL" clId="{EDD4B5B1-794F-48B5-87F2-DE46C2BC32DD}" dt="2024-06-20T19:45:41.237" v="225" actId="20577"/>
          <ac:spMkLst>
            <pc:docMk/>
            <pc:sldMk cId="3443822299" sldId="445"/>
            <ac:spMk id="10" creationId="{C0E5FCF5-EF1B-33DE-FEA0-7FC69DD785A9}"/>
          </ac:spMkLst>
        </pc:spChg>
        <pc:picChg chg="del">
          <ac:chgData name="Merkle, Cat" userId="a9581f9e-37bc-4cc6-a5d4-8f8234d67551" providerId="ADAL" clId="{EDD4B5B1-794F-48B5-87F2-DE46C2BC32DD}" dt="2024-06-20T19:51:49.731" v="1385" actId="478"/>
          <ac:picMkLst>
            <pc:docMk/>
            <pc:sldMk cId="3443822299" sldId="445"/>
            <ac:picMk id="2" creationId="{8AF23A6E-63C7-0149-2A22-3522F03E43DF}"/>
          </ac:picMkLst>
        </pc:picChg>
        <pc:picChg chg="mod">
          <ac:chgData name="Merkle, Cat" userId="a9581f9e-37bc-4cc6-a5d4-8f8234d67551" providerId="ADAL" clId="{EDD4B5B1-794F-48B5-87F2-DE46C2BC32DD}" dt="2024-06-20T20:07:23.050" v="3646" actId="962"/>
          <ac:picMkLst>
            <pc:docMk/>
            <pc:sldMk cId="3443822299" sldId="445"/>
            <ac:picMk id="3" creationId="{40FC8936-25FE-F873-2786-AB3D9F857C8F}"/>
          </ac:picMkLst>
        </pc:picChg>
        <pc:picChg chg="add del mod">
          <ac:chgData name="Merkle, Cat" userId="a9581f9e-37bc-4cc6-a5d4-8f8234d67551" providerId="ADAL" clId="{EDD4B5B1-794F-48B5-87F2-DE46C2BC32DD}" dt="2024-06-20T19:51:52.583" v="1387" actId="478"/>
          <ac:picMkLst>
            <pc:docMk/>
            <pc:sldMk cId="3443822299" sldId="445"/>
            <ac:picMk id="5" creationId="{B8973938-692D-EF75-1B24-7DF677E1747F}"/>
          </ac:picMkLst>
        </pc:picChg>
        <pc:picChg chg="add mod">
          <ac:chgData name="Merkle, Cat" userId="a9581f9e-37bc-4cc6-a5d4-8f8234d67551" providerId="ADAL" clId="{EDD4B5B1-794F-48B5-87F2-DE46C2BC32DD}" dt="2024-06-20T19:51:52.785" v="1388"/>
          <ac:picMkLst>
            <pc:docMk/>
            <pc:sldMk cId="3443822299" sldId="445"/>
            <ac:picMk id="6" creationId="{C2BD282F-2062-5DE1-B554-E78C5B296B15}"/>
          </ac:picMkLst>
        </pc:picChg>
        <pc:picChg chg="mod">
          <ac:chgData name="Merkle, Cat" userId="a9581f9e-37bc-4cc6-a5d4-8f8234d67551" providerId="ADAL" clId="{EDD4B5B1-794F-48B5-87F2-DE46C2BC32DD}" dt="2024-06-20T20:06:58.820" v="3464" actId="962"/>
          <ac:picMkLst>
            <pc:docMk/>
            <pc:sldMk cId="3443822299" sldId="445"/>
            <ac:picMk id="7" creationId="{7960DB84-DDB3-D45E-5425-DBC691703EFD}"/>
          </ac:picMkLst>
        </pc:picChg>
      </pc:sldChg>
      <pc:sldChg chg="modSp mod">
        <pc:chgData name="Merkle, Cat" userId="a9581f9e-37bc-4cc6-a5d4-8f8234d67551" providerId="ADAL" clId="{EDD4B5B1-794F-48B5-87F2-DE46C2BC32DD}" dt="2024-06-20T20:23:47.052" v="6113" actId="13244"/>
        <pc:sldMkLst>
          <pc:docMk/>
          <pc:sldMk cId="4112472131" sldId="446"/>
        </pc:sldMkLst>
        <pc:spChg chg="mod">
          <ac:chgData name="Merkle, Cat" userId="a9581f9e-37bc-4cc6-a5d4-8f8234d67551" providerId="ADAL" clId="{EDD4B5B1-794F-48B5-87F2-DE46C2BC32DD}" dt="2024-06-20T19:44:51.952" v="200" actId="20577"/>
          <ac:spMkLst>
            <pc:docMk/>
            <pc:sldMk cId="4112472131" sldId="446"/>
            <ac:spMk id="679" creationId="{00000000-0000-0000-0000-000000000000}"/>
          </ac:spMkLst>
        </pc:spChg>
        <pc:spChg chg="mod ord">
          <ac:chgData name="Merkle, Cat" userId="a9581f9e-37bc-4cc6-a5d4-8f8234d67551" providerId="ADAL" clId="{EDD4B5B1-794F-48B5-87F2-DE46C2BC32DD}" dt="2024-06-20T20:23:34.668" v="6112" actId="962"/>
          <ac:spMkLst>
            <pc:docMk/>
            <pc:sldMk cId="4112472131" sldId="446"/>
            <ac:spMk id="681" creationId="{00000000-0000-0000-0000-000000000000}"/>
          </ac:spMkLst>
        </pc:spChg>
        <pc:picChg chg="mod ord">
          <ac:chgData name="Merkle, Cat" userId="a9581f9e-37bc-4cc6-a5d4-8f8234d67551" providerId="ADAL" clId="{EDD4B5B1-794F-48B5-87F2-DE46C2BC32DD}" dt="2024-06-20T20:23:47.052" v="6113" actId="13244"/>
          <ac:picMkLst>
            <pc:docMk/>
            <pc:sldMk cId="4112472131" sldId="446"/>
            <ac:picMk id="3" creationId="{52A761DA-911C-2398-07FF-960D9C131DAA}"/>
          </ac:picMkLst>
        </pc:picChg>
      </pc:sldChg>
      <pc:sldChg chg="modSp mod">
        <pc:chgData name="Merkle, Cat" userId="a9581f9e-37bc-4cc6-a5d4-8f8234d67551" providerId="ADAL" clId="{EDD4B5B1-794F-48B5-87F2-DE46C2BC32DD}" dt="2024-06-20T20:00:55.915" v="1913" actId="962"/>
        <pc:sldMkLst>
          <pc:docMk/>
          <pc:sldMk cId="1657559713" sldId="447"/>
        </pc:sldMkLst>
        <pc:spChg chg="mod">
          <ac:chgData name="Merkle, Cat" userId="a9581f9e-37bc-4cc6-a5d4-8f8234d67551" providerId="ADAL" clId="{EDD4B5B1-794F-48B5-87F2-DE46C2BC32DD}" dt="2024-06-20T19:45:50.203" v="237" actId="20577"/>
          <ac:spMkLst>
            <pc:docMk/>
            <pc:sldMk cId="1657559713" sldId="447"/>
            <ac:spMk id="679" creationId="{00000000-0000-0000-0000-000000000000}"/>
          </ac:spMkLst>
        </pc:spChg>
        <pc:picChg chg="mod">
          <ac:chgData name="Merkle, Cat" userId="a9581f9e-37bc-4cc6-a5d4-8f8234d67551" providerId="ADAL" clId="{EDD4B5B1-794F-48B5-87F2-DE46C2BC32DD}" dt="2024-06-20T20:00:55.915" v="1913" actId="962"/>
          <ac:picMkLst>
            <pc:docMk/>
            <pc:sldMk cId="1657559713" sldId="447"/>
            <ac:picMk id="2" creationId="{7A006A53-76FA-8921-4EEB-AA4BC9B8B3B1}"/>
          </ac:picMkLst>
        </pc:picChg>
      </pc:sldChg>
      <pc:sldChg chg="modSp mod modNotes">
        <pc:chgData name="Merkle, Cat" userId="a9581f9e-37bc-4cc6-a5d4-8f8234d67551" providerId="ADAL" clId="{EDD4B5B1-794F-48B5-87F2-DE46C2BC32DD}" dt="2024-06-20T19:46:02.404" v="245" actId="20577"/>
        <pc:sldMkLst>
          <pc:docMk/>
          <pc:sldMk cId="2431364490" sldId="448"/>
        </pc:sldMkLst>
        <pc:spChg chg="mod">
          <ac:chgData name="Merkle, Cat" userId="a9581f9e-37bc-4cc6-a5d4-8f8234d67551" providerId="ADAL" clId="{EDD4B5B1-794F-48B5-87F2-DE46C2BC32DD}" dt="2024-06-20T19:46:02.404" v="245" actId="20577"/>
          <ac:spMkLst>
            <pc:docMk/>
            <pc:sldMk cId="2431364490" sldId="448"/>
            <ac:spMk id="380" creationId="{00000000-0000-0000-0000-000000000000}"/>
          </ac:spMkLst>
        </pc:spChg>
      </pc:sldChg>
      <pc:sldChg chg="modSp mod modNotes">
        <pc:chgData name="Merkle, Cat" userId="a9581f9e-37bc-4cc6-a5d4-8f8234d67551" providerId="ADAL" clId="{EDD4B5B1-794F-48B5-87F2-DE46C2BC32DD}" dt="2024-06-20T19:44:57.862" v="204" actId="20577"/>
        <pc:sldMkLst>
          <pc:docMk/>
          <pc:sldMk cId="2654057665" sldId="449"/>
        </pc:sldMkLst>
        <pc:spChg chg="mod">
          <ac:chgData name="Merkle, Cat" userId="a9581f9e-37bc-4cc6-a5d4-8f8234d67551" providerId="ADAL" clId="{EDD4B5B1-794F-48B5-87F2-DE46C2BC32DD}" dt="2024-06-20T19:44:57.862" v="204" actId="20577"/>
          <ac:spMkLst>
            <pc:docMk/>
            <pc:sldMk cId="2654057665" sldId="449"/>
            <ac:spMk id="392" creationId="{00000000-0000-0000-0000-000000000000}"/>
          </ac:spMkLst>
        </pc:spChg>
      </pc:sldChg>
      <pc:sldChg chg="modSp mod modNotes">
        <pc:chgData name="Merkle, Cat" userId="a9581f9e-37bc-4cc6-a5d4-8f8234d67551" providerId="ADAL" clId="{EDD4B5B1-794F-48B5-87F2-DE46C2BC32DD}" dt="2024-06-20T20:25:13.059" v="6126" actId="13244"/>
        <pc:sldMkLst>
          <pc:docMk/>
          <pc:sldMk cId="2603723775" sldId="450"/>
        </pc:sldMkLst>
        <pc:spChg chg="mod">
          <ac:chgData name="Merkle, Cat" userId="a9581f9e-37bc-4cc6-a5d4-8f8234d67551" providerId="ADAL" clId="{EDD4B5B1-794F-48B5-87F2-DE46C2BC32DD}" dt="2024-06-20T19:45:54.934" v="241" actId="20577"/>
          <ac:spMkLst>
            <pc:docMk/>
            <pc:sldMk cId="2603723775" sldId="450"/>
            <ac:spMk id="392" creationId="{00000000-0000-0000-0000-000000000000}"/>
          </ac:spMkLst>
        </pc:spChg>
        <pc:spChg chg="mod ord">
          <ac:chgData name="Merkle, Cat" userId="a9581f9e-37bc-4cc6-a5d4-8f8234d67551" providerId="ADAL" clId="{EDD4B5B1-794F-48B5-87F2-DE46C2BC32DD}" dt="2024-06-20T20:25:13.059" v="6126" actId="13244"/>
          <ac:spMkLst>
            <pc:docMk/>
            <pc:sldMk cId="2603723775" sldId="450"/>
            <ac:spMk id="395" creationId="{00000000-0000-0000-0000-000000000000}"/>
          </ac:spMkLst>
        </pc:spChg>
        <pc:picChg chg="mod">
          <ac:chgData name="Merkle, Cat" userId="a9581f9e-37bc-4cc6-a5d4-8f8234d67551" providerId="ADAL" clId="{EDD4B5B1-794F-48B5-87F2-DE46C2BC32DD}" dt="2024-06-20T20:25:10.799" v="6123" actId="962"/>
          <ac:picMkLst>
            <pc:docMk/>
            <pc:sldMk cId="2603723775" sldId="450"/>
            <ac:picMk id="6" creationId="{E4F22B60-D918-E9CD-236E-B045994DC43D}"/>
          </ac:picMkLst>
        </pc:picChg>
      </pc:sldChg>
      <pc:sldChg chg="modNotes">
        <pc:chgData name="Merkle, Cat" userId="a9581f9e-37bc-4cc6-a5d4-8f8234d67551" providerId="ADAL" clId="{EDD4B5B1-794F-48B5-87F2-DE46C2BC32DD}" dt="2024-06-20T19:37:21.394" v="49" actId="368"/>
        <pc:sldMkLst>
          <pc:docMk/>
          <pc:sldMk cId="3877333934" sldId="451"/>
        </pc:sldMkLst>
      </pc:sldChg>
      <pc:sldChg chg="modSp mod modNotes">
        <pc:chgData name="Merkle, Cat" userId="a9581f9e-37bc-4cc6-a5d4-8f8234d67551" providerId="ADAL" clId="{EDD4B5B1-794F-48B5-87F2-DE46C2BC32DD}" dt="2024-06-20T20:26:07.651" v="6128" actId="13244"/>
        <pc:sldMkLst>
          <pc:docMk/>
          <pc:sldMk cId="2816445812" sldId="452"/>
        </pc:sldMkLst>
        <pc:spChg chg="ord">
          <ac:chgData name="Merkle, Cat" userId="a9581f9e-37bc-4cc6-a5d4-8f8234d67551" providerId="ADAL" clId="{EDD4B5B1-794F-48B5-87F2-DE46C2BC32DD}" dt="2024-06-20T20:26:06.499" v="6127" actId="13244"/>
          <ac:spMkLst>
            <pc:docMk/>
            <pc:sldMk cId="2816445812" sldId="452"/>
            <ac:spMk id="5" creationId="{E14F8939-1E22-A910-848A-3F6C1F75BB9F}"/>
          </ac:spMkLst>
        </pc:spChg>
        <pc:spChg chg="ord">
          <ac:chgData name="Merkle, Cat" userId="a9581f9e-37bc-4cc6-a5d4-8f8234d67551" providerId="ADAL" clId="{EDD4B5B1-794F-48B5-87F2-DE46C2BC32DD}" dt="2024-06-20T20:26:07.651" v="6128" actId="13244"/>
          <ac:spMkLst>
            <pc:docMk/>
            <pc:sldMk cId="2816445812" sldId="452"/>
            <ac:spMk id="6" creationId="{63B0CD69-9F09-7CD9-B327-9FCB0CFE9513}"/>
          </ac:spMkLst>
        </pc:spChg>
      </pc:sldChg>
      <pc:sldChg chg="modSp mod modNotes">
        <pc:chgData name="Merkle, Cat" userId="a9581f9e-37bc-4cc6-a5d4-8f8234d67551" providerId="ADAL" clId="{EDD4B5B1-794F-48B5-87F2-DE46C2BC32DD}" dt="2024-06-20T20:28:02.653" v="6138" actId="13244"/>
        <pc:sldMkLst>
          <pc:docMk/>
          <pc:sldMk cId="2139633903" sldId="453"/>
        </pc:sldMkLst>
        <pc:spChg chg="mod">
          <ac:chgData name="Merkle, Cat" userId="a9581f9e-37bc-4cc6-a5d4-8f8234d67551" providerId="ADAL" clId="{EDD4B5B1-794F-48B5-87F2-DE46C2BC32DD}" dt="2024-06-20T19:46:12.825" v="255" actId="1076"/>
          <ac:spMkLst>
            <pc:docMk/>
            <pc:sldMk cId="2139633903" sldId="453"/>
            <ac:spMk id="414" creationId="{00000000-0000-0000-0000-000000000000}"/>
          </ac:spMkLst>
        </pc:spChg>
        <pc:spChg chg="mod ord">
          <ac:chgData name="Merkle, Cat" userId="a9581f9e-37bc-4cc6-a5d4-8f8234d67551" providerId="ADAL" clId="{EDD4B5B1-794F-48B5-87F2-DE46C2BC32DD}" dt="2024-06-20T20:28:02.653" v="6138" actId="13244"/>
          <ac:spMkLst>
            <pc:docMk/>
            <pc:sldMk cId="2139633903" sldId="453"/>
            <ac:spMk id="427" creationId="{00000000-0000-0000-0000-000000000000}"/>
          </ac:spMkLst>
        </pc:spChg>
      </pc:sldChg>
      <pc:sldChg chg="addSp delSp modSp mod modAnim">
        <pc:chgData name="Merkle, Cat" userId="a9581f9e-37bc-4cc6-a5d4-8f8234d67551" providerId="ADAL" clId="{EDD4B5B1-794F-48B5-87F2-DE46C2BC32DD}" dt="2024-06-20T20:07:45.523" v="3656" actId="962"/>
        <pc:sldMkLst>
          <pc:docMk/>
          <pc:sldMk cId="4012929105" sldId="454"/>
        </pc:sldMkLst>
        <pc:spChg chg="mod">
          <ac:chgData name="Merkle, Cat" userId="a9581f9e-37bc-4cc6-a5d4-8f8234d67551" providerId="ADAL" clId="{EDD4B5B1-794F-48B5-87F2-DE46C2BC32DD}" dt="2024-06-20T19:46:16.619" v="259" actId="20577"/>
          <ac:spMkLst>
            <pc:docMk/>
            <pc:sldMk cId="4012929105" sldId="454"/>
            <ac:spMk id="2" creationId="{58966DFB-C294-05DC-A188-281ECEE38549}"/>
          </ac:spMkLst>
        </pc:spChg>
        <pc:spChg chg="mod">
          <ac:chgData name="Merkle, Cat" userId="a9581f9e-37bc-4cc6-a5d4-8f8234d67551" providerId="ADAL" clId="{EDD4B5B1-794F-48B5-87F2-DE46C2BC32DD}" dt="2024-06-20T20:07:32.698" v="3649" actId="962"/>
          <ac:spMkLst>
            <pc:docMk/>
            <pc:sldMk cId="4012929105" sldId="454"/>
            <ac:spMk id="4" creationId="{F8A1FEC6-A4D7-FB88-81A7-1F73EE907DC0}"/>
          </ac:spMkLst>
        </pc:spChg>
        <pc:spChg chg="mod">
          <ac:chgData name="Merkle, Cat" userId="a9581f9e-37bc-4cc6-a5d4-8f8234d67551" providerId="ADAL" clId="{EDD4B5B1-794F-48B5-87F2-DE46C2BC32DD}" dt="2024-06-20T20:07:27.005" v="3647" actId="962"/>
          <ac:spMkLst>
            <pc:docMk/>
            <pc:sldMk cId="4012929105" sldId="454"/>
            <ac:spMk id="6" creationId="{C6A7469F-9131-EA68-E1E2-D843DE27D60A}"/>
          </ac:spMkLst>
        </pc:spChg>
        <pc:spChg chg="mod">
          <ac:chgData name="Merkle, Cat" userId="a9581f9e-37bc-4cc6-a5d4-8f8234d67551" providerId="ADAL" clId="{EDD4B5B1-794F-48B5-87F2-DE46C2BC32DD}" dt="2024-06-20T20:07:34.063" v="3650" actId="962"/>
          <ac:spMkLst>
            <pc:docMk/>
            <pc:sldMk cId="4012929105" sldId="454"/>
            <ac:spMk id="7" creationId="{BC1F6BAD-6438-7FA9-CB73-B645E184989E}"/>
          </ac:spMkLst>
        </pc:spChg>
        <pc:spChg chg="mod">
          <ac:chgData name="Merkle, Cat" userId="a9581f9e-37bc-4cc6-a5d4-8f8234d67551" providerId="ADAL" clId="{EDD4B5B1-794F-48B5-87F2-DE46C2BC32DD}" dt="2024-06-20T20:07:35.375" v="3651" actId="962"/>
          <ac:spMkLst>
            <pc:docMk/>
            <pc:sldMk cId="4012929105" sldId="454"/>
            <ac:spMk id="8" creationId="{37963670-C9C3-777C-76AB-6B2DDDC494B8}"/>
          </ac:spMkLst>
        </pc:spChg>
        <pc:spChg chg="mod">
          <ac:chgData name="Merkle, Cat" userId="a9581f9e-37bc-4cc6-a5d4-8f8234d67551" providerId="ADAL" clId="{EDD4B5B1-794F-48B5-87F2-DE46C2BC32DD}" dt="2024-06-20T20:07:31.130" v="3648" actId="962"/>
          <ac:spMkLst>
            <pc:docMk/>
            <pc:sldMk cId="4012929105" sldId="454"/>
            <ac:spMk id="11" creationId="{070E55AF-A504-079B-0521-B73F5EDC8346}"/>
          </ac:spMkLst>
        </pc:spChg>
        <pc:spChg chg="mod">
          <ac:chgData name="Merkle, Cat" userId="a9581f9e-37bc-4cc6-a5d4-8f8234d67551" providerId="ADAL" clId="{EDD4B5B1-794F-48B5-87F2-DE46C2BC32DD}" dt="2024-06-20T20:07:37.164" v="3652" actId="962"/>
          <ac:spMkLst>
            <pc:docMk/>
            <pc:sldMk cId="4012929105" sldId="454"/>
            <ac:spMk id="21" creationId="{9EA4F73B-A30A-5E9D-AAD5-31252A61BD02}"/>
          </ac:spMkLst>
        </pc:spChg>
        <pc:spChg chg="mod">
          <ac:chgData name="Merkle, Cat" userId="a9581f9e-37bc-4cc6-a5d4-8f8234d67551" providerId="ADAL" clId="{EDD4B5B1-794F-48B5-87F2-DE46C2BC32DD}" dt="2024-06-20T20:07:41.447" v="3653" actId="962"/>
          <ac:spMkLst>
            <pc:docMk/>
            <pc:sldMk cId="4012929105" sldId="454"/>
            <ac:spMk id="22" creationId="{69BA897A-A891-A66B-457D-6682496A0BF1}"/>
          </ac:spMkLst>
        </pc:spChg>
        <pc:spChg chg="mod">
          <ac:chgData name="Merkle, Cat" userId="a9581f9e-37bc-4cc6-a5d4-8f8234d67551" providerId="ADAL" clId="{EDD4B5B1-794F-48B5-87F2-DE46C2BC32DD}" dt="2024-06-20T20:07:42.766" v="3654" actId="962"/>
          <ac:spMkLst>
            <pc:docMk/>
            <pc:sldMk cId="4012929105" sldId="454"/>
            <ac:spMk id="23" creationId="{1654CD91-3C23-9CF4-EE49-4C54BC837EE5}"/>
          </ac:spMkLst>
        </pc:spChg>
        <pc:spChg chg="mod">
          <ac:chgData name="Merkle, Cat" userId="a9581f9e-37bc-4cc6-a5d4-8f8234d67551" providerId="ADAL" clId="{EDD4B5B1-794F-48B5-87F2-DE46C2BC32DD}" dt="2024-06-20T20:07:44.063" v="3655" actId="962"/>
          <ac:spMkLst>
            <pc:docMk/>
            <pc:sldMk cId="4012929105" sldId="454"/>
            <ac:spMk id="24" creationId="{581E77AF-EEDA-63F9-0059-89785E9E18AA}"/>
          </ac:spMkLst>
        </pc:spChg>
        <pc:spChg chg="mod">
          <ac:chgData name="Merkle, Cat" userId="a9581f9e-37bc-4cc6-a5d4-8f8234d67551" providerId="ADAL" clId="{EDD4B5B1-794F-48B5-87F2-DE46C2BC32DD}" dt="2024-06-20T20:07:45.523" v="3656" actId="962"/>
          <ac:spMkLst>
            <pc:docMk/>
            <pc:sldMk cId="4012929105" sldId="454"/>
            <ac:spMk id="25" creationId="{9AB81B8D-7B17-01AB-FC82-8ED174520939}"/>
          </ac:spMkLst>
        </pc:spChg>
        <pc:picChg chg="add mod">
          <ac:chgData name="Merkle, Cat" userId="a9581f9e-37bc-4cc6-a5d4-8f8234d67551" providerId="ADAL" clId="{EDD4B5B1-794F-48B5-87F2-DE46C2BC32DD}" dt="2024-06-20T19:51:59.327" v="1390"/>
          <ac:picMkLst>
            <pc:docMk/>
            <pc:sldMk cId="4012929105" sldId="454"/>
            <ac:picMk id="3" creationId="{5A6FC7FA-EF0E-3B10-851A-7DFC0DDC2C83}"/>
          </ac:picMkLst>
        </pc:picChg>
        <pc:picChg chg="del">
          <ac:chgData name="Merkle, Cat" userId="a9581f9e-37bc-4cc6-a5d4-8f8234d67551" providerId="ADAL" clId="{EDD4B5B1-794F-48B5-87F2-DE46C2BC32DD}" dt="2024-06-20T19:51:59.127" v="1389" actId="478"/>
          <ac:picMkLst>
            <pc:docMk/>
            <pc:sldMk cId="4012929105" sldId="454"/>
            <ac:picMk id="41" creationId="{7438A29F-32D3-C690-5FAD-729CED8C730E}"/>
          </ac:picMkLst>
        </pc:picChg>
      </pc:sldChg>
      <pc:sldChg chg="addSp delSp modSp mod modAnim">
        <pc:chgData name="Merkle, Cat" userId="a9581f9e-37bc-4cc6-a5d4-8f8234d67551" providerId="ADAL" clId="{EDD4B5B1-794F-48B5-87F2-DE46C2BC32DD}" dt="2024-06-20T20:26:34.468" v="6130" actId="13244"/>
        <pc:sldMkLst>
          <pc:docMk/>
          <pc:sldMk cId="3330810635" sldId="455"/>
        </pc:sldMkLst>
        <pc:spChg chg="mod ord">
          <ac:chgData name="Merkle, Cat" userId="a9581f9e-37bc-4cc6-a5d4-8f8234d67551" providerId="ADAL" clId="{EDD4B5B1-794F-48B5-87F2-DE46C2BC32DD}" dt="2024-06-20T20:26:34.468" v="6130" actId="13244"/>
          <ac:spMkLst>
            <pc:docMk/>
            <pc:sldMk cId="3330810635" sldId="455"/>
            <ac:spMk id="2" creationId="{58966DFB-C294-05DC-A188-281ECEE38549}"/>
          </ac:spMkLst>
        </pc:spChg>
        <pc:spChg chg="mod">
          <ac:chgData name="Merkle, Cat" userId="a9581f9e-37bc-4cc6-a5d4-8f8234d67551" providerId="ADAL" clId="{EDD4B5B1-794F-48B5-87F2-DE46C2BC32DD}" dt="2024-06-20T20:07:47.016" v="3657" actId="962"/>
          <ac:spMkLst>
            <pc:docMk/>
            <pc:sldMk cId="3330810635" sldId="455"/>
            <ac:spMk id="4" creationId="{DB672E3D-2193-241D-D5C0-0FA2CB4F6581}"/>
          </ac:spMkLst>
        </pc:spChg>
        <pc:spChg chg="mod">
          <ac:chgData name="Merkle, Cat" userId="a9581f9e-37bc-4cc6-a5d4-8f8234d67551" providerId="ADAL" clId="{EDD4B5B1-794F-48B5-87F2-DE46C2BC32DD}" dt="2024-06-20T20:07:48.664" v="3658" actId="962"/>
          <ac:spMkLst>
            <pc:docMk/>
            <pc:sldMk cId="3330810635" sldId="455"/>
            <ac:spMk id="6" creationId="{3E69B82D-848A-2495-4A46-9A51A2E0B67B}"/>
          </ac:spMkLst>
        </pc:spChg>
        <pc:spChg chg="mod">
          <ac:chgData name="Merkle, Cat" userId="a9581f9e-37bc-4cc6-a5d4-8f8234d67551" providerId="ADAL" clId="{EDD4B5B1-794F-48B5-87F2-DE46C2BC32DD}" dt="2024-06-20T20:07:49.987" v="3659" actId="962"/>
          <ac:spMkLst>
            <pc:docMk/>
            <pc:sldMk cId="3330810635" sldId="455"/>
            <ac:spMk id="7" creationId="{8311A756-E09F-F310-13A8-4E92DC919790}"/>
          </ac:spMkLst>
        </pc:spChg>
        <pc:spChg chg="mod">
          <ac:chgData name="Merkle, Cat" userId="a9581f9e-37bc-4cc6-a5d4-8f8234d67551" providerId="ADAL" clId="{EDD4B5B1-794F-48B5-87F2-DE46C2BC32DD}" dt="2024-06-20T20:07:51.193" v="3660" actId="962"/>
          <ac:spMkLst>
            <pc:docMk/>
            <pc:sldMk cId="3330810635" sldId="455"/>
            <ac:spMk id="8" creationId="{B7079ADB-B1CE-5C7F-7FA8-D68B6FD4DBC9}"/>
          </ac:spMkLst>
        </pc:spChg>
        <pc:spChg chg="mod">
          <ac:chgData name="Merkle, Cat" userId="a9581f9e-37bc-4cc6-a5d4-8f8234d67551" providerId="ADAL" clId="{EDD4B5B1-794F-48B5-87F2-DE46C2BC32DD}" dt="2024-06-20T20:07:52.617" v="3661" actId="962"/>
          <ac:spMkLst>
            <pc:docMk/>
            <pc:sldMk cId="3330810635" sldId="455"/>
            <ac:spMk id="9" creationId="{341EDD6D-6F5B-6B01-1D5D-402DAE148E26}"/>
          </ac:spMkLst>
        </pc:spChg>
        <pc:spChg chg="mod">
          <ac:chgData name="Merkle, Cat" userId="a9581f9e-37bc-4cc6-a5d4-8f8234d67551" providerId="ADAL" clId="{EDD4B5B1-794F-48B5-87F2-DE46C2BC32DD}" dt="2024-06-20T20:07:53.903" v="3662" actId="962"/>
          <ac:spMkLst>
            <pc:docMk/>
            <pc:sldMk cId="3330810635" sldId="455"/>
            <ac:spMk id="10" creationId="{D86EE34B-A217-E156-1C4D-F0F1F02261A1}"/>
          </ac:spMkLst>
        </pc:spChg>
        <pc:spChg chg="mod">
          <ac:chgData name="Merkle, Cat" userId="a9581f9e-37bc-4cc6-a5d4-8f8234d67551" providerId="ADAL" clId="{EDD4B5B1-794F-48B5-87F2-DE46C2BC32DD}" dt="2024-06-20T20:07:55.129" v="3663" actId="962"/>
          <ac:spMkLst>
            <pc:docMk/>
            <pc:sldMk cId="3330810635" sldId="455"/>
            <ac:spMk id="12" creationId="{857D4A1C-F8D8-C460-88C5-F01C094652F7}"/>
          </ac:spMkLst>
        </pc:spChg>
        <pc:spChg chg="mod">
          <ac:chgData name="Merkle, Cat" userId="a9581f9e-37bc-4cc6-a5d4-8f8234d67551" providerId="ADAL" clId="{EDD4B5B1-794F-48B5-87F2-DE46C2BC32DD}" dt="2024-06-20T20:07:56.384" v="3664" actId="962"/>
          <ac:spMkLst>
            <pc:docMk/>
            <pc:sldMk cId="3330810635" sldId="455"/>
            <ac:spMk id="14" creationId="{670F752B-C731-F70D-4FBF-E4ECA82D11B9}"/>
          </ac:spMkLst>
        </pc:spChg>
        <pc:spChg chg="mod">
          <ac:chgData name="Merkle, Cat" userId="a9581f9e-37bc-4cc6-a5d4-8f8234d67551" providerId="ADAL" clId="{EDD4B5B1-794F-48B5-87F2-DE46C2BC32DD}" dt="2024-06-20T20:07:58.075" v="3665" actId="962"/>
          <ac:spMkLst>
            <pc:docMk/>
            <pc:sldMk cId="3330810635" sldId="455"/>
            <ac:spMk id="15" creationId="{1C1EAED3-8F4A-A4BC-C96C-B7C4234A032B}"/>
          </ac:spMkLst>
        </pc:spChg>
        <pc:spChg chg="mod">
          <ac:chgData name="Merkle, Cat" userId="a9581f9e-37bc-4cc6-a5d4-8f8234d67551" providerId="ADAL" clId="{EDD4B5B1-794F-48B5-87F2-DE46C2BC32DD}" dt="2024-06-20T20:07:59.480" v="3666" actId="962"/>
          <ac:spMkLst>
            <pc:docMk/>
            <pc:sldMk cId="3330810635" sldId="455"/>
            <ac:spMk id="26" creationId="{EFB6EBA2-F3A2-E102-611F-A5D975A80EC5}"/>
          </ac:spMkLst>
        </pc:spChg>
        <pc:spChg chg="mod">
          <ac:chgData name="Merkle, Cat" userId="a9581f9e-37bc-4cc6-a5d4-8f8234d67551" providerId="ADAL" clId="{EDD4B5B1-794F-48B5-87F2-DE46C2BC32DD}" dt="2024-06-20T20:08:01.429" v="3667" actId="962"/>
          <ac:spMkLst>
            <pc:docMk/>
            <pc:sldMk cId="3330810635" sldId="455"/>
            <ac:spMk id="27" creationId="{FC46C152-538A-F762-8EE8-70527F5D2264}"/>
          </ac:spMkLst>
        </pc:spChg>
        <pc:spChg chg="mod">
          <ac:chgData name="Merkle, Cat" userId="a9581f9e-37bc-4cc6-a5d4-8f8234d67551" providerId="ADAL" clId="{EDD4B5B1-794F-48B5-87F2-DE46C2BC32DD}" dt="2024-06-20T20:08:06.737" v="3668" actId="962"/>
          <ac:spMkLst>
            <pc:docMk/>
            <pc:sldMk cId="3330810635" sldId="455"/>
            <ac:spMk id="28" creationId="{FEB03480-BCE0-FD5D-8381-2B7D3EE9BCDF}"/>
          </ac:spMkLst>
        </pc:spChg>
        <pc:spChg chg="mod">
          <ac:chgData name="Merkle, Cat" userId="a9581f9e-37bc-4cc6-a5d4-8f8234d67551" providerId="ADAL" clId="{EDD4B5B1-794F-48B5-87F2-DE46C2BC32DD}" dt="2024-06-20T20:08:09.209" v="3669" actId="962"/>
          <ac:spMkLst>
            <pc:docMk/>
            <pc:sldMk cId="3330810635" sldId="455"/>
            <ac:spMk id="29" creationId="{53E4D2CC-2B49-104E-FA09-788489D9D09A}"/>
          </ac:spMkLst>
        </pc:spChg>
        <pc:spChg chg="mod">
          <ac:chgData name="Merkle, Cat" userId="a9581f9e-37bc-4cc6-a5d4-8f8234d67551" providerId="ADAL" clId="{EDD4B5B1-794F-48B5-87F2-DE46C2BC32DD}" dt="2024-06-20T20:08:11.947" v="3670" actId="962"/>
          <ac:spMkLst>
            <pc:docMk/>
            <pc:sldMk cId="3330810635" sldId="455"/>
            <ac:spMk id="30" creationId="{19364A5E-5420-E1DD-44A7-63DDAC84BC7F}"/>
          </ac:spMkLst>
        </pc:spChg>
        <pc:spChg chg="ord">
          <ac:chgData name="Merkle, Cat" userId="a9581f9e-37bc-4cc6-a5d4-8f8234d67551" providerId="ADAL" clId="{EDD4B5B1-794F-48B5-87F2-DE46C2BC32DD}" dt="2024-06-20T20:26:32.381" v="6129" actId="13244"/>
          <ac:spMkLst>
            <pc:docMk/>
            <pc:sldMk cId="3330810635" sldId="455"/>
            <ac:spMk id="31" creationId="{996918A8-8253-8B11-47EA-86367FDE52CF}"/>
          </ac:spMkLst>
        </pc:spChg>
        <pc:picChg chg="add mod">
          <ac:chgData name="Merkle, Cat" userId="a9581f9e-37bc-4cc6-a5d4-8f8234d67551" providerId="ADAL" clId="{EDD4B5B1-794F-48B5-87F2-DE46C2BC32DD}" dt="2024-06-20T19:52:02.350" v="1392"/>
          <ac:picMkLst>
            <pc:docMk/>
            <pc:sldMk cId="3330810635" sldId="455"/>
            <ac:picMk id="3" creationId="{444DA077-7F97-9014-94F8-C16A372A607D}"/>
          </ac:picMkLst>
        </pc:picChg>
        <pc:picChg chg="del">
          <ac:chgData name="Merkle, Cat" userId="a9581f9e-37bc-4cc6-a5d4-8f8234d67551" providerId="ADAL" clId="{EDD4B5B1-794F-48B5-87F2-DE46C2BC32DD}" dt="2024-06-20T19:52:02.134" v="1391" actId="478"/>
          <ac:picMkLst>
            <pc:docMk/>
            <pc:sldMk cId="3330810635" sldId="455"/>
            <ac:picMk id="11" creationId="{AF0F871C-2846-2B05-C2F5-87EF1052A8BB}"/>
          </ac:picMkLst>
        </pc:picChg>
      </pc:sldChg>
      <pc:sldChg chg="addSp delSp modSp add del mod">
        <pc:chgData name="Merkle, Cat" userId="a9581f9e-37bc-4cc6-a5d4-8f8234d67551" providerId="ADAL" clId="{EDD4B5B1-794F-48B5-87F2-DE46C2BC32DD}" dt="2024-06-20T20:26:47.783" v="6131" actId="13244"/>
        <pc:sldMkLst>
          <pc:docMk/>
          <pc:sldMk cId="3829332726" sldId="456"/>
        </pc:sldMkLst>
        <pc:spChg chg="mod">
          <ac:chgData name="Merkle, Cat" userId="a9581f9e-37bc-4cc6-a5d4-8f8234d67551" providerId="ADAL" clId="{EDD4B5B1-794F-48B5-87F2-DE46C2BC32DD}" dt="2024-06-20T19:43:55.314" v="173" actId="207"/>
          <ac:spMkLst>
            <pc:docMk/>
            <pc:sldMk cId="3829332726" sldId="456"/>
            <ac:spMk id="9" creationId="{E343FC7B-CCA9-933A-D68C-C46CF546A305}"/>
          </ac:spMkLst>
        </pc:spChg>
        <pc:picChg chg="add mod ord">
          <ac:chgData name="Merkle, Cat" userId="a9581f9e-37bc-4cc6-a5d4-8f8234d67551" providerId="ADAL" clId="{EDD4B5B1-794F-48B5-87F2-DE46C2BC32DD}" dt="2024-06-20T20:26:47.783" v="6131" actId="13244"/>
          <ac:picMkLst>
            <pc:docMk/>
            <pc:sldMk cId="3829332726" sldId="456"/>
            <ac:picMk id="3" creationId="{06D98290-517B-A53B-0849-5D8D4395F1F8}"/>
          </ac:picMkLst>
        </pc:picChg>
        <pc:picChg chg="del">
          <ac:chgData name="Merkle, Cat" userId="a9581f9e-37bc-4cc6-a5d4-8f8234d67551" providerId="ADAL" clId="{EDD4B5B1-794F-48B5-87F2-DE46C2BC32DD}" dt="2024-06-20T19:52:05.447" v="1393" actId="478"/>
          <ac:picMkLst>
            <pc:docMk/>
            <pc:sldMk cId="3829332726" sldId="456"/>
            <ac:picMk id="14" creationId="{24EA821B-E251-7F6B-D47C-1EE3147C3CF3}"/>
          </ac:picMkLst>
        </pc:picChg>
      </pc:sldChg>
      <pc:sldChg chg="addSp delSp modSp mod">
        <pc:chgData name="Merkle, Cat" userId="a9581f9e-37bc-4cc6-a5d4-8f8234d67551" providerId="ADAL" clId="{EDD4B5B1-794F-48B5-87F2-DE46C2BC32DD}" dt="2024-06-20T20:26:57.240" v="6132" actId="13244"/>
        <pc:sldMkLst>
          <pc:docMk/>
          <pc:sldMk cId="297002905" sldId="457"/>
        </pc:sldMkLst>
        <pc:spChg chg="ord">
          <ac:chgData name="Merkle, Cat" userId="a9581f9e-37bc-4cc6-a5d4-8f8234d67551" providerId="ADAL" clId="{EDD4B5B1-794F-48B5-87F2-DE46C2BC32DD}" dt="2024-06-20T20:26:57.240" v="6132" actId="13244"/>
          <ac:spMkLst>
            <pc:docMk/>
            <pc:sldMk cId="297002905" sldId="457"/>
            <ac:spMk id="5" creationId="{1519847D-2F1A-8E87-93C9-02D51AA0468C}"/>
          </ac:spMkLst>
        </pc:spChg>
        <pc:picChg chg="del">
          <ac:chgData name="Merkle, Cat" userId="a9581f9e-37bc-4cc6-a5d4-8f8234d67551" providerId="ADAL" clId="{EDD4B5B1-794F-48B5-87F2-DE46C2BC32DD}" dt="2024-06-20T19:52:08.862" v="1395" actId="478"/>
          <ac:picMkLst>
            <pc:docMk/>
            <pc:sldMk cId="297002905" sldId="457"/>
            <ac:picMk id="3" creationId="{07598F0A-8D0C-7FD0-F399-CB8AA7BC128A}"/>
          </ac:picMkLst>
        </pc:picChg>
        <pc:picChg chg="add mod">
          <ac:chgData name="Merkle, Cat" userId="a9581f9e-37bc-4cc6-a5d4-8f8234d67551" providerId="ADAL" clId="{EDD4B5B1-794F-48B5-87F2-DE46C2BC32DD}" dt="2024-06-20T19:52:09.100" v="1396"/>
          <ac:picMkLst>
            <pc:docMk/>
            <pc:sldMk cId="297002905" sldId="457"/>
            <ac:picMk id="4" creationId="{2CAE4B69-72BD-13E5-93FF-96590B0301B1}"/>
          </ac:picMkLst>
        </pc:picChg>
        <pc:picChg chg="mod">
          <ac:chgData name="Merkle, Cat" userId="a9581f9e-37bc-4cc6-a5d4-8f8234d67551" providerId="ADAL" clId="{EDD4B5B1-794F-48B5-87F2-DE46C2BC32DD}" dt="2024-06-20T19:48:57.669" v="705" actId="962"/>
          <ac:picMkLst>
            <pc:docMk/>
            <pc:sldMk cId="297002905" sldId="457"/>
            <ac:picMk id="7" creationId="{95C4F441-930B-D0D0-7209-E66A27704E40}"/>
          </ac:picMkLst>
        </pc:picChg>
        <pc:picChg chg="mod">
          <ac:chgData name="Merkle, Cat" userId="a9581f9e-37bc-4cc6-a5d4-8f8234d67551" providerId="ADAL" clId="{EDD4B5B1-794F-48B5-87F2-DE46C2BC32DD}" dt="2024-06-20T19:49:27.911" v="939" actId="962"/>
          <ac:picMkLst>
            <pc:docMk/>
            <pc:sldMk cId="297002905" sldId="457"/>
            <ac:picMk id="9" creationId="{A4FCAC3D-7725-BDF9-C19E-CCF72C7C06AE}"/>
          </ac:picMkLst>
        </pc:picChg>
      </pc:sldChg>
      <pc:sldChg chg="addSp delSp modSp mod">
        <pc:chgData name="Merkle, Cat" userId="a9581f9e-37bc-4cc6-a5d4-8f8234d67551" providerId="ADAL" clId="{EDD4B5B1-794F-48B5-87F2-DE46C2BC32DD}" dt="2024-06-24T20:22:11.366" v="6152" actId="20577"/>
        <pc:sldMkLst>
          <pc:docMk/>
          <pc:sldMk cId="4078609308" sldId="458"/>
        </pc:sldMkLst>
        <pc:spChg chg="mod">
          <ac:chgData name="Merkle, Cat" userId="a9581f9e-37bc-4cc6-a5d4-8f8234d67551" providerId="ADAL" clId="{EDD4B5B1-794F-48B5-87F2-DE46C2BC32DD}" dt="2024-06-24T20:22:11.366" v="6152" actId="20577"/>
          <ac:spMkLst>
            <pc:docMk/>
            <pc:sldMk cId="4078609308" sldId="458"/>
            <ac:spMk id="2" creationId="{18DE37FA-FB4D-2379-E589-FE6B9421AD4B}"/>
          </ac:spMkLst>
        </pc:spChg>
        <pc:spChg chg="ord">
          <ac:chgData name="Merkle, Cat" userId="a9581f9e-37bc-4cc6-a5d4-8f8234d67551" providerId="ADAL" clId="{EDD4B5B1-794F-48B5-87F2-DE46C2BC32DD}" dt="2024-06-20T20:27:47.767" v="6135" actId="13244"/>
          <ac:spMkLst>
            <pc:docMk/>
            <pc:sldMk cId="4078609308" sldId="458"/>
            <ac:spMk id="5" creationId="{1519847D-2F1A-8E87-93C9-02D51AA0468C}"/>
          </ac:spMkLst>
        </pc:spChg>
        <pc:picChg chg="del">
          <ac:chgData name="Merkle, Cat" userId="a9581f9e-37bc-4cc6-a5d4-8f8234d67551" providerId="ADAL" clId="{EDD4B5B1-794F-48B5-87F2-DE46C2BC32DD}" dt="2024-06-20T19:52:16.517" v="1399" actId="478"/>
          <ac:picMkLst>
            <pc:docMk/>
            <pc:sldMk cId="4078609308" sldId="458"/>
            <ac:picMk id="3" creationId="{B50CAA09-4F93-E32D-2CFD-AFD12220B7AC}"/>
          </ac:picMkLst>
        </pc:picChg>
        <pc:picChg chg="add mod">
          <ac:chgData name="Merkle, Cat" userId="a9581f9e-37bc-4cc6-a5d4-8f8234d67551" providerId="ADAL" clId="{EDD4B5B1-794F-48B5-87F2-DE46C2BC32DD}" dt="2024-06-20T19:52:16.734" v="1400"/>
          <ac:picMkLst>
            <pc:docMk/>
            <pc:sldMk cId="4078609308" sldId="458"/>
            <ac:picMk id="4" creationId="{7DED95FA-CEAA-43CA-2A24-D50524B31918}"/>
          </ac:picMkLst>
        </pc:picChg>
        <pc:picChg chg="mod">
          <ac:chgData name="Merkle, Cat" userId="a9581f9e-37bc-4cc6-a5d4-8f8234d67551" providerId="ADAL" clId="{EDD4B5B1-794F-48B5-87F2-DE46C2BC32DD}" dt="2024-06-20T20:15:41.632" v="5299" actId="962"/>
          <ac:picMkLst>
            <pc:docMk/>
            <pc:sldMk cId="4078609308" sldId="458"/>
            <ac:picMk id="7" creationId="{720DCD61-7272-B368-C821-EF28D0CD57F2}"/>
          </ac:picMkLst>
        </pc:picChg>
      </pc:sldChg>
      <pc:sldChg chg="addSp delSp modSp mod">
        <pc:chgData name="Merkle, Cat" userId="a9581f9e-37bc-4cc6-a5d4-8f8234d67551" providerId="ADAL" clId="{EDD4B5B1-794F-48B5-87F2-DE46C2BC32DD}" dt="2024-06-20T20:27:07.450" v="6133" actId="13244"/>
        <pc:sldMkLst>
          <pc:docMk/>
          <pc:sldMk cId="279041824" sldId="459"/>
        </pc:sldMkLst>
        <pc:spChg chg="mod">
          <ac:chgData name="Merkle, Cat" userId="a9581f9e-37bc-4cc6-a5d4-8f8234d67551" providerId="ADAL" clId="{EDD4B5B1-794F-48B5-87F2-DE46C2BC32DD}" dt="2024-06-20T19:46:34.768" v="271" actId="20577"/>
          <ac:spMkLst>
            <pc:docMk/>
            <pc:sldMk cId="279041824" sldId="459"/>
            <ac:spMk id="2" creationId="{D0CDEA7E-12E7-E9A3-7587-280660329B47}"/>
          </ac:spMkLst>
        </pc:spChg>
        <pc:spChg chg="ord">
          <ac:chgData name="Merkle, Cat" userId="a9581f9e-37bc-4cc6-a5d4-8f8234d67551" providerId="ADAL" clId="{EDD4B5B1-794F-48B5-87F2-DE46C2BC32DD}" dt="2024-06-20T20:27:07.450" v="6133" actId="13244"/>
          <ac:spMkLst>
            <pc:docMk/>
            <pc:sldMk cId="279041824" sldId="459"/>
            <ac:spMk id="5" creationId="{3A464CCD-B432-6579-D3AE-9FD978E615EC}"/>
          </ac:spMkLst>
        </pc:spChg>
        <pc:picChg chg="del">
          <ac:chgData name="Merkle, Cat" userId="a9581f9e-37bc-4cc6-a5d4-8f8234d67551" providerId="ADAL" clId="{EDD4B5B1-794F-48B5-87F2-DE46C2BC32DD}" dt="2024-06-20T19:52:12.741" v="1397" actId="478"/>
          <ac:picMkLst>
            <pc:docMk/>
            <pc:sldMk cId="279041824" sldId="459"/>
            <ac:picMk id="3" creationId="{20613635-CF59-019C-6BA6-6884A2C78F16}"/>
          </ac:picMkLst>
        </pc:picChg>
        <pc:picChg chg="add mod">
          <ac:chgData name="Merkle, Cat" userId="a9581f9e-37bc-4cc6-a5d4-8f8234d67551" providerId="ADAL" clId="{EDD4B5B1-794F-48B5-87F2-DE46C2BC32DD}" dt="2024-06-20T19:52:12.892" v="1398"/>
          <ac:picMkLst>
            <pc:docMk/>
            <pc:sldMk cId="279041824" sldId="459"/>
            <ac:picMk id="4" creationId="{A4CA451C-E95A-61E2-1736-1B95C540698E}"/>
          </ac:picMkLst>
        </pc:picChg>
        <pc:picChg chg="mod">
          <ac:chgData name="Merkle, Cat" userId="a9581f9e-37bc-4cc6-a5d4-8f8234d67551" providerId="ADAL" clId="{EDD4B5B1-794F-48B5-87F2-DE46C2BC32DD}" dt="2024-06-20T20:14:01.071" v="5084" actId="962"/>
          <ac:picMkLst>
            <pc:docMk/>
            <pc:sldMk cId="279041824" sldId="459"/>
            <ac:picMk id="7" creationId="{4B790594-B16A-45E5-1C7A-BCEE1E4B4A41}"/>
          </ac:picMkLst>
        </pc:picChg>
      </pc:sldChg>
      <pc:sldChg chg="del delCm modNotes">
        <pc:chgData name="Merkle, Cat" userId="a9581f9e-37bc-4cc6-a5d4-8f8234d67551" providerId="ADAL" clId="{EDD4B5B1-794F-48B5-87F2-DE46C2BC32DD}" dt="2024-06-20T19:39:22.523" v="96" actId="47"/>
        <pc:sldMkLst>
          <pc:docMk/>
          <pc:sldMk cId="3582838552" sldId="460"/>
        </pc:sldMkLst>
        <pc:extLst>
          <p:ext xmlns:p="http://schemas.openxmlformats.org/presentationml/2006/main" uri="{D6D511B9-2390-475A-947B-AFAB55BFBCF1}">
            <pc226:cmChg xmlns:pc226="http://schemas.microsoft.com/office/powerpoint/2022/06/main/command" chg="del">
              <pc226:chgData name="Merkle, Cat" userId="a9581f9e-37bc-4cc6-a5d4-8f8234d67551" providerId="ADAL" clId="{EDD4B5B1-794F-48B5-87F2-DE46C2BC32DD}" dt="2024-06-20T19:37:20.439" v="9" actId="2056"/>
              <pc2:cmMkLst xmlns:pc2="http://schemas.microsoft.com/office/powerpoint/2019/9/main/command">
                <pc:docMk/>
                <pc:sldMk cId="3582838552" sldId="460"/>
                <pc2:cmMk id="{9649321B-71C2-470F-8D38-43CBE700DD48}"/>
              </pc2:cmMkLst>
            </pc226:cmChg>
            <pc226:cmChg xmlns:pc226="http://schemas.microsoft.com/office/powerpoint/2022/06/main/command" chg="del">
              <pc226:chgData name="Merkle, Cat" userId="a9581f9e-37bc-4cc6-a5d4-8f8234d67551" providerId="ADAL" clId="{EDD4B5B1-794F-48B5-87F2-DE46C2BC32DD}" dt="2024-06-20T19:37:20.439" v="9" actId="2056"/>
              <pc2:cmMkLst xmlns:pc2="http://schemas.microsoft.com/office/powerpoint/2019/9/main/command">
                <pc:docMk/>
                <pc:sldMk cId="3582838552" sldId="460"/>
                <pc2:cmMk id="{DA516B24-3FF0-D745-7A39-D6751CAFCBBE}"/>
              </pc2:cmMkLst>
            </pc226:cmChg>
          </p:ext>
        </pc:extLst>
      </pc:sldChg>
      <pc:sldChg chg="del">
        <pc:chgData name="Merkle, Cat" userId="a9581f9e-37bc-4cc6-a5d4-8f8234d67551" providerId="ADAL" clId="{EDD4B5B1-794F-48B5-87F2-DE46C2BC32DD}" dt="2024-06-20T19:35:36.710" v="0" actId="47"/>
        <pc:sldMkLst>
          <pc:docMk/>
          <pc:sldMk cId="71501577" sldId="461"/>
        </pc:sldMkLst>
      </pc:sldChg>
      <pc:sldChg chg="del">
        <pc:chgData name="Merkle, Cat" userId="a9581f9e-37bc-4cc6-a5d4-8f8234d67551" providerId="ADAL" clId="{EDD4B5B1-794F-48B5-87F2-DE46C2BC32DD}" dt="2024-06-20T19:39:23.340" v="97" actId="47"/>
        <pc:sldMkLst>
          <pc:docMk/>
          <pc:sldMk cId="4223077576" sldId="462"/>
        </pc:sldMkLst>
      </pc:sldChg>
      <pc:sldChg chg="del">
        <pc:chgData name="Merkle, Cat" userId="a9581f9e-37bc-4cc6-a5d4-8f8234d67551" providerId="ADAL" clId="{EDD4B5B1-794F-48B5-87F2-DE46C2BC32DD}" dt="2024-06-20T19:35:45.931" v="1" actId="47"/>
        <pc:sldMkLst>
          <pc:docMk/>
          <pc:sldMk cId="825723290" sldId="463"/>
        </pc:sldMkLst>
      </pc:sldChg>
      <pc:sldChg chg="del">
        <pc:chgData name="Merkle, Cat" userId="a9581f9e-37bc-4cc6-a5d4-8f8234d67551" providerId="ADAL" clId="{EDD4B5B1-794F-48B5-87F2-DE46C2BC32DD}" dt="2024-06-20T19:35:45.931" v="1" actId="47"/>
        <pc:sldMkLst>
          <pc:docMk/>
          <pc:sldMk cId="3254860728" sldId="464"/>
        </pc:sldMkLst>
      </pc:sldChg>
      <pc:sldChg chg="del">
        <pc:chgData name="Merkle, Cat" userId="a9581f9e-37bc-4cc6-a5d4-8f8234d67551" providerId="ADAL" clId="{EDD4B5B1-794F-48B5-87F2-DE46C2BC32DD}" dt="2024-06-20T19:35:45.931" v="1" actId="47"/>
        <pc:sldMkLst>
          <pc:docMk/>
          <pc:sldMk cId="3250942809" sldId="465"/>
        </pc:sldMkLst>
      </pc:sldChg>
      <pc:sldChg chg="addSp delSp modSp mod">
        <pc:chgData name="Merkle, Cat" userId="a9581f9e-37bc-4cc6-a5d4-8f8234d67551" providerId="ADAL" clId="{EDD4B5B1-794F-48B5-87F2-DE46C2BC32DD}" dt="2024-06-20T20:18:52.270" v="6053" actId="13244"/>
        <pc:sldMkLst>
          <pc:docMk/>
          <pc:sldMk cId="1782825055" sldId="466"/>
        </pc:sldMkLst>
        <pc:spChg chg="ord">
          <ac:chgData name="Merkle, Cat" userId="a9581f9e-37bc-4cc6-a5d4-8f8234d67551" providerId="ADAL" clId="{EDD4B5B1-794F-48B5-87F2-DE46C2BC32DD}" dt="2024-06-20T20:18:52.270" v="6053" actId="13244"/>
          <ac:spMkLst>
            <pc:docMk/>
            <pc:sldMk cId="1782825055" sldId="466"/>
            <ac:spMk id="5" creationId="{5E5A4342-2BCA-E71F-7DC0-76669E8ACB82}"/>
          </ac:spMkLst>
        </pc:spChg>
        <pc:picChg chg="add mod">
          <ac:chgData name="Merkle, Cat" userId="a9581f9e-37bc-4cc6-a5d4-8f8234d67551" providerId="ADAL" clId="{EDD4B5B1-794F-48B5-87F2-DE46C2BC32DD}" dt="2024-06-20T19:50:38.509" v="1221"/>
          <ac:picMkLst>
            <pc:docMk/>
            <pc:sldMk cId="1782825055" sldId="466"/>
            <ac:picMk id="3" creationId="{475F942F-03E8-A2A0-02EB-EB7E8CC09BEE}"/>
          </ac:picMkLst>
        </pc:picChg>
        <pc:picChg chg="del">
          <ac:chgData name="Merkle, Cat" userId="a9581f9e-37bc-4cc6-a5d4-8f8234d67551" providerId="ADAL" clId="{EDD4B5B1-794F-48B5-87F2-DE46C2BC32DD}" dt="2024-06-20T19:50:38.260" v="1220" actId="478"/>
          <ac:picMkLst>
            <pc:docMk/>
            <pc:sldMk cId="1782825055" sldId="466"/>
            <ac:picMk id="4" creationId="{1812B1D4-D30A-FF1D-5AC9-4E4A9DFE4A4A}"/>
          </ac:picMkLst>
        </pc:picChg>
        <pc:picChg chg="mod">
          <ac:chgData name="Merkle, Cat" userId="a9581f9e-37bc-4cc6-a5d4-8f8234d67551" providerId="ADAL" clId="{EDD4B5B1-794F-48B5-87F2-DE46C2BC32DD}" dt="2024-06-20T19:52:36.466" v="1403" actId="962"/>
          <ac:picMkLst>
            <pc:docMk/>
            <pc:sldMk cId="1782825055" sldId="466"/>
            <ac:picMk id="6" creationId="{12FD7AC5-38AD-FFF5-02E6-D097D1984F1E}"/>
          </ac:picMkLst>
        </pc:picChg>
      </pc:sldChg>
      <pc:sldChg chg="del">
        <pc:chgData name="Merkle, Cat" userId="a9581f9e-37bc-4cc6-a5d4-8f8234d67551" providerId="ADAL" clId="{EDD4B5B1-794F-48B5-87F2-DE46C2BC32DD}" dt="2024-06-20T19:35:48.837" v="2" actId="47"/>
        <pc:sldMkLst>
          <pc:docMk/>
          <pc:sldMk cId="1698234316" sldId="467"/>
        </pc:sldMkLst>
      </pc:sldChg>
      <pc:sldChg chg="del">
        <pc:chgData name="Merkle, Cat" userId="a9581f9e-37bc-4cc6-a5d4-8f8234d67551" providerId="ADAL" clId="{EDD4B5B1-794F-48B5-87F2-DE46C2BC32DD}" dt="2024-06-20T19:35:49.610" v="3" actId="47"/>
        <pc:sldMkLst>
          <pc:docMk/>
          <pc:sldMk cId="2470302366" sldId="468"/>
        </pc:sldMkLst>
      </pc:sldChg>
      <pc:sldChg chg="del">
        <pc:chgData name="Merkle, Cat" userId="a9581f9e-37bc-4cc6-a5d4-8f8234d67551" providerId="ADAL" clId="{EDD4B5B1-794F-48B5-87F2-DE46C2BC32DD}" dt="2024-06-20T19:35:51.426" v="4" actId="47"/>
        <pc:sldMkLst>
          <pc:docMk/>
          <pc:sldMk cId="3434647653" sldId="469"/>
        </pc:sldMkLst>
      </pc:sldChg>
      <pc:sldChg chg="addSp delSp modSp mod">
        <pc:chgData name="Merkle, Cat" userId="a9581f9e-37bc-4cc6-a5d4-8f8234d67551" providerId="ADAL" clId="{EDD4B5B1-794F-48B5-87F2-DE46C2BC32DD}" dt="2024-06-24T20:22:15.847" v="6154" actId="20577"/>
        <pc:sldMkLst>
          <pc:docMk/>
          <pc:sldMk cId="3167928702" sldId="471"/>
        </pc:sldMkLst>
        <pc:spChg chg="mod">
          <ac:chgData name="Merkle, Cat" userId="a9581f9e-37bc-4cc6-a5d4-8f8234d67551" providerId="ADAL" clId="{EDD4B5B1-794F-48B5-87F2-DE46C2BC32DD}" dt="2024-06-24T20:22:15.847" v="6154" actId="20577"/>
          <ac:spMkLst>
            <pc:docMk/>
            <pc:sldMk cId="3167928702" sldId="471"/>
            <ac:spMk id="2" creationId="{18DE37FA-FB4D-2379-E589-FE6B9421AD4B}"/>
          </ac:spMkLst>
        </pc:spChg>
        <pc:spChg chg="ord">
          <ac:chgData name="Merkle, Cat" userId="a9581f9e-37bc-4cc6-a5d4-8f8234d67551" providerId="ADAL" clId="{EDD4B5B1-794F-48B5-87F2-DE46C2BC32DD}" dt="2024-06-20T20:27:39.471" v="6134" actId="13244"/>
          <ac:spMkLst>
            <pc:docMk/>
            <pc:sldMk cId="3167928702" sldId="471"/>
            <ac:spMk id="5" creationId="{1519847D-2F1A-8E87-93C9-02D51AA0468C}"/>
          </ac:spMkLst>
        </pc:spChg>
        <pc:picChg chg="del">
          <ac:chgData name="Merkle, Cat" userId="a9581f9e-37bc-4cc6-a5d4-8f8234d67551" providerId="ADAL" clId="{EDD4B5B1-794F-48B5-87F2-DE46C2BC32DD}" dt="2024-06-20T19:52:19.692" v="1401" actId="478"/>
          <ac:picMkLst>
            <pc:docMk/>
            <pc:sldMk cId="3167928702" sldId="471"/>
            <ac:picMk id="3" creationId="{D2B85756-7212-56B7-AE65-5D43D7EC1CDC}"/>
          </ac:picMkLst>
        </pc:picChg>
        <pc:picChg chg="add mod">
          <ac:chgData name="Merkle, Cat" userId="a9581f9e-37bc-4cc6-a5d4-8f8234d67551" providerId="ADAL" clId="{EDD4B5B1-794F-48B5-87F2-DE46C2BC32DD}" dt="2024-06-20T19:52:19.878" v="1402"/>
          <ac:picMkLst>
            <pc:docMk/>
            <pc:sldMk cId="3167928702" sldId="471"/>
            <ac:picMk id="4" creationId="{5144F8C7-432D-38CC-E3AD-F5374707D417}"/>
          </ac:picMkLst>
        </pc:picChg>
        <pc:picChg chg="mod">
          <ac:chgData name="Merkle, Cat" userId="a9581f9e-37bc-4cc6-a5d4-8f8234d67551" providerId="ADAL" clId="{EDD4B5B1-794F-48B5-87F2-DE46C2BC32DD}" dt="2024-06-20T20:16:48.231" v="5767" actId="962"/>
          <ac:picMkLst>
            <pc:docMk/>
            <pc:sldMk cId="3167928702" sldId="471"/>
            <ac:picMk id="10" creationId="{78955B65-8661-262F-F5B8-4AC0759833CE}"/>
          </ac:picMkLst>
        </pc:picChg>
      </pc:sldChg>
      <pc:sldChg chg="modSp mod modNotes">
        <pc:chgData name="Merkle, Cat" userId="a9581f9e-37bc-4cc6-a5d4-8f8234d67551" providerId="ADAL" clId="{EDD4B5B1-794F-48B5-87F2-DE46C2BC32DD}" dt="2024-06-20T20:11:45.274" v="4236" actId="962"/>
        <pc:sldMkLst>
          <pc:docMk/>
          <pc:sldMk cId="3984146362" sldId="473"/>
        </pc:sldMkLst>
        <pc:spChg chg="mod">
          <ac:chgData name="Merkle, Cat" userId="a9581f9e-37bc-4cc6-a5d4-8f8234d67551" providerId="ADAL" clId="{EDD4B5B1-794F-48B5-87F2-DE46C2BC32DD}" dt="2024-06-20T19:46:38.383" v="275" actId="20577"/>
          <ac:spMkLst>
            <pc:docMk/>
            <pc:sldMk cId="3984146362" sldId="473"/>
            <ac:spMk id="2" creationId="{10B4E11C-8AA8-FA85-ED14-7A3C7F08795B}"/>
          </ac:spMkLst>
        </pc:spChg>
        <pc:picChg chg="mod">
          <ac:chgData name="Merkle, Cat" userId="a9581f9e-37bc-4cc6-a5d4-8f8234d67551" providerId="ADAL" clId="{EDD4B5B1-794F-48B5-87F2-DE46C2BC32DD}" dt="2024-06-20T20:11:45.274" v="4236" actId="962"/>
          <ac:picMkLst>
            <pc:docMk/>
            <pc:sldMk cId="3984146362" sldId="473"/>
            <ac:picMk id="7" creationId="{0F76A945-7A50-6E72-E1BF-1A556305CA0C}"/>
          </ac:picMkLst>
        </pc:picChg>
      </pc:sldChg>
      <pc:sldChg chg="delSp modSp add del mod delCm modCm">
        <pc:chgData name="Merkle, Cat" userId="a9581f9e-37bc-4cc6-a5d4-8f8234d67551" providerId="ADAL" clId="{EDD4B5B1-794F-48B5-87F2-DE46C2BC32DD}" dt="2024-06-24T20:24:38.661" v="6758" actId="962"/>
        <pc:sldMkLst>
          <pc:docMk/>
          <pc:sldMk cId="4122290093" sldId="474"/>
        </pc:sldMkLst>
        <pc:spChg chg="mod">
          <ac:chgData name="Merkle, Cat" userId="a9581f9e-37bc-4cc6-a5d4-8f8234d67551" providerId="ADAL" clId="{EDD4B5B1-794F-48B5-87F2-DE46C2BC32DD}" dt="2024-06-24T20:22:08.093" v="6150" actId="20577"/>
          <ac:spMkLst>
            <pc:docMk/>
            <pc:sldMk cId="4122290093" sldId="474"/>
            <ac:spMk id="2" creationId="{35C32D58-F50C-C66B-1A1A-AF788F0AF30E}"/>
          </ac:spMkLst>
        </pc:spChg>
        <pc:spChg chg="del">
          <ac:chgData name="Merkle, Cat" userId="a9581f9e-37bc-4cc6-a5d4-8f8234d67551" providerId="ADAL" clId="{EDD4B5B1-794F-48B5-87F2-DE46C2BC32DD}" dt="2024-06-24T20:22:21.975" v="6156" actId="478"/>
          <ac:spMkLst>
            <pc:docMk/>
            <pc:sldMk cId="4122290093" sldId="474"/>
            <ac:spMk id="3" creationId="{098B686D-3EF3-7479-7C2A-ECEAA0264556}"/>
          </ac:spMkLst>
        </pc:spChg>
        <pc:spChg chg="ord">
          <ac:chgData name="Merkle, Cat" userId="a9581f9e-37bc-4cc6-a5d4-8f8234d67551" providerId="ADAL" clId="{EDD4B5B1-794F-48B5-87F2-DE46C2BC32DD}" dt="2024-06-24T20:24:26.206" v="6738" actId="13244"/>
          <ac:spMkLst>
            <pc:docMk/>
            <pc:sldMk cId="4122290093" sldId="474"/>
            <ac:spMk id="4" creationId="{C533F817-7474-26E1-A9BA-804872CEB2B8}"/>
          </ac:spMkLst>
        </pc:spChg>
        <pc:spChg chg="ord">
          <ac:chgData name="Merkle, Cat" userId="a9581f9e-37bc-4cc6-a5d4-8f8234d67551" providerId="ADAL" clId="{EDD4B5B1-794F-48B5-87F2-DE46C2BC32DD}" dt="2024-06-24T20:24:27.352" v="6739" actId="13244"/>
          <ac:spMkLst>
            <pc:docMk/>
            <pc:sldMk cId="4122290093" sldId="474"/>
            <ac:spMk id="5" creationId="{55B864C0-1DEA-82EA-7DD7-7F0F8BA7341A}"/>
          </ac:spMkLst>
        </pc:spChg>
        <pc:picChg chg="mod">
          <ac:chgData name="Merkle, Cat" userId="a9581f9e-37bc-4cc6-a5d4-8f8234d67551" providerId="ADAL" clId="{EDD4B5B1-794F-48B5-87F2-DE46C2BC32DD}" dt="2024-06-24T20:23:52.553" v="6736" actId="962"/>
          <ac:picMkLst>
            <pc:docMk/>
            <pc:sldMk cId="4122290093" sldId="474"/>
            <ac:picMk id="7" creationId="{8239700F-72AC-7A83-1811-170821F0091C}"/>
          </ac:picMkLst>
        </pc:picChg>
        <pc:picChg chg="mod">
          <ac:chgData name="Merkle, Cat" userId="a9581f9e-37bc-4cc6-a5d4-8f8234d67551" providerId="ADAL" clId="{EDD4B5B1-794F-48B5-87F2-DE46C2BC32DD}" dt="2024-06-24T20:24:38.661" v="6758" actId="962"/>
          <ac:picMkLst>
            <pc:docMk/>
            <pc:sldMk cId="4122290093" sldId="474"/>
            <ac:picMk id="8" creationId="{4EA32FB5-AE48-274F-669B-919C0E98096E}"/>
          </ac:picMkLst>
        </pc:picChg>
        <pc:extLst>
          <p:ext xmlns:p="http://schemas.openxmlformats.org/presentationml/2006/main" uri="{D6D511B9-2390-475A-947B-AFAB55BFBCF1}">
            <pc226:cmChg xmlns:pc226="http://schemas.microsoft.com/office/powerpoint/2022/06/main/command" chg="del mod">
              <pc226:chgData name="Merkle, Cat" userId="a9581f9e-37bc-4cc6-a5d4-8f8234d67551" providerId="ADAL" clId="{EDD4B5B1-794F-48B5-87F2-DE46C2BC32DD}" dt="2024-06-24T20:22:20.031" v="6155"/>
              <pc2:cmMkLst xmlns:pc2="http://schemas.microsoft.com/office/powerpoint/2019/9/main/command">
                <pc:docMk/>
                <pc:sldMk cId="4122290093" sldId="474"/>
                <pc2:cmMk id="{4C8B42C0-8160-41DA-9377-E39F433BA23B}"/>
              </pc2:cmMkLst>
            </pc226:cmChg>
          </p:ext>
        </pc:extLst>
      </pc:sldChg>
      <pc:sldChg chg="addSp modSp mod">
        <pc:chgData name="Merkle, Cat" userId="a9581f9e-37bc-4cc6-a5d4-8f8234d67551" providerId="ADAL" clId="{EDD4B5B1-794F-48B5-87F2-DE46C2BC32DD}" dt="2024-06-20T20:28:49.096" v="6144" actId="13244"/>
        <pc:sldMkLst>
          <pc:docMk/>
          <pc:sldMk cId="3512784070" sldId="475"/>
        </pc:sldMkLst>
        <pc:spChg chg="add mod">
          <ac:chgData name="Merkle, Cat" userId="a9581f9e-37bc-4cc6-a5d4-8f8234d67551" providerId="ADAL" clId="{EDD4B5B1-794F-48B5-87F2-DE46C2BC32DD}" dt="2024-06-20T19:43:43.347" v="172" actId="33553"/>
          <ac:spMkLst>
            <pc:docMk/>
            <pc:sldMk cId="3512784070" sldId="475"/>
            <ac:spMk id="2" creationId="{E1FE7FA7-9E08-9498-8029-FBCED6F80CFD}"/>
          </ac:spMkLst>
        </pc:spChg>
        <pc:spChg chg="ord">
          <ac:chgData name="Merkle, Cat" userId="a9581f9e-37bc-4cc6-a5d4-8f8234d67551" providerId="ADAL" clId="{EDD4B5B1-794F-48B5-87F2-DE46C2BC32DD}" dt="2024-06-20T20:28:45.451" v="6143" actId="13244"/>
          <ac:spMkLst>
            <pc:docMk/>
            <pc:sldMk cId="3512784070" sldId="475"/>
            <ac:spMk id="5" creationId="{44ED9195-158B-58AA-EBA7-AB7CEB7AE9CF}"/>
          </ac:spMkLst>
        </pc:spChg>
        <pc:spChg chg="mod">
          <ac:chgData name="Merkle, Cat" userId="a9581f9e-37bc-4cc6-a5d4-8f8234d67551" providerId="ADAL" clId="{EDD4B5B1-794F-48B5-87F2-DE46C2BC32DD}" dt="2024-06-20T20:16:58.876" v="5770" actId="962"/>
          <ac:spMkLst>
            <pc:docMk/>
            <pc:sldMk cId="3512784070" sldId="475"/>
            <ac:spMk id="6" creationId="{76A3F4E7-BA99-00D6-A4F9-F71ABDB7FE92}"/>
          </ac:spMkLst>
        </pc:spChg>
        <pc:spChg chg="mod ord">
          <ac:chgData name="Merkle, Cat" userId="a9581f9e-37bc-4cc6-a5d4-8f8234d67551" providerId="ADAL" clId="{EDD4B5B1-794F-48B5-87F2-DE46C2BC32DD}" dt="2024-06-20T20:28:49.096" v="6144" actId="13244"/>
          <ac:spMkLst>
            <pc:docMk/>
            <pc:sldMk cId="3512784070" sldId="475"/>
            <ac:spMk id="7" creationId="{0701276C-E234-8D51-6DD4-C4D9146078D7}"/>
          </ac:spMkLst>
        </pc:spChg>
      </pc:sldChg>
      <pc:sldMasterChg chg="delSldLayout">
        <pc:chgData name="Merkle, Cat" userId="a9581f9e-37bc-4cc6-a5d4-8f8234d67551" providerId="ADAL" clId="{EDD4B5B1-794F-48B5-87F2-DE46C2BC32DD}" dt="2024-06-20T19:36:32.750" v="8" actId="47"/>
        <pc:sldMasterMkLst>
          <pc:docMk/>
          <pc:sldMasterMk cId="397854331" sldId="2147483660"/>
        </pc:sldMasterMkLst>
        <pc:sldLayoutChg chg="del">
          <pc:chgData name="Merkle, Cat" userId="a9581f9e-37bc-4cc6-a5d4-8f8234d67551" providerId="ADAL" clId="{EDD4B5B1-794F-48B5-87F2-DE46C2BC32DD}" dt="2024-06-20T19:36:32.750" v="8" actId="47"/>
          <pc:sldLayoutMkLst>
            <pc:docMk/>
            <pc:sldMasterMk cId="397854331" sldId="2147483660"/>
            <pc:sldLayoutMk cId="4175064234" sldId="2147483829"/>
          </pc:sldLayoutMkLst>
        </pc:sldLayoutChg>
      </pc:sldMasterChg>
    </pc:docChg>
  </pc:docChgLst>
  <pc:docChgLst>
    <pc:chgData name="Allen, Kyle" userId="S::kyallen@air.org::498c2c66-41f9-4c4e-a33c-ba40f12a4d56" providerId="AD" clId="Web-{12F78A6F-0820-5B37-9C82-871BAB187DDE}"/>
    <pc:docChg chg="modSld">
      <pc:chgData name="Allen, Kyle" userId="S::kyallen@air.org::498c2c66-41f9-4c4e-a33c-ba40f12a4d56" providerId="AD" clId="Web-{12F78A6F-0820-5B37-9C82-871BAB187DDE}" dt="2024-05-29T16:40:17.246" v="6"/>
      <pc:docMkLst>
        <pc:docMk/>
      </pc:docMkLst>
      <pc:sldChg chg="modSp">
        <pc:chgData name="Allen, Kyle" userId="S::kyallen@air.org::498c2c66-41f9-4c4e-a33c-ba40f12a4d56" providerId="AD" clId="Web-{12F78A6F-0820-5B37-9C82-871BAB187DDE}" dt="2024-05-29T16:35:55.271" v="2" actId="20577"/>
        <pc:sldMkLst>
          <pc:docMk/>
          <pc:sldMk cId="0" sldId="256"/>
        </pc:sldMkLst>
        <pc:spChg chg="mod">
          <ac:chgData name="Allen, Kyle" userId="S::kyallen@air.org::498c2c66-41f9-4c4e-a33c-ba40f12a4d56" providerId="AD" clId="Web-{12F78A6F-0820-5B37-9C82-871BAB187DDE}" dt="2024-05-29T16:35:55.271" v="2" actId="20577"/>
          <ac:spMkLst>
            <pc:docMk/>
            <pc:sldMk cId="0" sldId="256"/>
            <ac:spMk id="4" creationId="{6B8B88DE-AEB2-0881-49D9-9EDBDAC354D4}"/>
          </ac:spMkLst>
        </pc:spChg>
      </pc:sldChg>
      <pc:sldChg chg="delCm">
        <pc:chgData name="Allen, Kyle" userId="S::kyallen@air.org::498c2c66-41f9-4c4e-a33c-ba40f12a4d56" providerId="AD" clId="Web-{12F78A6F-0820-5B37-9C82-871BAB187DDE}" dt="2024-05-29T16:35:37.489" v="0"/>
        <pc:sldMkLst>
          <pc:docMk/>
          <pc:sldMk cId="0" sldId="257"/>
        </pc:sldMkLst>
        <pc:extLst>
          <p:ext xmlns:p="http://schemas.openxmlformats.org/presentationml/2006/main" uri="{D6D511B9-2390-475A-947B-AFAB55BFBCF1}">
            <pc226:cmChg xmlns:pc226="http://schemas.microsoft.com/office/powerpoint/2022/06/main/command" chg="del">
              <pc226:chgData name="Allen, Kyle" userId="S::kyallen@air.org::498c2c66-41f9-4c4e-a33c-ba40f12a4d56" providerId="AD" clId="Web-{12F78A6F-0820-5B37-9C82-871BAB187DDE}" dt="2024-05-29T16:35:37.489" v="0"/>
              <pc2:cmMkLst xmlns:pc2="http://schemas.microsoft.com/office/powerpoint/2019/9/main/command">
                <pc:docMk/>
                <pc:sldMk cId="0" sldId="257"/>
                <pc2:cmMk id="{A13BABA2-3BF3-4B29-B65E-6A7A05A7CFFC}"/>
              </pc2:cmMkLst>
            </pc226:cmChg>
          </p:ext>
        </pc:extLst>
      </pc:sldChg>
      <pc:sldChg chg="delCm">
        <pc:chgData name="Allen, Kyle" userId="S::kyallen@air.org::498c2c66-41f9-4c4e-a33c-ba40f12a4d56" providerId="AD" clId="Web-{12F78A6F-0820-5B37-9C82-871BAB187DDE}" dt="2024-05-29T16:39:43.417" v="4"/>
        <pc:sldMkLst>
          <pc:docMk/>
          <pc:sldMk cId="121156515" sldId="432"/>
        </pc:sldMkLst>
        <pc:extLst>
          <p:ext xmlns:p="http://schemas.openxmlformats.org/presentationml/2006/main" uri="{D6D511B9-2390-475A-947B-AFAB55BFBCF1}">
            <pc226:cmChg xmlns:pc226="http://schemas.microsoft.com/office/powerpoint/2022/06/main/command" chg="del">
              <pc226:chgData name="Allen, Kyle" userId="S::kyallen@air.org::498c2c66-41f9-4c4e-a33c-ba40f12a4d56" providerId="AD" clId="Web-{12F78A6F-0820-5B37-9C82-871BAB187DDE}" dt="2024-05-29T16:39:43.417" v="4"/>
              <pc2:cmMkLst xmlns:pc2="http://schemas.microsoft.com/office/powerpoint/2019/9/main/command">
                <pc:docMk/>
                <pc:sldMk cId="121156515" sldId="432"/>
                <pc2:cmMk id="{787402A5-869D-4E0B-8466-A66DC355B4CE}"/>
              </pc2:cmMkLst>
            </pc226:cmChg>
            <pc226:cmChg xmlns:pc226="http://schemas.microsoft.com/office/powerpoint/2022/06/main/command" chg="del">
              <pc226:chgData name="Allen, Kyle" userId="S::kyallen@air.org::498c2c66-41f9-4c4e-a33c-ba40f12a4d56" providerId="AD" clId="Web-{12F78A6F-0820-5B37-9C82-871BAB187DDE}" dt="2024-05-29T16:39:39.370" v="3"/>
              <pc2:cmMkLst xmlns:pc2="http://schemas.microsoft.com/office/powerpoint/2019/9/main/command">
                <pc:docMk/>
                <pc:sldMk cId="121156515" sldId="432"/>
                <pc2:cmMk id="{843D70C8-3777-494E-A782-A5CFC94259A2}"/>
              </pc2:cmMkLst>
            </pc226:cmChg>
          </p:ext>
        </pc:extLst>
      </pc:sldChg>
      <pc:sldChg chg="delCm">
        <pc:chgData name="Allen, Kyle" userId="S::kyallen@air.org::498c2c66-41f9-4c4e-a33c-ba40f12a4d56" providerId="AD" clId="Web-{12F78A6F-0820-5B37-9C82-871BAB187DDE}" dt="2024-05-29T16:40:03.964" v="5"/>
        <pc:sldMkLst>
          <pc:docMk/>
          <pc:sldMk cId="1388072972" sldId="435"/>
        </pc:sldMkLst>
        <pc:extLst>
          <p:ext xmlns:p="http://schemas.openxmlformats.org/presentationml/2006/main" uri="{D6D511B9-2390-475A-947B-AFAB55BFBCF1}">
            <pc226:cmChg xmlns:pc226="http://schemas.microsoft.com/office/powerpoint/2022/06/main/command" chg="del">
              <pc226:chgData name="Allen, Kyle" userId="S::kyallen@air.org::498c2c66-41f9-4c4e-a33c-ba40f12a4d56" providerId="AD" clId="Web-{12F78A6F-0820-5B37-9C82-871BAB187DDE}" dt="2024-05-29T16:40:03.964" v="5"/>
              <pc2:cmMkLst xmlns:pc2="http://schemas.microsoft.com/office/powerpoint/2019/9/main/command">
                <pc:docMk/>
                <pc:sldMk cId="1388072972" sldId="435"/>
                <pc2:cmMk id="{6D546D54-DB96-44A0-969E-413E53207700}"/>
              </pc2:cmMkLst>
            </pc226:cmChg>
          </p:ext>
        </pc:extLst>
      </pc:sldChg>
      <pc:sldChg chg="delCm">
        <pc:chgData name="Allen, Kyle" userId="S::kyallen@air.org::498c2c66-41f9-4c4e-a33c-ba40f12a4d56" providerId="AD" clId="Web-{12F78A6F-0820-5B37-9C82-871BAB187DDE}" dt="2024-05-29T16:40:17.246" v="6"/>
        <pc:sldMkLst>
          <pc:docMk/>
          <pc:sldMk cId="3560933122" sldId="437"/>
        </pc:sldMkLst>
        <pc:extLst>
          <p:ext xmlns:p="http://schemas.openxmlformats.org/presentationml/2006/main" uri="{D6D511B9-2390-475A-947B-AFAB55BFBCF1}">
            <pc226:cmChg xmlns:pc226="http://schemas.microsoft.com/office/powerpoint/2022/06/main/command" chg="del">
              <pc226:chgData name="Allen, Kyle" userId="S::kyallen@air.org::498c2c66-41f9-4c4e-a33c-ba40f12a4d56" providerId="AD" clId="Web-{12F78A6F-0820-5B37-9C82-871BAB187DDE}" dt="2024-05-29T16:40:17.246" v="6"/>
              <pc2:cmMkLst xmlns:pc2="http://schemas.microsoft.com/office/powerpoint/2019/9/main/command">
                <pc:docMk/>
                <pc:sldMk cId="3560933122" sldId="437"/>
                <pc2:cmMk id="{22808B88-1613-41ED-9865-239519CF3ACC}"/>
              </pc2:cmMkLst>
            </pc226:cmChg>
          </p:ext>
        </pc:extLst>
      </pc:sldChg>
    </pc:docChg>
  </pc:docChgLst>
  <pc:docChgLst>
    <pc:chgData name="Allen, Kyle" userId="S::kyallen@air.org::498c2c66-41f9-4c4e-a33c-ba40f12a4d56" providerId="AD" clId="Web-{066947C9-EB47-7D22-804A-1957DE01905B}"/>
    <pc:docChg chg="">
      <pc:chgData name="Allen, Kyle" userId="S::kyallen@air.org::498c2c66-41f9-4c4e-a33c-ba40f12a4d56" providerId="AD" clId="Web-{066947C9-EB47-7D22-804A-1957DE01905B}" dt="2024-06-04T19:00:52.191" v="1"/>
      <pc:docMkLst>
        <pc:docMk/>
      </pc:docMkLst>
      <pc:sldChg chg="modCm">
        <pc:chgData name="Allen, Kyle" userId="S::kyallen@air.org::498c2c66-41f9-4c4e-a33c-ba40f12a4d56" providerId="AD" clId="Web-{066947C9-EB47-7D22-804A-1957DE01905B}" dt="2024-06-04T19:00:52.191" v="1"/>
        <pc:sldMkLst>
          <pc:docMk/>
          <pc:sldMk cId="0" sldId="260"/>
        </pc:sldMkLst>
        <pc:extLst>
          <p:ext xmlns:p="http://schemas.openxmlformats.org/presentationml/2006/main" uri="{D6D511B9-2390-475A-947B-AFAB55BFBCF1}">
            <pc226:cmChg xmlns:pc226="http://schemas.microsoft.com/office/powerpoint/2022/06/main/command" chg="">
              <pc226:chgData name="Allen, Kyle" userId="S::kyallen@air.org::498c2c66-41f9-4c4e-a33c-ba40f12a4d56" providerId="AD" clId="Web-{066947C9-EB47-7D22-804A-1957DE01905B}" dt="2024-06-04T19:00:52.191" v="1"/>
              <pc2:cmMkLst xmlns:pc2="http://schemas.microsoft.com/office/powerpoint/2019/9/main/command">
                <pc:docMk/>
                <pc:sldMk cId="0" sldId="260"/>
                <pc2:cmMk id="{AB6AAA20-140A-4712-95DD-391E93BA7291}"/>
              </pc2:cmMkLst>
              <pc226:cmRplyChg chg="add">
                <pc226:chgData name="Allen, Kyle" userId="S::kyallen@air.org::498c2c66-41f9-4c4e-a33c-ba40f12a4d56" providerId="AD" clId="Web-{066947C9-EB47-7D22-804A-1957DE01905B}" dt="2024-06-04T19:00:52.191" v="1"/>
                <pc2:cmRplyMkLst xmlns:pc2="http://schemas.microsoft.com/office/powerpoint/2019/9/main/command">
                  <pc:docMk/>
                  <pc:sldMk cId="0" sldId="260"/>
                  <pc2:cmMk id="{AB6AAA20-140A-4712-95DD-391E93BA7291}"/>
                  <pc2:cmRplyMk id="{9110D204-F836-4BA8-BCCC-3F9132332431}"/>
                </pc2:cmRplyMkLst>
              </pc226:cmRplyChg>
            </pc226:cmChg>
          </p:ext>
        </pc:extLst>
      </pc:sldChg>
      <pc:sldChg chg="modCm">
        <pc:chgData name="Allen, Kyle" userId="S::kyallen@air.org::498c2c66-41f9-4c4e-a33c-ba40f12a4d56" providerId="AD" clId="Web-{066947C9-EB47-7D22-804A-1957DE01905B}" dt="2024-06-04T19:00:00.034" v="0"/>
        <pc:sldMkLst>
          <pc:docMk/>
          <pc:sldMk cId="3582838552" sldId="460"/>
        </pc:sldMkLst>
        <pc:extLst>
          <p:ext xmlns:p="http://schemas.openxmlformats.org/presentationml/2006/main" uri="{D6D511B9-2390-475A-947B-AFAB55BFBCF1}">
            <pc226:cmChg xmlns:pc226="http://schemas.microsoft.com/office/powerpoint/2022/06/main/command" chg="">
              <pc226:chgData name="Allen, Kyle" userId="S::kyallen@air.org::498c2c66-41f9-4c4e-a33c-ba40f12a4d56" providerId="AD" clId="Web-{066947C9-EB47-7D22-804A-1957DE01905B}" dt="2024-06-04T19:00:00.034" v="0"/>
              <pc2:cmMkLst xmlns:pc2="http://schemas.microsoft.com/office/powerpoint/2019/9/main/command">
                <pc:docMk/>
                <pc:sldMk cId="3582838552" sldId="460"/>
                <pc2:cmMk id="{9649321B-71C2-470F-8D38-43CBE700DD48}"/>
              </pc2:cmMkLst>
              <pc226:cmRplyChg chg="add">
                <pc226:chgData name="Allen, Kyle" userId="S::kyallen@air.org::498c2c66-41f9-4c4e-a33c-ba40f12a4d56" providerId="AD" clId="Web-{066947C9-EB47-7D22-804A-1957DE01905B}" dt="2024-06-04T19:00:00.034" v="0"/>
                <pc2:cmRplyMkLst xmlns:pc2="http://schemas.microsoft.com/office/powerpoint/2019/9/main/command">
                  <pc:docMk/>
                  <pc:sldMk cId="3582838552" sldId="460"/>
                  <pc2:cmMk id="{9649321B-71C2-470F-8D38-43CBE700DD48}"/>
                  <pc2:cmRplyMk id="{0882A00E-757F-4E07-9D64-FD15263872B0}"/>
                </pc2:cmRplyMkLst>
              </pc226:cmRplyChg>
            </pc226:cmChg>
          </p:ext>
        </pc:extLst>
      </pc:sldChg>
    </pc:docChg>
  </pc:docChgLst>
  <pc:docChgLst>
    <pc:chgData name="Arden, Sarah" userId="c3865b93-f4ad-427d-92c9-4484f9824b26" providerId="ADAL" clId="{31F3B995-528B-AD48-ADA4-B6DEB0CE33C5}"/>
    <pc:docChg chg="modSld">
      <pc:chgData name="Arden, Sarah" userId="c3865b93-f4ad-427d-92c9-4484f9824b26" providerId="ADAL" clId="{31F3B995-528B-AD48-ADA4-B6DEB0CE33C5}" dt="2024-06-11T19:44:39.741" v="12"/>
      <pc:docMkLst>
        <pc:docMk/>
      </pc:docMkLst>
      <pc:sldChg chg="modSp mod">
        <pc:chgData name="Arden, Sarah" userId="c3865b93-f4ad-427d-92c9-4484f9824b26" providerId="ADAL" clId="{31F3B995-528B-AD48-ADA4-B6DEB0CE33C5}" dt="2024-06-11T19:27:36.154" v="0" actId="20577"/>
        <pc:sldMkLst>
          <pc:docMk/>
          <pc:sldMk cId="0" sldId="259"/>
        </pc:sldMkLst>
        <pc:spChg chg="mod">
          <ac:chgData name="Arden, Sarah" userId="c3865b93-f4ad-427d-92c9-4484f9824b26" providerId="ADAL" clId="{31F3B995-528B-AD48-ADA4-B6DEB0CE33C5}" dt="2024-06-11T19:27:36.154" v="0" actId="20577"/>
          <ac:spMkLst>
            <pc:docMk/>
            <pc:sldMk cId="0" sldId="259"/>
            <ac:spMk id="262" creationId="{00000000-0000-0000-0000-000000000000}"/>
          </ac:spMkLst>
        </pc:spChg>
      </pc:sldChg>
      <pc:sldChg chg="modCm">
        <pc:chgData name="Arden, Sarah" userId="c3865b93-f4ad-427d-92c9-4484f9824b26" providerId="ADAL" clId="{31F3B995-528B-AD48-ADA4-B6DEB0CE33C5}" dt="2024-06-11T19:28:06.719" v="1"/>
        <pc:sldMkLst>
          <pc:docMk/>
          <pc:sldMk cId="0" sldId="260"/>
        </pc:sldMkLst>
        <pc:extLst>
          <p:ext xmlns:p="http://schemas.openxmlformats.org/presentationml/2006/main" uri="{D6D511B9-2390-475A-947B-AFAB55BFBCF1}">
            <pc226:cmChg xmlns:pc226="http://schemas.microsoft.com/office/powerpoint/2022/06/main/command" chg="">
              <pc226:chgData name="Arden, Sarah" userId="c3865b93-f4ad-427d-92c9-4484f9824b26" providerId="ADAL" clId="{31F3B995-528B-AD48-ADA4-B6DEB0CE33C5}" dt="2024-06-11T19:28:06.719" v="1"/>
              <pc2:cmMkLst xmlns:pc2="http://schemas.microsoft.com/office/powerpoint/2019/9/main/command">
                <pc:docMk/>
                <pc:sldMk cId="0" sldId="260"/>
                <pc2:cmMk id="{AB6AAA20-140A-4712-95DD-391E93BA7291}"/>
              </pc2:cmMkLst>
              <pc226:cmRplyChg chg="add">
                <pc226:chgData name="Arden, Sarah" userId="c3865b93-f4ad-427d-92c9-4484f9824b26" providerId="ADAL" clId="{31F3B995-528B-AD48-ADA4-B6DEB0CE33C5}" dt="2024-06-11T19:28:06.719" v="1"/>
                <pc2:cmRplyMkLst xmlns:pc2="http://schemas.microsoft.com/office/powerpoint/2019/9/main/command">
                  <pc:docMk/>
                  <pc:sldMk cId="0" sldId="260"/>
                  <pc2:cmMk id="{AB6AAA20-140A-4712-95DD-391E93BA7291}"/>
                  <pc2:cmRplyMk id="{2CF7DF4D-9712-B249-B53A-FD32025B4BE6}"/>
                </pc2:cmRplyMkLst>
              </pc226:cmRplyChg>
            </pc226:cmChg>
          </p:ext>
        </pc:extLst>
      </pc:sldChg>
      <pc:sldChg chg="modSp mod">
        <pc:chgData name="Arden, Sarah" userId="c3865b93-f4ad-427d-92c9-4484f9824b26" providerId="ADAL" clId="{31F3B995-528B-AD48-ADA4-B6DEB0CE33C5}" dt="2024-06-11T19:28:21.929" v="2" actId="20577"/>
        <pc:sldMkLst>
          <pc:docMk/>
          <pc:sldMk cId="0" sldId="261"/>
        </pc:sldMkLst>
        <pc:spChg chg="mod">
          <ac:chgData name="Arden, Sarah" userId="c3865b93-f4ad-427d-92c9-4484f9824b26" providerId="ADAL" clId="{31F3B995-528B-AD48-ADA4-B6DEB0CE33C5}" dt="2024-06-11T19:28:21.929" v="2" actId="20577"/>
          <ac:spMkLst>
            <pc:docMk/>
            <pc:sldMk cId="0" sldId="261"/>
            <ac:spMk id="277" creationId="{00000000-0000-0000-0000-000000000000}"/>
          </ac:spMkLst>
        </pc:spChg>
      </pc:sldChg>
      <pc:sldChg chg="addCm">
        <pc:chgData name="Arden, Sarah" userId="c3865b93-f4ad-427d-92c9-4484f9824b26" providerId="ADAL" clId="{31F3B995-528B-AD48-ADA4-B6DEB0CE33C5}" dt="2024-06-11T19:44:39.741" v="12"/>
        <pc:sldMkLst>
          <pc:docMk/>
          <pc:sldMk cId="3406440676" sldId="308"/>
        </pc:sldMkLst>
        <pc:extLst>
          <p:ext xmlns:p="http://schemas.openxmlformats.org/presentationml/2006/main" uri="{D6D511B9-2390-475A-947B-AFAB55BFBCF1}">
            <pc226:cmChg xmlns:pc226="http://schemas.microsoft.com/office/powerpoint/2022/06/main/command" chg="add">
              <pc226:chgData name="Arden, Sarah" userId="c3865b93-f4ad-427d-92c9-4484f9824b26" providerId="ADAL" clId="{31F3B995-528B-AD48-ADA4-B6DEB0CE33C5}" dt="2024-06-11T19:44:39.741" v="12"/>
              <pc2:cmMkLst xmlns:pc2="http://schemas.microsoft.com/office/powerpoint/2019/9/main/command">
                <pc:docMk/>
                <pc:sldMk cId="3406440676" sldId="308"/>
                <pc2:cmMk id="{E7B7553E-4918-4844-908A-4FB36CC6B391}"/>
              </pc2:cmMkLst>
            </pc226:cmChg>
          </p:ext>
        </pc:extLst>
      </pc:sldChg>
      <pc:sldChg chg="addCm">
        <pc:chgData name="Arden, Sarah" userId="c3865b93-f4ad-427d-92c9-4484f9824b26" providerId="ADAL" clId="{31F3B995-528B-AD48-ADA4-B6DEB0CE33C5}" dt="2024-06-11T19:40:38.826" v="4"/>
        <pc:sldMkLst>
          <pc:docMk/>
          <pc:sldMk cId="0" sldId="312"/>
        </pc:sldMkLst>
        <pc:extLst>
          <p:ext xmlns:p="http://schemas.openxmlformats.org/presentationml/2006/main" uri="{D6D511B9-2390-475A-947B-AFAB55BFBCF1}">
            <pc226:cmChg xmlns:pc226="http://schemas.microsoft.com/office/powerpoint/2022/06/main/command" chg="add">
              <pc226:chgData name="Arden, Sarah" userId="c3865b93-f4ad-427d-92c9-4484f9824b26" providerId="ADAL" clId="{31F3B995-528B-AD48-ADA4-B6DEB0CE33C5}" dt="2024-06-11T19:40:38.826" v="4"/>
              <pc2:cmMkLst xmlns:pc2="http://schemas.microsoft.com/office/powerpoint/2019/9/main/command">
                <pc:docMk/>
                <pc:sldMk cId="0" sldId="312"/>
                <pc2:cmMk id="{A73E70A4-C7C0-394C-99EA-55B87C7DD856}"/>
              </pc2:cmMkLst>
            </pc226:cmChg>
          </p:ext>
        </pc:extLst>
      </pc:sldChg>
      <pc:sldChg chg="modSp mod">
        <pc:chgData name="Arden, Sarah" userId="c3865b93-f4ad-427d-92c9-4484f9824b26" providerId="ADAL" clId="{31F3B995-528B-AD48-ADA4-B6DEB0CE33C5}" dt="2024-06-11T19:40:49.800" v="11" actId="20577"/>
        <pc:sldMkLst>
          <pc:docMk/>
          <pc:sldMk cId="4274988480" sldId="429"/>
        </pc:sldMkLst>
        <pc:spChg chg="mod">
          <ac:chgData name="Arden, Sarah" userId="c3865b93-f4ad-427d-92c9-4484f9824b26" providerId="ADAL" clId="{31F3B995-528B-AD48-ADA4-B6DEB0CE33C5}" dt="2024-06-11T19:40:49.800" v="11" actId="20577"/>
          <ac:spMkLst>
            <pc:docMk/>
            <pc:sldMk cId="4274988480" sldId="429"/>
            <ac:spMk id="892" creationId="{00000000-0000-0000-0000-000000000000}"/>
          </ac:spMkLst>
        </pc:spChg>
      </pc:sldChg>
      <pc:sldChg chg="modCm">
        <pc:chgData name="Arden, Sarah" userId="c3865b93-f4ad-427d-92c9-4484f9824b26" providerId="ADAL" clId="{31F3B995-528B-AD48-ADA4-B6DEB0CE33C5}" dt="2024-06-11T19:38:19.624" v="3"/>
        <pc:sldMkLst>
          <pc:docMk/>
          <pc:sldMk cId="3443822299" sldId="445"/>
        </pc:sldMkLst>
        <pc:extLst>
          <p:ext xmlns:p="http://schemas.openxmlformats.org/presentationml/2006/main" uri="{D6D511B9-2390-475A-947B-AFAB55BFBCF1}">
            <pc226:cmChg xmlns:pc226="http://schemas.microsoft.com/office/powerpoint/2022/06/main/command" chg="">
              <pc226:chgData name="Arden, Sarah" userId="c3865b93-f4ad-427d-92c9-4484f9824b26" providerId="ADAL" clId="{31F3B995-528B-AD48-ADA4-B6DEB0CE33C5}" dt="2024-06-11T19:38:19.624" v="3"/>
              <pc2:cmMkLst xmlns:pc2="http://schemas.microsoft.com/office/powerpoint/2019/9/main/command">
                <pc:docMk/>
                <pc:sldMk cId="3443822299" sldId="445"/>
                <pc2:cmMk id="{81F5BAF0-6E80-47C6-ADED-247027335187}"/>
              </pc2:cmMkLst>
              <pc226:cmRplyChg chg="add">
                <pc226:chgData name="Arden, Sarah" userId="c3865b93-f4ad-427d-92c9-4484f9824b26" providerId="ADAL" clId="{31F3B995-528B-AD48-ADA4-B6DEB0CE33C5}" dt="2024-06-11T19:38:19.624" v="3"/>
                <pc2:cmRplyMkLst xmlns:pc2="http://schemas.microsoft.com/office/powerpoint/2019/9/main/command">
                  <pc:docMk/>
                  <pc:sldMk cId="3443822299" sldId="445"/>
                  <pc2:cmMk id="{81F5BAF0-6E80-47C6-ADED-247027335187}"/>
                  <pc2:cmRplyMk id="{FCF68B25-0312-0F49-A0AF-A8FF4EC26383}"/>
                </pc2:cmRplyMkLst>
              </pc226:cmRplyChg>
            </pc226:cmChg>
          </p:ext>
        </pc:extLst>
      </pc:sldChg>
    </pc:docChg>
  </pc:docChgLst>
  <pc:docChgLst>
    <pc:chgData name="Peterson, Amy" userId="8c14dd6b-6031-4383-8241-8af97fa7035b" providerId="ADAL" clId="{110A9655-BEEC-466C-A32E-24FB2F097AE5}"/>
    <pc:docChg chg="undo custSel addSld delSld modSld modSection">
      <pc:chgData name="Peterson, Amy" userId="8c14dd6b-6031-4383-8241-8af97fa7035b" providerId="ADAL" clId="{110A9655-BEEC-466C-A32E-24FB2F097AE5}" dt="2024-06-05T13:53:50.156" v="14"/>
      <pc:docMkLst>
        <pc:docMk/>
      </pc:docMkLst>
      <pc:sldChg chg="addCm">
        <pc:chgData name="Peterson, Amy" userId="8c14dd6b-6031-4383-8241-8af97fa7035b" providerId="ADAL" clId="{110A9655-BEEC-466C-A32E-24FB2F097AE5}" dt="2024-06-05T13:53:50.156" v="14"/>
        <pc:sldMkLst>
          <pc:docMk/>
          <pc:sldMk cId="0" sldId="257"/>
        </pc:sldMkLst>
        <pc:extLst>
          <p:ext xmlns:p="http://schemas.openxmlformats.org/presentationml/2006/main" uri="{D6D511B9-2390-475A-947B-AFAB55BFBCF1}">
            <pc226:cmChg xmlns:pc226="http://schemas.microsoft.com/office/powerpoint/2022/06/main/command" chg="add">
              <pc226:chgData name="Peterson, Amy" userId="8c14dd6b-6031-4383-8241-8af97fa7035b" providerId="ADAL" clId="{110A9655-BEEC-466C-A32E-24FB2F097AE5}" dt="2024-06-05T13:53:50.156" v="14"/>
              <pc2:cmMkLst xmlns:pc2="http://schemas.microsoft.com/office/powerpoint/2019/9/main/command">
                <pc:docMk/>
                <pc:sldMk cId="0" sldId="257"/>
                <pc2:cmMk id="{62221BEC-2078-43E9-A344-E5FC6E82A402}"/>
              </pc2:cmMkLst>
            </pc226:cmChg>
          </p:ext>
        </pc:extLst>
      </pc:sldChg>
      <pc:sldChg chg="modSp mod addCm">
        <pc:chgData name="Peterson, Amy" userId="8c14dd6b-6031-4383-8241-8af97fa7035b" providerId="ADAL" clId="{110A9655-BEEC-466C-A32E-24FB2F097AE5}" dt="2024-06-04T18:32:18.477" v="12"/>
        <pc:sldMkLst>
          <pc:docMk/>
          <pc:sldMk cId="0" sldId="260"/>
        </pc:sldMkLst>
        <pc:graphicFrameChg chg="modGraphic">
          <ac:chgData name="Peterson, Amy" userId="8c14dd6b-6031-4383-8241-8af97fa7035b" providerId="ADAL" clId="{110A9655-BEEC-466C-A32E-24FB2F097AE5}" dt="2024-06-04T18:31:34.110" v="11" actId="20577"/>
          <ac:graphicFrameMkLst>
            <pc:docMk/>
            <pc:sldMk cId="0" sldId="260"/>
            <ac:graphicFrameMk id="2" creationId="{6364987F-C1DD-E325-1EB7-B5054FF10117}"/>
          </ac:graphicFrameMkLst>
        </pc:graphicFrameChg>
        <pc:extLst>
          <p:ext xmlns:p="http://schemas.openxmlformats.org/presentationml/2006/main" uri="{D6D511B9-2390-475A-947B-AFAB55BFBCF1}">
            <pc226:cmChg xmlns:pc226="http://schemas.microsoft.com/office/powerpoint/2022/06/main/command" chg="add">
              <pc226:chgData name="Peterson, Amy" userId="8c14dd6b-6031-4383-8241-8af97fa7035b" providerId="ADAL" clId="{110A9655-BEEC-466C-A32E-24FB2F097AE5}" dt="2024-06-04T18:32:18.477" v="12"/>
              <pc2:cmMkLst xmlns:pc2="http://schemas.microsoft.com/office/powerpoint/2019/9/main/command">
                <pc:docMk/>
                <pc:sldMk cId="0" sldId="260"/>
                <pc2:cmMk id="{AB6AAA20-140A-4712-95DD-391E93BA7291}"/>
              </pc2:cmMkLst>
            </pc226:cmChg>
          </p:ext>
        </pc:extLst>
      </pc:sldChg>
      <pc:sldChg chg="add">
        <pc:chgData name="Peterson, Amy" userId="8c14dd6b-6031-4383-8241-8af97fa7035b" providerId="ADAL" clId="{110A9655-BEEC-466C-A32E-24FB2F097AE5}" dt="2024-06-04T18:25:08.868" v="5"/>
        <pc:sldMkLst>
          <pc:docMk/>
          <pc:sldMk cId="3406440676" sldId="308"/>
        </pc:sldMkLst>
      </pc:sldChg>
      <pc:sldChg chg="addCm">
        <pc:chgData name="Peterson, Amy" userId="8c14dd6b-6031-4383-8241-8af97fa7035b" providerId="ADAL" clId="{110A9655-BEEC-466C-A32E-24FB2F097AE5}" dt="2024-06-04T18:21:52.460" v="0"/>
        <pc:sldMkLst>
          <pc:docMk/>
          <pc:sldMk cId="979368191" sldId="436"/>
        </pc:sldMkLst>
        <pc:extLst>
          <p:ext xmlns:p="http://schemas.openxmlformats.org/presentationml/2006/main" uri="{D6D511B9-2390-475A-947B-AFAB55BFBCF1}">
            <pc226:cmChg xmlns:pc226="http://schemas.microsoft.com/office/powerpoint/2022/06/main/command" chg="add">
              <pc226:chgData name="Peterson, Amy" userId="8c14dd6b-6031-4383-8241-8af97fa7035b" providerId="ADAL" clId="{110A9655-BEEC-466C-A32E-24FB2F097AE5}" dt="2024-06-04T18:21:52.460" v="0"/>
              <pc2:cmMkLst xmlns:pc2="http://schemas.microsoft.com/office/powerpoint/2019/9/main/command">
                <pc:docMk/>
                <pc:sldMk cId="979368191" sldId="436"/>
                <pc2:cmMk id="{67C75839-ED2E-443B-83E3-36204B656DC3}"/>
              </pc2:cmMkLst>
            </pc226:cmChg>
          </p:ext>
        </pc:extLst>
      </pc:sldChg>
      <pc:sldChg chg="addCm">
        <pc:chgData name="Peterson, Amy" userId="8c14dd6b-6031-4383-8241-8af97fa7035b" providerId="ADAL" clId="{110A9655-BEEC-466C-A32E-24FB2F097AE5}" dt="2024-06-04T18:23:18.331" v="1"/>
        <pc:sldMkLst>
          <pc:docMk/>
          <pc:sldMk cId="3443822299" sldId="445"/>
        </pc:sldMkLst>
        <pc:extLst>
          <p:ext xmlns:p="http://schemas.openxmlformats.org/presentationml/2006/main" uri="{D6D511B9-2390-475A-947B-AFAB55BFBCF1}">
            <pc226:cmChg xmlns:pc226="http://schemas.microsoft.com/office/powerpoint/2022/06/main/command" chg="add">
              <pc226:chgData name="Peterson, Amy" userId="8c14dd6b-6031-4383-8241-8af97fa7035b" providerId="ADAL" clId="{110A9655-BEEC-466C-A32E-24FB2F097AE5}" dt="2024-06-04T18:23:18.331" v="1"/>
              <pc2:cmMkLst xmlns:pc2="http://schemas.microsoft.com/office/powerpoint/2019/9/main/command">
                <pc:docMk/>
                <pc:sldMk cId="3443822299" sldId="445"/>
                <pc2:cmMk id="{81F5BAF0-6E80-47C6-ADED-247027335187}"/>
              </pc2:cmMkLst>
            </pc226:cmChg>
          </p:ext>
        </pc:extLst>
      </pc:sldChg>
      <pc:sldChg chg="addCm">
        <pc:chgData name="Peterson, Amy" userId="8c14dd6b-6031-4383-8241-8af97fa7035b" providerId="ADAL" clId="{110A9655-BEEC-466C-A32E-24FB2F097AE5}" dt="2024-06-04T18:33:23.264" v="13"/>
        <pc:sldMkLst>
          <pc:docMk/>
          <pc:sldMk cId="3582838552" sldId="460"/>
        </pc:sldMkLst>
        <pc:extLst>
          <p:ext xmlns:p="http://schemas.openxmlformats.org/presentationml/2006/main" uri="{D6D511B9-2390-475A-947B-AFAB55BFBCF1}">
            <pc226:cmChg xmlns:pc226="http://schemas.microsoft.com/office/powerpoint/2022/06/main/command" chg="add">
              <pc226:chgData name="Peterson, Amy" userId="8c14dd6b-6031-4383-8241-8af97fa7035b" providerId="ADAL" clId="{110A9655-BEEC-466C-A32E-24FB2F097AE5}" dt="2024-06-04T18:33:23.264" v="13"/>
              <pc2:cmMkLst xmlns:pc2="http://schemas.microsoft.com/office/powerpoint/2019/9/main/command">
                <pc:docMk/>
                <pc:sldMk cId="3582838552" sldId="460"/>
                <pc2:cmMk id="{9649321B-71C2-470F-8D38-43CBE700DD48}"/>
              </pc2:cmMkLst>
            </pc226:cmChg>
          </p:ext>
        </pc:extLst>
      </pc:sldChg>
    </pc:docChg>
  </pc:docChgLst>
  <pc:docChgLst>
    <pc:chgData name="Harlacher, Jason" userId="e2b8eea1-1bab-463d-b788-b2b13f17fd0a" providerId="ADAL" clId="{C8E8835B-EE3A-DE49-B7EE-B3314DCED78A}"/>
    <pc:docChg chg="undo custSel addSld modSld sldOrd modSection">
      <pc:chgData name="Harlacher, Jason" userId="e2b8eea1-1bab-463d-b788-b2b13f17fd0a" providerId="ADAL" clId="{C8E8835B-EE3A-DE49-B7EE-B3314DCED78A}" dt="2024-06-04T16:30:32.477" v="220" actId="20577"/>
      <pc:docMkLst>
        <pc:docMk/>
      </pc:docMkLst>
      <pc:sldChg chg="ord">
        <pc:chgData name="Harlacher, Jason" userId="e2b8eea1-1bab-463d-b788-b2b13f17fd0a" providerId="ADAL" clId="{C8E8835B-EE3A-DE49-B7EE-B3314DCED78A}" dt="2024-06-04T16:09:52.340" v="18" actId="20578"/>
        <pc:sldMkLst>
          <pc:docMk/>
          <pc:sldMk cId="0" sldId="259"/>
        </pc:sldMkLst>
      </pc:sldChg>
      <pc:sldChg chg="ord">
        <pc:chgData name="Harlacher, Jason" userId="e2b8eea1-1bab-463d-b788-b2b13f17fd0a" providerId="ADAL" clId="{C8E8835B-EE3A-DE49-B7EE-B3314DCED78A}" dt="2024-06-04T16:10:09.985" v="19" actId="20578"/>
        <pc:sldMkLst>
          <pc:docMk/>
          <pc:sldMk cId="0" sldId="260"/>
        </pc:sldMkLst>
      </pc:sldChg>
      <pc:sldChg chg="ord">
        <pc:chgData name="Harlacher, Jason" userId="e2b8eea1-1bab-463d-b788-b2b13f17fd0a" providerId="ADAL" clId="{C8E8835B-EE3A-DE49-B7EE-B3314DCED78A}" dt="2024-06-04T16:11:28.260" v="21" actId="20578"/>
        <pc:sldMkLst>
          <pc:docMk/>
          <pc:sldMk cId="0" sldId="261"/>
        </pc:sldMkLst>
      </pc:sldChg>
      <pc:sldChg chg="modSp mod addCm">
        <pc:chgData name="Harlacher, Jason" userId="e2b8eea1-1bab-463d-b788-b2b13f17fd0a" providerId="ADAL" clId="{C8E8835B-EE3A-DE49-B7EE-B3314DCED78A}" dt="2024-06-04T16:14:12.655" v="43" actId="6549"/>
        <pc:sldMkLst>
          <pc:docMk/>
          <pc:sldMk cId="0" sldId="262"/>
        </pc:sldMkLst>
        <pc:spChg chg="mod">
          <ac:chgData name="Harlacher, Jason" userId="e2b8eea1-1bab-463d-b788-b2b13f17fd0a" providerId="ADAL" clId="{C8E8835B-EE3A-DE49-B7EE-B3314DCED78A}" dt="2024-06-04T16:14:12.655" v="43" actId="6549"/>
          <ac:spMkLst>
            <pc:docMk/>
            <pc:sldMk cId="0" sldId="262"/>
            <ac:spMk id="287" creationId="{00000000-0000-0000-0000-000000000000}"/>
          </ac:spMkLst>
        </pc:spChg>
        <pc:extLst>
          <p:ext xmlns:p="http://schemas.openxmlformats.org/presentationml/2006/main" uri="{D6D511B9-2390-475A-947B-AFAB55BFBCF1}">
            <pc226:cmChg xmlns:pc226="http://schemas.microsoft.com/office/powerpoint/2022/06/main/command" chg="add">
              <pc226:chgData name="Harlacher, Jason" userId="e2b8eea1-1bab-463d-b788-b2b13f17fd0a" providerId="ADAL" clId="{C8E8835B-EE3A-DE49-B7EE-B3314DCED78A}" dt="2024-05-29T16:51:08.574" v="3"/>
              <pc2:cmMkLst xmlns:pc2="http://schemas.microsoft.com/office/powerpoint/2019/9/main/command">
                <pc:docMk/>
                <pc:sldMk cId="0" sldId="262"/>
                <pc2:cmMk id="{79C6EEE0-045D-6740-A184-6E2AE0A2FDD9}"/>
              </pc2:cmMkLst>
            </pc226:cmChg>
          </p:ext>
        </pc:extLst>
      </pc:sldChg>
      <pc:sldChg chg="modSp mod">
        <pc:chgData name="Harlacher, Jason" userId="e2b8eea1-1bab-463d-b788-b2b13f17fd0a" providerId="ADAL" clId="{C8E8835B-EE3A-DE49-B7EE-B3314DCED78A}" dt="2024-06-04T16:13:14.177" v="41" actId="1076"/>
        <pc:sldMkLst>
          <pc:docMk/>
          <pc:sldMk cId="0" sldId="264"/>
        </pc:sldMkLst>
        <pc:spChg chg="mod">
          <ac:chgData name="Harlacher, Jason" userId="e2b8eea1-1bab-463d-b788-b2b13f17fd0a" providerId="ADAL" clId="{C8E8835B-EE3A-DE49-B7EE-B3314DCED78A}" dt="2024-06-04T16:13:14.177" v="41" actId="1076"/>
          <ac:spMkLst>
            <pc:docMk/>
            <pc:sldMk cId="0" sldId="264"/>
            <ac:spMk id="315" creationId="{00000000-0000-0000-0000-000000000000}"/>
          </ac:spMkLst>
        </pc:spChg>
        <pc:spChg chg="mod">
          <ac:chgData name="Harlacher, Jason" userId="e2b8eea1-1bab-463d-b788-b2b13f17fd0a" providerId="ADAL" clId="{C8E8835B-EE3A-DE49-B7EE-B3314DCED78A}" dt="2024-06-04T16:13:11.983" v="40" actId="1076"/>
          <ac:spMkLst>
            <pc:docMk/>
            <pc:sldMk cId="0" sldId="264"/>
            <ac:spMk id="316" creationId="{00000000-0000-0000-0000-000000000000}"/>
          </ac:spMkLst>
        </pc:spChg>
      </pc:sldChg>
      <pc:sldChg chg="addSp modSp mod modAnim addCm">
        <pc:chgData name="Harlacher, Jason" userId="e2b8eea1-1bab-463d-b788-b2b13f17fd0a" providerId="ADAL" clId="{C8E8835B-EE3A-DE49-B7EE-B3314DCED78A}" dt="2024-06-04T16:17:14.943" v="52" actId="207"/>
        <pc:sldMkLst>
          <pc:docMk/>
          <pc:sldMk cId="0" sldId="273"/>
        </pc:sldMkLst>
        <pc:picChg chg="add mod">
          <ac:chgData name="Harlacher, Jason" userId="e2b8eea1-1bab-463d-b788-b2b13f17fd0a" providerId="ADAL" clId="{C8E8835B-EE3A-DE49-B7EE-B3314DCED78A}" dt="2024-06-04T16:17:14.943" v="52" actId="207"/>
          <ac:picMkLst>
            <pc:docMk/>
            <pc:sldMk cId="0" sldId="273"/>
            <ac:picMk id="3" creationId="{FA44D7FE-AFA7-6FB2-FAFB-41DD7EC99DBB}"/>
          </ac:picMkLst>
        </pc:picChg>
        <pc:extLst>
          <p:ext xmlns:p="http://schemas.openxmlformats.org/presentationml/2006/main" uri="{D6D511B9-2390-475A-947B-AFAB55BFBCF1}">
            <pc226:cmChg xmlns:pc226="http://schemas.microsoft.com/office/powerpoint/2022/06/main/command" chg="add">
              <pc226:chgData name="Harlacher, Jason" userId="e2b8eea1-1bab-463d-b788-b2b13f17fd0a" providerId="ADAL" clId="{C8E8835B-EE3A-DE49-B7EE-B3314DCED78A}" dt="2024-05-29T16:52:25.711" v="4"/>
              <pc2:cmMkLst xmlns:pc2="http://schemas.microsoft.com/office/powerpoint/2019/9/main/command">
                <pc:docMk/>
                <pc:sldMk cId="0" sldId="273"/>
                <pc2:cmMk id="{A2D50D94-6C04-7F4C-A8D7-808F32B3271F}"/>
              </pc2:cmMkLst>
            </pc226:cmChg>
          </p:ext>
        </pc:extLst>
      </pc:sldChg>
      <pc:sldChg chg="modNotesTx">
        <pc:chgData name="Harlacher, Jason" userId="e2b8eea1-1bab-463d-b788-b2b13f17fd0a" providerId="ADAL" clId="{C8E8835B-EE3A-DE49-B7EE-B3314DCED78A}" dt="2024-06-04T16:21:34.681" v="143" actId="20577"/>
        <pc:sldMkLst>
          <pc:docMk/>
          <pc:sldMk cId="0" sldId="274"/>
        </pc:sldMkLst>
      </pc:sldChg>
      <pc:sldChg chg="modSp mod modShow">
        <pc:chgData name="Harlacher, Jason" userId="e2b8eea1-1bab-463d-b788-b2b13f17fd0a" providerId="ADAL" clId="{C8E8835B-EE3A-DE49-B7EE-B3314DCED78A}" dt="2024-06-04T16:19:05.761" v="140" actId="729"/>
        <pc:sldMkLst>
          <pc:docMk/>
          <pc:sldMk cId="0" sldId="275"/>
        </pc:sldMkLst>
        <pc:spChg chg="mod">
          <ac:chgData name="Harlacher, Jason" userId="e2b8eea1-1bab-463d-b788-b2b13f17fd0a" providerId="ADAL" clId="{C8E8835B-EE3A-DE49-B7EE-B3314DCED78A}" dt="2024-06-04T16:18:55.986" v="139"/>
          <ac:spMkLst>
            <pc:docMk/>
            <pc:sldMk cId="0" sldId="275"/>
            <ac:spMk id="479" creationId="{00000000-0000-0000-0000-000000000000}"/>
          </ac:spMkLst>
        </pc:spChg>
      </pc:sldChg>
      <pc:sldChg chg="modSp mod modShow addCm modCm">
        <pc:chgData name="Harlacher, Jason" userId="e2b8eea1-1bab-463d-b788-b2b13f17fd0a" providerId="ADAL" clId="{C8E8835B-EE3A-DE49-B7EE-B3314DCED78A}" dt="2024-06-04T16:18:24.562" v="133" actId="729"/>
        <pc:sldMkLst>
          <pc:docMk/>
          <pc:sldMk cId="0" sldId="276"/>
        </pc:sldMkLst>
        <pc:spChg chg="mod">
          <ac:chgData name="Harlacher, Jason" userId="e2b8eea1-1bab-463d-b788-b2b13f17fd0a" providerId="ADAL" clId="{C8E8835B-EE3A-DE49-B7EE-B3314DCED78A}" dt="2024-06-04T16:18:13.324" v="132" actId="27636"/>
          <ac:spMkLst>
            <pc:docMk/>
            <pc:sldMk cId="0" sldId="276"/>
            <ac:spMk id="2" creationId="{AA78FE97-2110-9966-CC5A-1A0E890753E0}"/>
          </ac:spMkLst>
        </pc:spChg>
        <pc:extLst>
          <p:ext xmlns:p="http://schemas.openxmlformats.org/presentationml/2006/main" uri="{D6D511B9-2390-475A-947B-AFAB55BFBCF1}">
            <pc226:cmChg xmlns:pc226="http://schemas.microsoft.com/office/powerpoint/2022/06/main/command" chg="add mod">
              <pc226:chgData name="Harlacher, Jason" userId="e2b8eea1-1bab-463d-b788-b2b13f17fd0a" providerId="ADAL" clId="{C8E8835B-EE3A-DE49-B7EE-B3314DCED78A}" dt="2024-06-04T16:18:13.287" v="131" actId="6549"/>
              <pc2:cmMkLst xmlns:pc2="http://schemas.microsoft.com/office/powerpoint/2019/9/main/command">
                <pc:docMk/>
                <pc:sldMk cId="0" sldId="276"/>
                <pc2:cmMk id="{33CCF8A8-C36C-944B-8ACA-586022859EFF}"/>
              </pc2:cmMkLst>
            </pc226:cmChg>
          </p:ext>
        </pc:extLst>
      </pc:sldChg>
      <pc:sldChg chg="mod modShow addCm">
        <pc:chgData name="Harlacher, Jason" userId="e2b8eea1-1bab-463d-b788-b2b13f17fd0a" providerId="ADAL" clId="{C8E8835B-EE3A-DE49-B7EE-B3314DCED78A}" dt="2024-06-04T16:19:05.761" v="140" actId="729"/>
        <pc:sldMkLst>
          <pc:docMk/>
          <pc:sldMk cId="0" sldId="277"/>
        </pc:sldMkLst>
        <pc:extLst>
          <p:ext xmlns:p="http://schemas.openxmlformats.org/presentationml/2006/main" uri="{D6D511B9-2390-475A-947B-AFAB55BFBCF1}">
            <pc226:cmChg xmlns:pc226="http://schemas.microsoft.com/office/powerpoint/2022/06/main/command" chg="add">
              <pc226:chgData name="Harlacher, Jason" userId="e2b8eea1-1bab-463d-b788-b2b13f17fd0a" providerId="ADAL" clId="{C8E8835B-EE3A-DE49-B7EE-B3314DCED78A}" dt="2024-05-29T16:53:16.498" v="6"/>
              <pc2:cmMkLst xmlns:pc2="http://schemas.microsoft.com/office/powerpoint/2019/9/main/command">
                <pc:docMk/>
                <pc:sldMk cId="0" sldId="277"/>
                <pc2:cmMk id="{26ADFB0A-5B4B-1941-BD7C-949C040280B9}"/>
              </pc2:cmMkLst>
            </pc226:cmChg>
          </p:ext>
        </pc:extLst>
      </pc:sldChg>
      <pc:sldChg chg="modCm">
        <pc:chgData name="Harlacher, Jason" userId="e2b8eea1-1bab-463d-b788-b2b13f17fd0a" providerId="ADAL" clId="{C8E8835B-EE3A-DE49-B7EE-B3314DCED78A}" dt="2024-05-29T16:54:23.087" v="8"/>
        <pc:sldMkLst>
          <pc:docMk/>
          <pc:sldMk cId="0" sldId="287"/>
        </pc:sldMkLst>
        <pc:extLst>
          <p:ext xmlns:p="http://schemas.openxmlformats.org/presentationml/2006/main" uri="{D6D511B9-2390-475A-947B-AFAB55BFBCF1}">
            <pc226:cmChg xmlns:pc226="http://schemas.microsoft.com/office/powerpoint/2022/06/main/command" chg="">
              <pc226:chgData name="Harlacher, Jason" userId="e2b8eea1-1bab-463d-b788-b2b13f17fd0a" providerId="ADAL" clId="{C8E8835B-EE3A-DE49-B7EE-B3314DCED78A}" dt="2024-05-29T16:54:23.087" v="8"/>
              <pc2:cmMkLst xmlns:pc2="http://schemas.microsoft.com/office/powerpoint/2019/9/main/command">
                <pc:docMk/>
                <pc:sldMk cId="0" sldId="287"/>
                <pc2:cmMk id="{7FDCA376-D7B2-48A5-96A5-135AE7E32295}"/>
              </pc2:cmMkLst>
              <pc226:cmRplyChg chg="add">
                <pc226:chgData name="Harlacher, Jason" userId="e2b8eea1-1bab-463d-b788-b2b13f17fd0a" providerId="ADAL" clId="{C8E8835B-EE3A-DE49-B7EE-B3314DCED78A}" dt="2024-05-29T16:54:23.087" v="8"/>
                <pc2:cmRplyMkLst xmlns:pc2="http://schemas.microsoft.com/office/powerpoint/2019/9/main/command">
                  <pc:docMk/>
                  <pc:sldMk cId="0" sldId="287"/>
                  <pc2:cmMk id="{7FDCA376-D7B2-48A5-96A5-135AE7E32295}"/>
                  <pc2:cmRplyMk id="{888AA590-C33F-1844-9290-E69A22EC0DD0}"/>
                </pc2:cmRplyMkLst>
              </pc226:cmRplyChg>
            </pc226:cmChg>
          </p:ext>
        </pc:extLst>
      </pc:sldChg>
      <pc:sldChg chg="modSp mod">
        <pc:chgData name="Harlacher, Jason" userId="e2b8eea1-1bab-463d-b788-b2b13f17fd0a" providerId="ADAL" clId="{C8E8835B-EE3A-DE49-B7EE-B3314DCED78A}" dt="2024-06-04T16:28:11.894" v="153" actId="6549"/>
        <pc:sldMkLst>
          <pc:docMk/>
          <pc:sldMk cId="0" sldId="305"/>
        </pc:sldMkLst>
        <pc:spChg chg="mod">
          <ac:chgData name="Harlacher, Jason" userId="e2b8eea1-1bab-463d-b788-b2b13f17fd0a" providerId="ADAL" clId="{C8E8835B-EE3A-DE49-B7EE-B3314DCED78A}" dt="2024-06-04T16:28:11.894" v="153" actId="6549"/>
          <ac:spMkLst>
            <pc:docMk/>
            <pc:sldMk cId="0" sldId="305"/>
            <ac:spMk id="832" creationId="{00000000-0000-0000-0000-000000000000}"/>
          </ac:spMkLst>
        </pc:spChg>
      </pc:sldChg>
      <pc:sldChg chg="addCm">
        <pc:chgData name="Harlacher, Jason" userId="e2b8eea1-1bab-463d-b788-b2b13f17fd0a" providerId="ADAL" clId="{C8E8835B-EE3A-DE49-B7EE-B3314DCED78A}" dt="2024-05-29T16:57:05.350" v="13"/>
        <pc:sldMkLst>
          <pc:docMk/>
          <pc:sldMk cId="0" sldId="315"/>
        </pc:sldMkLst>
        <pc:extLst>
          <p:ext xmlns:p="http://schemas.openxmlformats.org/presentationml/2006/main" uri="{D6D511B9-2390-475A-947B-AFAB55BFBCF1}">
            <pc226:cmChg xmlns:pc226="http://schemas.microsoft.com/office/powerpoint/2022/06/main/command" chg="add">
              <pc226:chgData name="Harlacher, Jason" userId="e2b8eea1-1bab-463d-b788-b2b13f17fd0a" providerId="ADAL" clId="{C8E8835B-EE3A-DE49-B7EE-B3314DCED78A}" dt="2024-05-29T16:57:05.350" v="13"/>
              <pc2:cmMkLst xmlns:pc2="http://schemas.microsoft.com/office/powerpoint/2019/9/main/command">
                <pc:docMk/>
                <pc:sldMk cId="0" sldId="315"/>
                <pc2:cmMk id="{7D300120-B4B8-024B-A147-F444A7F3CE67}"/>
              </pc2:cmMkLst>
            </pc226:cmChg>
          </p:ext>
        </pc:extLst>
      </pc:sldChg>
      <pc:sldChg chg="ord">
        <pc:chgData name="Harlacher, Jason" userId="e2b8eea1-1bab-463d-b788-b2b13f17fd0a" providerId="ADAL" clId="{C8E8835B-EE3A-DE49-B7EE-B3314DCED78A}" dt="2024-06-04T16:10:09.985" v="19" actId="20578"/>
        <pc:sldMkLst>
          <pc:docMk/>
          <pc:sldMk cId="2850230691" sldId="321"/>
        </pc:sldMkLst>
      </pc:sldChg>
      <pc:sldChg chg="addSp delSp modSp mod addCm">
        <pc:chgData name="Harlacher, Jason" userId="e2b8eea1-1bab-463d-b788-b2b13f17fd0a" providerId="ADAL" clId="{C8E8835B-EE3A-DE49-B7EE-B3314DCED78A}" dt="2024-06-04T16:25:02.786" v="145" actId="478"/>
        <pc:sldMkLst>
          <pc:docMk/>
          <pc:sldMk cId="0" sldId="421"/>
        </pc:sldMkLst>
        <pc:spChg chg="del">
          <ac:chgData name="Harlacher, Jason" userId="e2b8eea1-1bab-463d-b788-b2b13f17fd0a" providerId="ADAL" clId="{C8E8835B-EE3A-DE49-B7EE-B3314DCED78A}" dt="2024-06-04T16:25:00.875" v="144" actId="478"/>
          <ac:spMkLst>
            <pc:docMk/>
            <pc:sldMk cId="0" sldId="421"/>
            <ac:spMk id="3" creationId="{31BF1DF5-F540-F774-00D7-AEFCC9E12764}"/>
          </ac:spMkLst>
        </pc:spChg>
        <pc:spChg chg="add del mod">
          <ac:chgData name="Harlacher, Jason" userId="e2b8eea1-1bab-463d-b788-b2b13f17fd0a" providerId="ADAL" clId="{C8E8835B-EE3A-DE49-B7EE-B3314DCED78A}" dt="2024-06-04T16:25:02.786" v="145" actId="478"/>
          <ac:spMkLst>
            <pc:docMk/>
            <pc:sldMk cId="0" sldId="421"/>
            <ac:spMk id="7" creationId="{AE31E550-CB7E-9ECC-DAAC-7A9E67772A6C}"/>
          </ac:spMkLst>
        </pc:spChg>
        <pc:extLst>
          <p:ext xmlns:p="http://schemas.openxmlformats.org/presentationml/2006/main" uri="{D6D511B9-2390-475A-947B-AFAB55BFBCF1}">
            <pc226:cmChg xmlns:pc226="http://schemas.microsoft.com/office/powerpoint/2022/06/main/command" chg="add">
              <pc226:chgData name="Harlacher, Jason" userId="e2b8eea1-1bab-463d-b788-b2b13f17fd0a" providerId="ADAL" clId="{C8E8835B-EE3A-DE49-B7EE-B3314DCED78A}" dt="2024-05-29T16:55:52.120" v="10"/>
              <pc2:cmMkLst xmlns:pc2="http://schemas.microsoft.com/office/powerpoint/2019/9/main/command">
                <pc:docMk/>
                <pc:sldMk cId="0" sldId="421"/>
                <pc2:cmMk id="{3418653A-8C81-EB44-84E3-6E5C813F2F55}"/>
              </pc2:cmMkLst>
            </pc226:cmChg>
          </p:ext>
        </pc:extLst>
      </pc:sldChg>
      <pc:sldChg chg="addCm">
        <pc:chgData name="Harlacher, Jason" userId="e2b8eea1-1bab-463d-b788-b2b13f17fd0a" providerId="ADAL" clId="{C8E8835B-EE3A-DE49-B7EE-B3314DCED78A}" dt="2024-05-29T16:49:14.063" v="0"/>
        <pc:sldMkLst>
          <pc:docMk/>
          <pc:sldMk cId="0" sldId="423"/>
        </pc:sldMkLst>
        <pc:extLst>
          <p:ext xmlns:p="http://schemas.openxmlformats.org/presentationml/2006/main" uri="{D6D511B9-2390-475A-947B-AFAB55BFBCF1}">
            <pc226:cmChg xmlns:pc226="http://schemas.microsoft.com/office/powerpoint/2022/06/main/command" chg="add">
              <pc226:chgData name="Harlacher, Jason" userId="e2b8eea1-1bab-463d-b788-b2b13f17fd0a" providerId="ADAL" clId="{C8E8835B-EE3A-DE49-B7EE-B3314DCED78A}" dt="2024-05-29T16:49:14.063" v="0"/>
              <pc2:cmMkLst xmlns:pc2="http://schemas.microsoft.com/office/powerpoint/2019/9/main/command">
                <pc:docMk/>
                <pc:sldMk cId="0" sldId="423"/>
                <pc2:cmMk id="{2CB748AD-DF19-CE44-84AF-461493724651}"/>
              </pc2:cmMkLst>
            </pc226:cmChg>
          </p:ext>
        </pc:extLst>
      </pc:sldChg>
      <pc:sldChg chg="addCm">
        <pc:chgData name="Harlacher, Jason" userId="e2b8eea1-1bab-463d-b788-b2b13f17fd0a" providerId="ADAL" clId="{C8E8835B-EE3A-DE49-B7EE-B3314DCED78A}" dt="2024-05-29T16:50:33.078" v="2"/>
        <pc:sldMkLst>
          <pc:docMk/>
          <pc:sldMk cId="2574390874" sldId="434"/>
        </pc:sldMkLst>
        <pc:extLst>
          <p:ext xmlns:p="http://schemas.openxmlformats.org/presentationml/2006/main" uri="{D6D511B9-2390-475A-947B-AFAB55BFBCF1}">
            <pc226:cmChg xmlns:pc226="http://schemas.microsoft.com/office/powerpoint/2022/06/main/command" chg="add">
              <pc226:chgData name="Harlacher, Jason" userId="e2b8eea1-1bab-463d-b788-b2b13f17fd0a" providerId="ADAL" clId="{C8E8835B-EE3A-DE49-B7EE-B3314DCED78A}" dt="2024-05-29T16:50:33.078" v="2"/>
              <pc2:cmMkLst xmlns:pc2="http://schemas.microsoft.com/office/powerpoint/2019/9/main/command">
                <pc:docMk/>
                <pc:sldMk cId="2574390874" sldId="434"/>
                <pc2:cmMk id="{8B571817-5202-DC46-A7B4-07429FE16174}"/>
              </pc2:cmMkLst>
            </pc226:cmChg>
          </p:ext>
        </pc:extLst>
      </pc:sldChg>
      <pc:sldChg chg="addCm">
        <pc:chgData name="Harlacher, Jason" userId="e2b8eea1-1bab-463d-b788-b2b13f17fd0a" providerId="ADAL" clId="{C8E8835B-EE3A-DE49-B7EE-B3314DCED78A}" dt="2024-05-29T16:55:01.837" v="9"/>
        <pc:sldMkLst>
          <pc:docMk/>
          <pc:sldMk cId="2919716850" sldId="439"/>
        </pc:sldMkLst>
        <pc:extLst>
          <p:ext xmlns:p="http://schemas.openxmlformats.org/presentationml/2006/main" uri="{D6D511B9-2390-475A-947B-AFAB55BFBCF1}">
            <pc226:cmChg xmlns:pc226="http://schemas.microsoft.com/office/powerpoint/2022/06/main/command" chg="add">
              <pc226:chgData name="Harlacher, Jason" userId="e2b8eea1-1bab-463d-b788-b2b13f17fd0a" providerId="ADAL" clId="{C8E8835B-EE3A-DE49-B7EE-B3314DCED78A}" dt="2024-05-29T16:55:01.837" v="9"/>
              <pc2:cmMkLst xmlns:pc2="http://schemas.microsoft.com/office/powerpoint/2019/9/main/command">
                <pc:docMk/>
                <pc:sldMk cId="2919716850" sldId="439"/>
                <pc2:cmMk id="{6FC2B4A9-C58E-614F-A71E-95EA05D2FA52}"/>
              </pc2:cmMkLst>
            </pc226:cmChg>
          </p:ext>
        </pc:extLst>
      </pc:sldChg>
      <pc:sldChg chg="addCm">
        <pc:chgData name="Harlacher, Jason" userId="e2b8eea1-1bab-463d-b788-b2b13f17fd0a" providerId="ADAL" clId="{C8E8835B-EE3A-DE49-B7EE-B3314DCED78A}" dt="2024-05-29T16:53:55.369" v="7"/>
        <pc:sldMkLst>
          <pc:docMk/>
          <pc:sldMk cId="2283470124" sldId="442"/>
        </pc:sldMkLst>
        <pc:extLst>
          <p:ext xmlns:p="http://schemas.openxmlformats.org/presentationml/2006/main" uri="{D6D511B9-2390-475A-947B-AFAB55BFBCF1}">
            <pc226:cmChg xmlns:pc226="http://schemas.microsoft.com/office/powerpoint/2022/06/main/command" chg="add">
              <pc226:chgData name="Harlacher, Jason" userId="e2b8eea1-1bab-463d-b788-b2b13f17fd0a" providerId="ADAL" clId="{C8E8835B-EE3A-DE49-B7EE-B3314DCED78A}" dt="2024-05-29T16:53:55.369" v="7"/>
              <pc2:cmMkLst xmlns:pc2="http://schemas.microsoft.com/office/powerpoint/2019/9/main/command">
                <pc:docMk/>
                <pc:sldMk cId="2283470124" sldId="442"/>
                <pc2:cmMk id="{23C244B0-C855-B841-9E57-9C532EF04C9D}"/>
              </pc2:cmMkLst>
            </pc226:cmChg>
          </p:ext>
        </pc:extLst>
      </pc:sldChg>
      <pc:sldChg chg="addCm">
        <pc:chgData name="Harlacher, Jason" userId="e2b8eea1-1bab-463d-b788-b2b13f17fd0a" providerId="ADAL" clId="{C8E8835B-EE3A-DE49-B7EE-B3314DCED78A}" dt="2024-05-29T16:56:16.179" v="11"/>
        <pc:sldMkLst>
          <pc:docMk/>
          <pc:sldMk cId="2139633903" sldId="453"/>
        </pc:sldMkLst>
        <pc:extLst>
          <p:ext xmlns:p="http://schemas.openxmlformats.org/presentationml/2006/main" uri="{D6D511B9-2390-475A-947B-AFAB55BFBCF1}">
            <pc226:cmChg xmlns:pc226="http://schemas.microsoft.com/office/powerpoint/2022/06/main/command" chg="add">
              <pc226:chgData name="Harlacher, Jason" userId="e2b8eea1-1bab-463d-b788-b2b13f17fd0a" providerId="ADAL" clId="{C8E8835B-EE3A-DE49-B7EE-B3314DCED78A}" dt="2024-05-29T16:56:16.179" v="11"/>
              <pc2:cmMkLst xmlns:pc2="http://schemas.microsoft.com/office/powerpoint/2019/9/main/command">
                <pc:docMk/>
                <pc:sldMk cId="2139633903" sldId="453"/>
                <pc2:cmMk id="{4440D2A0-5648-7846-89EF-184A96893C31}"/>
              </pc2:cmMkLst>
            </pc226:cmChg>
          </p:ext>
        </pc:extLst>
      </pc:sldChg>
      <pc:sldChg chg="ord">
        <pc:chgData name="Harlacher, Jason" userId="e2b8eea1-1bab-463d-b788-b2b13f17fd0a" providerId="ADAL" clId="{C8E8835B-EE3A-DE49-B7EE-B3314DCED78A}" dt="2024-06-04T16:30:08.870" v="154" actId="20578"/>
        <pc:sldMkLst>
          <pc:docMk/>
          <pc:sldMk cId="3829332726" sldId="456"/>
        </pc:sldMkLst>
      </pc:sldChg>
      <pc:sldChg chg="ord addCm">
        <pc:chgData name="Harlacher, Jason" userId="e2b8eea1-1bab-463d-b788-b2b13f17fd0a" providerId="ADAL" clId="{C8E8835B-EE3A-DE49-B7EE-B3314DCED78A}" dt="2024-06-04T16:30:11.018" v="155" actId="20578"/>
        <pc:sldMkLst>
          <pc:docMk/>
          <pc:sldMk cId="297002905" sldId="457"/>
        </pc:sldMkLst>
        <pc:extLst>
          <p:ext xmlns:p="http://schemas.openxmlformats.org/presentationml/2006/main" uri="{D6D511B9-2390-475A-947B-AFAB55BFBCF1}">
            <pc226:cmChg xmlns:pc226="http://schemas.microsoft.com/office/powerpoint/2022/06/main/command" chg="add">
              <pc226:chgData name="Harlacher, Jason" userId="e2b8eea1-1bab-463d-b788-b2b13f17fd0a" providerId="ADAL" clId="{C8E8835B-EE3A-DE49-B7EE-B3314DCED78A}" dt="2024-05-29T16:56:34.622" v="12"/>
              <pc2:cmMkLst xmlns:pc2="http://schemas.microsoft.com/office/powerpoint/2019/9/main/command">
                <pc:docMk/>
                <pc:sldMk cId="297002905" sldId="457"/>
                <pc2:cmMk id="{AEDD9D77-98B4-044A-B0C5-60C5B6B608C6}"/>
              </pc2:cmMkLst>
            </pc226:cmChg>
          </p:ext>
        </pc:extLst>
      </pc:sldChg>
      <pc:sldChg chg="modSp mod ord">
        <pc:chgData name="Harlacher, Jason" userId="e2b8eea1-1bab-463d-b788-b2b13f17fd0a" providerId="ADAL" clId="{C8E8835B-EE3A-DE49-B7EE-B3314DCED78A}" dt="2024-06-04T16:30:13.365" v="156" actId="20578"/>
        <pc:sldMkLst>
          <pc:docMk/>
          <pc:sldMk cId="279041824" sldId="459"/>
        </pc:sldMkLst>
        <pc:spChg chg="mod">
          <ac:chgData name="Harlacher, Jason" userId="e2b8eea1-1bab-463d-b788-b2b13f17fd0a" providerId="ADAL" clId="{C8E8835B-EE3A-DE49-B7EE-B3314DCED78A}" dt="2024-06-04T16:26:30.592" v="152" actId="14100"/>
          <ac:spMkLst>
            <pc:docMk/>
            <pc:sldMk cId="279041824" sldId="459"/>
            <ac:spMk id="2" creationId="{D0CDEA7E-12E7-E9A3-7587-280660329B47}"/>
          </ac:spMkLst>
        </pc:spChg>
        <pc:picChg chg="mod modCrop">
          <ac:chgData name="Harlacher, Jason" userId="e2b8eea1-1bab-463d-b788-b2b13f17fd0a" providerId="ADAL" clId="{C8E8835B-EE3A-DE49-B7EE-B3314DCED78A}" dt="2024-06-04T16:26:25.511" v="151" actId="732"/>
          <ac:picMkLst>
            <pc:docMk/>
            <pc:sldMk cId="279041824" sldId="459"/>
            <ac:picMk id="3" creationId="{20613635-CF59-019C-6BA6-6884A2C78F16}"/>
          </ac:picMkLst>
        </pc:picChg>
        <pc:picChg chg="mod">
          <ac:chgData name="Harlacher, Jason" userId="e2b8eea1-1bab-463d-b788-b2b13f17fd0a" providerId="ADAL" clId="{C8E8835B-EE3A-DE49-B7EE-B3314DCED78A}" dt="2024-06-04T16:26:13.972" v="147" actId="208"/>
          <ac:picMkLst>
            <pc:docMk/>
            <pc:sldMk cId="279041824" sldId="459"/>
            <ac:picMk id="7" creationId="{4B790594-B16A-45E5-1C7A-BCEE1E4B4A41}"/>
          </ac:picMkLst>
        </pc:picChg>
      </pc:sldChg>
      <pc:sldChg chg="mod modShow modCm">
        <pc:chgData name="Harlacher, Jason" userId="e2b8eea1-1bab-463d-b788-b2b13f17fd0a" providerId="ADAL" clId="{C8E8835B-EE3A-DE49-B7EE-B3314DCED78A}" dt="2024-06-04T16:08:17.292" v="14" actId="729"/>
        <pc:sldMkLst>
          <pc:docMk/>
          <pc:sldMk cId="3582838552" sldId="460"/>
        </pc:sldMkLst>
        <pc:extLst>
          <p:ext xmlns:p="http://schemas.openxmlformats.org/presentationml/2006/main" uri="{D6D511B9-2390-475A-947B-AFAB55BFBCF1}">
            <pc226:cmChg xmlns:pc226="http://schemas.microsoft.com/office/powerpoint/2022/06/main/command" chg="">
              <pc226:chgData name="Harlacher, Jason" userId="e2b8eea1-1bab-463d-b788-b2b13f17fd0a" providerId="ADAL" clId="{C8E8835B-EE3A-DE49-B7EE-B3314DCED78A}" dt="2024-05-29T16:50:02.952" v="1"/>
              <pc2:cmMkLst xmlns:pc2="http://schemas.microsoft.com/office/powerpoint/2019/9/main/command">
                <pc:docMk/>
                <pc:sldMk cId="3582838552" sldId="460"/>
                <pc2:cmMk id="{6E6A3054-FAFB-4039-A412-9A238B0DCA22}"/>
              </pc2:cmMkLst>
              <pc226:cmRplyChg chg="add">
                <pc226:chgData name="Harlacher, Jason" userId="e2b8eea1-1bab-463d-b788-b2b13f17fd0a" providerId="ADAL" clId="{C8E8835B-EE3A-DE49-B7EE-B3314DCED78A}" dt="2024-05-29T16:50:02.952" v="1"/>
                <pc2:cmRplyMkLst xmlns:pc2="http://schemas.microsoft.com/office/powerpoint/2019/9/main/command">
                  <pc:docMk/>
                  <pc:sldMk cId="3582838552" sldId="460"/>
                  <pc2:cmMk id="{6E6A3054-FAFB-4039-A412-9A238B0DCA22}"/>
                  <pc2:cmRplyMk id="{6D429CBB-8DAA-3D42-ACB8-4295F68E168E}"/>
                </pc2:cmRplyMkLst>
              </pc226:cmRplyChg>
            </pc226:cmChg>
          </p:ext>
        </pc:extLst>
      </pc:sldChg>
      <pc:sldChg chg="mod modShow">
        <pc:chgData name="Harlacher, Jason" userId="e2b8eea1-1bab-463d-b788-b2b13f17fd0a" providerId="ADAL" clId="{C8E8835B-EE3A-DE49-B7EE-B3314DCED78A}" dt="2024-06-04T16:08:24.659" v="15" actId="729"/>
        <pc:sldMkLst>
          <pc:docMk/>
          <pc:sldMk cId="71501577" sldId="461"/>
        </pc:sldMkLst>
      </pc:sldChg>
      <pc:sldChg chg="mod modShow">
        <pc:chgData name="Harlacher, Jason" userId="e2b8eea1-1bab-463d-b788-b2b13f17fd0a" providerId="ADAL" clId="{C8E8835B-EE3A-DE49-B7EE-B3314DCED78A}" dt="2024-06-04T16:08:17.292" v="14" actId="729"/>
        <pc:sldMkLst>
          <pc:docMk/>
          <pc:sldMk cId="4223077576" sldId="462"/>
        </pc:sldMkLst>
      </pc:sldChg>
      <pc:sldChg chg="mod modShow">
        <pc:chgData name="Harlacher, Jason" userId="e2b8eea1-1bab-463d-b788-b2b13f17fd0a" providerId="ADAL" clId="{C8E8835B-EE3A-DE49-B7EE-B3314DCED78A}" dt="2024-06-04T16:08:24.659" v="15" actId="729"/>
        <pc:sldMkLst>
          <pc:docMk/>
          <pc:sldMk cId="825723290" sldId="463"/>
        </pc:sldMkLst>
      </pc:sldChg>
      <pc:sldChg chg="mod modShow">
        <pc:chgData name="Harlacher, Jason" userId="e2b8eea1-1bab-463d-b788-b2b13f17fd0a" providerId="ADAL" clId="{C8E8835B-EE3A-DE49-B7EE-B3314DCED78A}" dt="2024-06-04T16:08:24.659" v="15" actId="729"/>
        <pc:sldMkLst>
          <pc:docMk/>
          <pc:sldMk cId="3254860728" sldId="464"/>
        </pc:sldMkLst>
      </pc:sldChg>
      <pc:sldChg chg="mod modShow">
        <pc:chgData name="Harlacher, Jason" userId="e2b8eea1-1bab-463d-b788-b2b13f17fd0a" providerId="ADAL" clId="{C8E8835B-EE3A-DE49-B7EE-B3314DCED78A}" dt="2024-06-04T16:08:24.659" v="15" actId="729"/>
        <pc:sldMkLst>
          <pc:docMk/>
          <pc:sldMk cId="3250942809" sldId="465"/>
        </pc:sldMkLst>
      </pc:sldChg>
      <pc:sldChg chg="mod modShow">
        <pc:chgData name="Harlacher, Jason" userId="e2b8eea1-1bab-463d-b788-b2b13f17fd0a" providerId="ADAL" clId="{C8E8835B-EE3A-DE49-B7EE-B3314DCED78A}" dt="2024-06-04T16:08:38.518" v="16" actId="729"/>
        <pc:sldMkLst>
          <pc:docMk/>
          <pc:sldMk cId="1698234316" sldId="467"/>
        </pc:sldMkLst>
      </pc:sldChg>
      <pc:sldChg chg="mod modShow">
        <pc:chgData name="Harlacher, Jason" userId="e2b8eea1-1bab-463d-b788-b2b13f17fd0a" providerId="ADAL" clId="{C8E8835B-EE3A-DE49-B7EE-B3314DCED78A}" dt="2024-06-04T16:08:38.518" v="16" actId="729"/>
        <pc:sldMkLst>
          <pc:docMk/>
          <pc:sldMk cId="2470302366" sldId="468"/>
        </pc:sldMkLst>
      </pc:sldChg>
      <pc:sldChg chg="mod modShow">
        <pc:chgData name="Harlacher, Jason" userId="e2b8eea1-1bab-463d-b788-b2b13f17fd0a" providerId="ADAL" clId="{C8E8835B-EE3A-DE49-B7EE-B3314DCED78A}" dt="2024-06-04T16:08:38.518" v="16" actId="729"/>
        <pc:sldMkLst>
          <pc:docMk/>
          <pc:sldMk cId="3434647653" sldId="469"/>
        </pc:sldMkLst>
      </pc:sldChg>
      <pc:sldChg chg="addSp delSp modSp new mod modClrScheme chgLayout">
        <pc:chgData name="Harlacher, Jason" userId="e2b8eea1-1bab-463d-b788-b2b13f17fd0a" providerId="ADAL" clId="{C8E8835B-EE3A-DE49-B7EE-B3314DCED78A}" dt="2024-06-04T16:12:18.886" v="38" actId="5793"/>
        <pc:sldMkLst>
          <pc:docMk/>
          <pc:sldMk cId="4107387032" sldId="472"/>
        </pc:sldMkLst>
        <pc:spChg chg="del mod ord">
          <ac:chgData name="Harlacher, Jason" userId="e2b8eea1-1bab-463d-b788-b2b13f17fd0a" providerId="ADAL" clId="{C8E8835B-EE3A-DE49-B7EE-B3314DCED78A}" dt="2024-06-04T16:12:10.111" v="22" actId="700"/>
          <ac:spMkLst>
            <pc:docMk/>
            <pc:sldMk cId="4107387032" sldId="472"/>
            <ac:spMk id="2" creationId="{A1C15AA0-6706-F0CA-5818-3DF77134ED69}"/>
          </ac:spMkLst>
        </pc:spChg>
        <pc:spChg chg="del mod ord">
          <ac:chgData name="Harlacher, Jason" userId="e2b8eea1-1bab-463d-b788-b2b13f17fd0a" providerId="ADAL" clId="{C8E8835B-EE3A-DE49-B7EE-B3314DCED78A}" dt="2024-06-04T16:12:10.111" v="22" actId="700"/>
          <ac:spMkLst>
            <pc:docMk/>
            <pc:sldMk cId="4107387032" sldId="472"/>
            <ac:spMk id="3" creationId="{3C2C34E5-DA28-1222-19C7-8D6DDE0B2BFB}"/>
          </ac:spMkLst>
        </pc:spChg>
        <pc:spChg chg="del">
          <ac:chgData name="Harlacher, Jason" userId="e2b8eea1-1bab-463d-b788-b2b13f17fd0a" providerId="ADAL" clId="{C8E8835B-EE3A-DE49-B7EE-B3314DCED78A}" dt="2024-06-04T16:12:10.111" v="22" actId="700"/>
          <ac:spMkLst>
            <pc:docMk/>
            <pc:sldMk cId="4107387032" sldId="472"/>
            <ac:spMk id="4" creationId="{9626F826-787C-DBD0-F915-F4F0DDB02CEF}"/>
          </ac:spMkLst>
        </pc:spChg>
        <pc:spChg chg="mod ord">
          <ac:chgData name="Harlacher, Jason" userId="e2b8eea1-1bab-463d-b788-b2b13f17fd0a" providerId="ADAL" clId="{C8E8835B-EE3A-DE49-B7EE-B3314DCED78A}" dt="2024-06-04T16:12:10.111" v="22" actId="700"/>
          <ac:spMkLst>
            <pc:docMk/>
            <pc:sldMk cId="4107387032" sldId="472"/>
            <ac:spMk id="5" creationId="{9C6843FD-C00E-683F-058C-750B41AD146C}"/>
          </ac:spMkLst>
        </pc:spChg>
        <pc:spChg chg="add mod ord">
          <ac:chgData name="Harlacher, Jason" userId="e2b8eea1-1bab-463d-b788-b2b13f17fd0a" providerId="ADAL" clId="{C8E8835B-EE3A-DE49-B7EE-B3314DCED78A}" dt="2024-06-04T16:12:18.886" v="38" actId="5793"/>
          <ac:spMkLst>
            <pc:docMk/>
            <pc:sldMk cId="4107387032" sldId="472"/>
            <ac:spMk id="6" creationId="{523AB1B5-5016-C4AC-EF0F-1FB4A531B42C}"/>
          </ac:spMkLst>
        </pc:spChg>
        <pc:spChg chg="add mod ord">
          <ac:chgData name="Harlacher, Jason" userId="e2b8eea1-1bab-463d-b788-b2b13f17fd0a" providerId="ADAL" clId="{C8E8835B-EE3A-DE49-B7EE-B3314DCED78A}" dt="2024-06-04T16:12:10.111" v="22" actId="700"/>
          <ac:spMkLst>
            <pc:docMk/>
            <pc:sldMk cId="4107387032" sldId="472"/>
            <ac:spMk id="7" creationId="{4D8AA1A2-3A10-C468-8C12-A29EFCF035FF}"/>
          </ac:spMkLst>
        </pc:spChg>
      </pc:sldChg>
      <pc:sldChg chg="modNotesTx">
        <pc:chgData name="Harlacher, Jason" userId="e2b8eea1-1bab-463d-b788-b2b13f17fd0a" providerId="ADAL" clId="{C8E8835B-EE3A-DE49-B7EE-B3314DCED78A}" dt="2024-06-04T16:30:19.553" v="174" actId="20577"/>
        <pc:sldMkLst>
          <pc:docMk/>
          <pc:sldMk cId="3984146362" sldId="473"/>
        </pc:sldMkLst>
      </pc:sldChg>
      <pc:sldChg chg="modSp new mod">
        <pc:chgData name="Harlacher, Jason" userId="e2b8eea1-1bab-463d-b788-b2b13f17fd0a" providerId="ADAL" clId="{C8E8835B-EE3A-DE49-B7EE-B3314DCED78A}" dt="2024-06-04T16:30:32.477" v="220" actId="20577"/>
        <pc:sldMkLst>
          <pc:docMk/>
          <pc:sldMk cId="4122290093" sldId="474"/>
        </pc:sldMkLst>
        <pc:spChg chg="mod">
          <ac:chgData name="Harlacher, Jason" userId="e2b8eea1-1bab-463d-b788-b2b13f17fd0a" providerId="ADAL" clId="{C8E8835B-EE3A-DE49-B7EE-B3314DCED78A}" dt="2024-06-04T16:30:32.477" v="220" actId="20577"/>
          <ac:spMkLst>
            <pc:docMk/>
            <pc:sldMk cId="4122290093" sldId="474"/>
            <ac:spMk id="3" creationId="{098B686D-3EF3-7479-7C2A-ECEAA0264556}"/>
          </ac:spMkLst>
        </pc:spChg>
      </pc:sldChg>
    </pc:docChg>
  </pc:docChgLst>
  <pc:docChgLst>
    <pc:chgData name="Jackson, Stephanie" userId="41507284-d238-4789-82df-dc9a05d8958c" providerId="ADAL" clId="{EA96A7EF-9165-4027-AE58-CD400C11E19A}"/>
    <pc:docChg chg="modSld">
      <pc:chgData name="Jackson, Stephanie" userId="41507284-d238-4789-82df-dc9a05d8958c" providerId="ADAL" clId="{EA96A7EF-9165-4027-AE58-CD400C11E19A}" dt="2024-06-04T21:50:21.082" v="6" actId="20577"/>
      <pc:docMkLst>
        <pc:docMk/>
      </pc:docMkLst>
      <pc:sldChg chg="addCm">
        <pc:chgData name="Jackson, Stephanie" userId="41507284-d238-4789-82df-dc9a05d8958c" providerId="ADAL" clId="{EA96A7EF-9165-4027-AE58-CD400C11E19A}" dt="2024-06-04T21:47:03.027" v="0"/>
        <pc:sldMkLst>
          <pc:docMk/>
          <pc:sldMk cId="71501577" sldId="461"/>
        </pc:sldMkLst>
        <pc:extLst>
          <p:ext xmlns:p="http://schemas.openxmlformats.org/presentationml/2006/main" uri="{D6D511B9-2390-475A-947B-AFAB55BFBCF1}">
            <pc226:cmChg xmlns:pc226="http://schemas.microsoft.com/office/powerpoint/2022/06/main/command" chg="add">
              <pc226:chgData name="Jackson, Stephanie" userId="41507284-d238-4789-82df-dc9a05d8958c" providerId="ADAL" clId="{EA96A7EF-9165-4027-AE58-CD400C11E19A}" dt="2024-06-04T21:47:03.027" v="0"/>
              <pc2:cmMkLst xmlns:pc2="http://schemas.microsoft.com/office/powerpoint/2019/9/main/command">
                <pc:docMk/>
                <pc:sldMk cId="71501577" sldId="461"/>
                <pc2:cmMk id="{086D8F99-415D-4F57-82C2-C41795C0EFE4}"/>
              </pc2:cmMkLst>
            </pc226:cmChg>
          </p:ext>
        </pc:extLst>
      </pc:sldChg>
      <pc:sldChg chg="addCm">
        <pc:chgData name="Jackson, Stephanie" userId="41507284-d238-4789-82df-dc9a05d8958c" providerId="ADAL" clId="{EA96A7EF-9165-4027-AE58-CD400C11E19A}" dt="2024-06-04T21:49:57.991" v="1"/>
        <pc:sldMkLst>
          <pc:docMk/>
          <pc:sldMk cId="2470302366" sldId="468"/>
        </pc:sldMkLst>
        <pc:extLst>
          <p:ext xmlns:p="http://schemas.openxmlformats.org/presentationml/2006/main" uri="{D6D511B9-2390-475A-947B-AFAB55BFBCF1}">
            <pc226:cmChg xmlns:pc226="http://schemas.microsoft.com/office/powerpoint/2022/06/main/command" chg="add">
              <pc226:chgData name="Jackson, Stephanie" userId="41507284-d238-4789-82df-dc9a05d8958c" providerId="ADAL" clId="{EA96A7EF-9165-4027-AE58-CD400C11E19A}" dt="2024-06-04T21:49:57.991" v="1"/>
              <pc2:cmMkLst xmlns:pc2="http://schemas.microsoft.com/office/powerpoint/2019/9/main/command">
                <pc:docMk/>
                <pc:sldMk cId="2470302366" sldId="468"/>
                <pc2:cmMk id="{7D3CF925-7A0A-47B2-9AA8-F3E5BCCF24F4}"/>
              </pc2:cmMkLst>
            </pc226:cmChg>
          </p:ext>
        </pc:extLst>
      </pc:sldChg>
      <pc:sldChg chg="modSp mod">
        <pc:chgData name="Jackson, Stephanie" userId="41507284-d238-4789-82df-dc9a05d8958c" providerId="ADAL" clId="{EA96A7EF-9165-4027-AE58-CD400C11E19A}" dt="2024-06-04T21:50:21.082" v="6" actId="20577"/>
        <pc:sldMkLst>
          <pc:docMk/>
          <pc:sldMk cId="3434647653" sldId="469"/>
        </pc:sldMkLst>
        <pc:spChg chg="mod">
          <ac:chgData name="Jackson, Stephanie" userId="41507284-d238-4789-82df-dc9a05d8958c" providerId="ADAL" clId="{EA96A7EF-9165-4027-AE58-CD400C11E19A}" dt="2024-06-04T21:50:21.082" v="6" actId="20577"/>
          <ac:spMkLst>
            <pc:docMk/>
            <pc:sldMk cId="3434647653" sldId="469"/>
            <ac:spMk id="2" creationId="{701AD30C-9682-A89C-BAA8-407CFB5C2AAE}"/>
          </ac:spMkLst>
        </pc:spChg>
      </pc:sldChg>
    </pc:docChg>
  </pc:docChgLst>
  <pc:docChgLst>
    <pc:chgData name="Allen, Kyle" userId="S::kyallen@air.org::498c2c66-41f9-4c4e-a33c-ba40f12a4d56" providerId="AD" clId="Web-{F37FB544-CA5C-9D89-D353-A71FD7E3A653}"/>
    <pc:docChg chg="">
      <pc:chgData name="Allen, Kyle" userId="S::kyallen@air.org::498c2c66-41f9-4c4e-a33c-ba40f12a4d56" providerId="AD" clId="Web-{F37FB544-CA5C-9D89-D353-A71FD7E3A653}" dt="2024-05-29T16:57:40.043" v="1"/>
      <pc:docMkLst>
        <pc:docMk/>
      </pc:docMkLst>
      <pc:sldChg chg="modCm">
        <pc:chgData name="Allen, Kyle" userId="S::kyallen@air.org::498c2c66-41f9-4c4e-a33c-ba40f12a4d56" providerId="AD" clId="Web-{F37FB544-CA5C-9D89-D353-A71FD7E3A653}" dt="2024-05-29T16:57:40.043" v="1"/>
        <pc:sldMkLst>
          <pc:docMk/>
          <pc:sldMk cId="0" sldId="273"/>
        </pc:sldMkLst>
        <pc:extLst>
          <p:ext xmlns:p="http://schemas.openxmlformats.org/presentationml/2006/main" uri="{D6D511B9-2390-475A-947B-AFAB55BFBCF1}">
            <pc226:cmChg xmlns:pc226="http://schemas.microsoft.com/office/powerpoint/2022/06/main/command" chg="">
              <pc226:chgData name="Allen, Kyle" userId="S::kyallen@air.org::498c2c66-41f9-4c4e-a33c-ba40f12a4d56" providerId="AD" clId="Web-{F37FB544-CA5C-9D89-D353-A71FD7E3A653}" dt="2024-05-29T16:57:40.043" v="1"/>
              <pc2:cmMkLst xmlns:pc2="http://schemas.microsoft.com/office/powerpoint/2019/9/main/command">
                <pc:docMk/>
                <pc:sldMk cId="0" sldId="273"/>
                <pc2:cmMk id="{A2D50D94-6C04-7F4C-A8D7-808F32B3271F}"/>
              </pc2:cmMkLst>
              <pc226:cmRplyChg chg="add">
                <pc226:chgData name="Allen, Kyle" userId="S::kyallen@air.org::498c2c66-41f9-4c4e-a33c-ba40f12a4d56" providerId="AD" clId="Web-{F37FB544-CA5C-9D89-D353-A71FD7E3A653}" dt="2024-05-29T16:57:40.043" v="1"/>
                <pc2:cmRplyMkLst xmlns:pc2="http://schemas.microsoft.com/office/powerpoint/2019/9/main/command">
                  <pc:docMk/>
                  <pc:sldMk cId="0" sldId="273"/>
                  <pc2:cmMk id="{A2D50D94-6C04-7F4C-A8D7-808F32B3271F}"/>
                  <pc2:cmRplyMk id="{2D9EA536-5A21-4C48-B6F6-C1F1452A7F79}"/>
                </pc2:cmRplyMkLst>
              </pc226:cmRplyChg>
            </pc226:cmChg>
          </p:ext>
        </pc:extLst>
      </pc:sldChg>
      <pc:sldChg chg="modCm">
        <pc:chgData name="Allen, Kyle" userId="S::kyallen@air.org::498c2c66-41f9-4c4e-a33c-ba40f12a4d56" providerId="AD" clId="Web-{F37FB544-CA5C-9D89-D353-A71FD7E3A653}" dt="2024-05-29T16:54:49.241" v="0"/>
        <pc:sldMkLst>
          <pc:docMk/>
          <pc:sldMk cId="3582838552" sldId="460"/>
        </pc:sldMkLst>
        <pc:extLst>
          <p:ext xmlns:p="http://schemas.openxmlformats.org/presentationml/2006/main" uri="{D6D511B9-2390-475A-947B-AFAB55BFBCF1}">
            <pc226:cmChg xmlns:pc226="http://schemas.microsoft.com/office/powerpoint/2022/06/main/command" chg="">
              <pc226:chgData name="Allen, Kyle" userId="S::kyallen@air.org::498c2c66-41f9-4c4e-a33c-ba40f12a4d56" providerId="AD" clId="Web-{F37FB544-CA5C-9D89-D353-A71FD7E3A653}" dt="2024-05-29T16:54:49.241" v="0"/>
              <pc2:cmMkLst xmlns:pc2="http://schemas.microsoft.com/office/powerpoint/2019/9/main/command">
                <pc:docMk/>
                <pc:sldMk cId="3582838552" sldId="460"/>
                <pc2:cmMk id="{6E6A3054-FAFB-4039-A412-9A238B0DCA22}"/>
              </pc2:cmMkLst>
              <pc226:cmRplyChg chg="add">
                <pc226:chgData name="Allen, Kyle" userId="S::kyallen@air.org::498c2c66-41f9-4c4e-a33c-ba40f12a4d56" providerId="AD" clId="Web-{F37FB544-CA5C-9D89-D353-A71FD7E3A653}" dt="2024-05-29T16:54:49.241" v="0"/>
                <pc2:cmRplyMkLst xmlns:pc2="http://schemas.microsoft.com/office/powerpoint/2019/9/main/command">
                  <pc:docMk/>
                  <pc:sldMk cId="3582838552" sldId="460"/>
                  <pc2:cmMk id="{6E6A3054-FAFB-4039-A412-9A238B0DCA22}"/>
                  <pc2:cmRplyMk id="{C591B149-15E9-4783-92DF-511581BB0754}"/>
                </pc2:cmRplyMkLst>
              </pc226:cmRplyChg>
            </pc226:cmChg>
          </p:ext>
        </pc:extLst>
      </pc:sldChg>
    </pc:docChg>
  </pc:docChgLst>
  <pc:docChgLst>
    <pc:chgData name="Kyle Allen" userId="498c2c66-41f9-4c4e-a33c-ba40f12a4d56" providerId="ADAL" clId="{7C0694A3-C688-4EA7-AFC6-A2AFEC5C12BA}"/>
    <pc:docChg chg="custSel addSld modSld sldOrd modSection">
      <pc:chgData name="Kyle Allen" userId="498c2c66-41f9-4c4e-a33c-ba40f12a4d56" providerId="ADAL" clId="{7C0694A3-C688-4EA7-AFC6-A2AFEC5C12BA}" dt="2024-06-20T17:33:55.634" v="197"/>
      <pc:docMkLst>
        <pc:docMk/>
      </pc:docMkLst>
      <pc:sldChg chg="modCm">
        <pc:chgData name="Kyle Allen" userId="498c2c66-41f9-4c4e-a33c-ba40f12a4d56" providerId="ADAL" clId="{7C0694A3-C688-4EA7-AFC6-A2AFEC5C12BA}" dt="2024-06-20T12:35:35.783" v="153"/>
        <pc:sldMkLst>
          <pc:docMk/>
          <pc:sldMk cId="0" sldId="260"/>
        </pc:sldMkLst>
        <pc:extLst>
          <p:ext xmlns:p="http://schemas.openxmlformats.org/presentationml/2006/main" uri="{D6D511B9-2390-475A-947B-AFAB55BFBCF1}">
            <pc226:cmChg xmlns:pc226="http://schemas.microsoft.com/office/powerpoint/2022/06/main/command" chg="">
              <pc226:chgData name="Kyle Allen" userId="498c2c66-41f9-4c4e-a33c-ba40f12a4d56" providerId="ADAL" clId="{7C0694A3-C688-4EA7-AFC6-A2AFEC5C12BA}" dt="2024-06-20T12:35:35.783" v="153"/>
              <pc2:cmMkLst xmlns:pc2="http://schemas.microsoft.com/office/powerpoint/2019/9/main/command">
                <pc:docMk/>
                <pc:sldMk cId="0" sldId="260"/>
                <pc2:cmMk id="{AB6AAA20-140A-4712-95DD-391E93BA7291}"/>
              </pc2:cmMkLst>
              <pc226:cmRplyChg chg="add">
                <pc226:chgData name="Kyle Allen" userId="498c2c66-41f9-4c4e-a33c-ba40f12a4d56" providerId="ADAL" clId="{7C0694A3-C688-4EA7-AFC6-A2AFEC5C12BA}" dt="2024-06-20T12:35:35.783" v="153"/>
                <pc2:cmRplyMkLst xmlns:pc2="http://schemas.microsoft.com/office/powerpoint/2019/9/main/command">
                  <pc:docMk/>
                  <pc:sldMk cId="0" sldId="260"/>
                  <pc2:cmMk id="{AB6AAA20-140A-4712-95DD-391E93BA7291}"/>
                  <pc2:cmRplyMk id="{8451530E-6BF7-469C-B65E-8F574C400A69}"/>
                </pc2:cmRplyMkLst>
              </pc226:cmRplyChg>
            </pc226:cmChg>
          </p:ext>
        </pc:extLst>
      </pc:sldChg>
      <pc:sldChg chg="delCm">
        <pc:chgData name="Kyle Allen" userId="498c2c66-41f9-4c4e-a33c-ba40f12a4d56" providerId="ADAL" clId="{7C0694A3-C688-4EA7-AFC6-A2AFEC5C12BA}" dt="2024-06-04T17:30:18.737" v="65"/>
        <pc:sldMkLst>
          <pc:docMk/>
          <pc:sldMk cId="0" sldId="262"/>
        </pc:sldMkLst>
        <pc:extLst>
          <p:ext xmlns:p="http://schemas.openxmlformats.org/presentationml/2006/main" uri="{D6D511B9-2390-475A-947B-AFAB55BFBCF1}">
            <pc226:cmChg xmlns:pc226="http://schemas.microsoft.com/office/powerpoint/2022/06/main/command" chg="del">
              <pc226:chgData name="Kyle Allen" userId="498c2c66-41f9-4c4e-a33c-ba40f12a4d56" providerId="ADAL" clId="{7C0694A3-C688-4EA7-AFC6-A2AFEC5C12BA}" dt="2024-06-04T17:30:18.737" v="65"/>
              <pc2:cmMkLst xmlns:pc2="http://schemas.microsoft.com/office/powerpoint/2019/9/main/command">
                <pc:docMk/>
                <pc:sldMk cId="0" sldId="262"/>
                <pc2:cmMk id="{79C6EEE0-045D-6740-A184-6E2AE0A2FDD9}"/>
              </pc2:cmMkLst>
            </pc226:cmChg>
          </p:ext>
        </pc:extLst>
      </pc:sldChg>
      <pc:sldChg chg="delCm">
        <pc:chgData name="Kyle Allen" userId="498c2c66-41f9-4c4e-a33c-ba40f12a4d56" providerId="ADAL" clId="{7C0694A3-C688-4EA7-AFC6-A2AFEC5C12BA}" dt="2024-06-04T17:31:14.494" v="66"/>
        <pc:sldMkLst>
          <pc:docMk/>
          <pc:sldMk cId="0" sldId="263"/>
        </pc:sldMkLst>
        <pc:extLst>
          <p:ext xmlns:p="http://schemas.openxmlformats.org/presentationml/2006/main" uri="{D6D511B9-2390-475A-947B-AFAB55BFBCF1}">
            <pc226:cmChg xmlns:pc226="http://schemas.microsoft.com/office/powerpoint/2022/06/main/command" chg="del">
              <pc226:chgData name="Kyle Allen" userId="498c2c66-41f9-4c4e-a33c-ba40f12a4d56" providerId="ADAL" clId="{7C0694A3-C688-4EA7-AFC6-A2AFEC5C12BA}" dt="2024-06-04T17:31:14.494" v="66"/>
              <pc2:cmMkLst xmlns:pc2="http://schemas.microsoft.com/office/powerpoint/2019/9/main/command">
                <pc:docMk/>
                <pc:sldMk cId="0" sldId="263"/>
                <pc2:cmMk id="{2B8C5BB4-C9A6-583A-B0F5-D58BB54812F4}"/>
              </pc2:cmMkLst>
            </pc226:cmChg>
          </p:ext>
        </pc:extLst>
      </pc:sldChg>
      <pc:sldChg chg="delCm">
        <pc:chgData name="Kyle Allen" userId="498c2c66-41f9-4c4e-a33c-ba40f12a4d56" providerId="ADAL" clId="{7C0694A3-C688-4EA7-AFC6-A2AFEC5C12BA}" dt="2024-06-04T17:31:51.524" v="67"/>
        <pc:sldMkLst>
          <pc:docMk/>
          <pc:sldMk cId="0" sldId="273"/>
        </pc:sldMkLst>
        <pc:extLst>
          <p:ext xmlns:p="http://schemas.openxmlformats.org/presentationml/2006/main" uri="{D6D511B9-2390-475A-947B-AFAB55BFBCF1}">
            <pc226:cmChg xmlns:pc226="http://schemas.microsoft.com/office/powerpoint/2022/06/main/command" chg="del">
              <pc226:chgData name="Kyle Allen" userId="498c2c66-41f9-4c4e-a33c-ba40f12a4d56" providerId="ADAL" clId="{7C0694A3-C688-4EA7-AFC6-A2AFEC5C12BA}" dt="2024-06-04T17:31:51.524" v="67"/>
              <pc2:cmMkLst xmlns:pc2="http://schemas.microsoft.com/office/powerpoint/2019/9/main/command">
                <pc:docMk/>
                <pc:sldMk cId="0" sldId="273"/>
                <pc2:cmMk id="{A2D50D94-6C04-7F4C-A8D7-808F32B3271F}"/>
              </pc2:cmMkLst>
            </pc226:cmChg>
          </p:ext>
        </pc:extLst>
      </pc:sldChg>
      <pc:sldChg chg="delCm">
        <pc:chgData name="Kyle Allen" userId="498c2c66-41f9-4c4e-a33c-ba40f12a4d56" providerId="ADAL" clId="{7C0694A3-C688-4EA7-AFC6-A2AFEC5C12BA}" dt="2024-06-04T17:32:05.091" v="68"/>
        <pc:sldMkLst>
          <pc:docMk/>
          <pc:sldMk cId="0" sldId="276"/>
        </pc:sldMkLst>
        <pc:extLst>
          <p:ext xmlns:p="http://schemas.openxmlformats.org/presentationml/2006/main" uri="{D6D511B9-2390-475A-947B-AFAB55BFBCF1}">
            <pc226:cmChg xmlns:pc226="http://schemas.microsoft.com/office/powerpoint/2022/06/main/command" chg="del">
              <pc226:chgData name="Kyle Allen" userId="498c2c66-41f9-4c4e-a33c-ba40f12a4d56" providerId="ADAL" clId="{7C0694A3-C688-4EA7-AFC6-A2AFEC5C12BA}" dt="2024-06-04T17:32:05.091" v="68"/>
              <pc2:cmMkLst xmlns:pc2="http://schemas.microsoft.com/office/powerpoint/2019/9/main/command">
                <pc:docMk/>
                <pc:sldMk cId="0" sldId="276"/>
                <pc2:cmMk id="{33CCF8A8-C36C-944B-8ACA-586022859EFF}"/>
              </pc2:cmMkLst>
            </pc226:cmChg>
          </p:ext>
        </pc:extLst>
      </pc:sldChg>
      <pc:sldChg chg="delCm">
        <pc:chgData name="Kyle Allen" userId="498c2c66-41f9-4c4e-a33c-ba40f12a4d56" providerId="ADAL" clId="{7C0694A3-C688-4EA7-AFC6-A2AFEC5C12BA}" dt="2024-06-04T17:32:22.305" v="69"/>
        <pc:sldMkLst>
          <pc:docMk/>
          <pc:sldMk cId="0" sldId="277"/>
        </pc:sldMkLst>
        <pc:extLst>
          <p:ext xmlns:p="http://schemas.openxmlformats.org/presentationml/2006/main" uri="{D6D511B9-2390-475A-947B-AFAB55BFBCF1}">
            <pc226:cmChg xmlns:pc226="http://schemas.microsoft.com/office/powerpoint/2022/06/main/command" chg="del">
              <pc226:chgData name="Kyle Allen" userId="498c2c66-41f9-4c4e-a33c-ba40f12a4d56" providerId="ADAL" clId="{7C0694A3-C688-4EA7-AFC6-A2AFEC5C12BA}" dt="2024-06-04T17:32:22.305" v="69"/>
              <pc2:cmMkLst xmlns:pc2="http://schemas.microsoft.com/office/powerpoint/2019/9/main/command">
                <pc:docMk/>
                <pc:sldMk cId="0" sldId="277"/>
                <pc2:cmMk id="{26ADFB0A-5B4B-1941-BD7C-949C040280B9}"/>
              </pc2:cmMkLst>
            </pc226:cmChg>
          </p:ext>
        </pc:extLst>
      </pc:sldChg>
      <pc:sldChg chg="delCm">
        <pc:chgData name="Kyle Allen" userId="498c2c66-41f9-4c4e-a33c-ba40f12a4d56" providerId="ADAL" clId="{7C0694A3-C688-4EA7-AFC6-A2AFEC5C12BA}" dt="2024-06-04T17:42:45.369" v="150"/>
        <pc:sldMkLst>
          <pc:docMk/>
          <pc:sldMk cId="0" sldId="287"/>
        </pc:sldMkLst>
        <pc:extLst>
          <p:ext xmlns:p="http://schemas.openxmlformats.org/presentationml/2006/main" uri="{D6D511B9-2390-475A-947B-AFAB55BFBCF1}">
            <pc226:cmChg xmlns:pc226="http://schemas.microsoft.com/office/powerpoint/2022/06/main/command" chg="del">
              <pc226:chgData name="Kyle Allen" userId="498c2c66-41f9-4c4e-a33c-ba40f12a4d56" providerId="ADAL" clId="{7C0694A3-C688-4EA7-AFC6-A2AFEC5C12BA}" dt="2024-06-04T17:42:45.369" v="150"/>
              <pc2:cmMkLst xmlns:pc2="http://schemas.microsoft.com/office/powerpoint/2019/9/main/command">
                <pc:docMk/>
                <pc:sldMk cId="0" sldId="287"/>
                <pc2:cmMk id="{7FDCA376-D7B2-48A5-96A5-135AE7E32295}"/>
              </pc2:cmMkLst>
            </pc226:cmChg>
          </p:ext>
        </pc:extLst>
      </pc:sldChg>
      <pc:sldChg chg="delCm">
        <pc:chgData name="Kyle Allen" userId="498c2c66-41f9-4c4e-a33c-ba40f12a4d56" providerId="ADAL" clId="{7C0694A3-C688-4EA7-AFC6-A2AFEC5C12BA}" dt="2024-06-20T17:33:55.634" v="197"/>
        <pc:sldMkLst>
          <pc:docMk/>
          <pc:sldMk cId="3406440676" sldId="308"/>
        </pc:sldMkLst>
        <pc:extLst>
          <p:ext xmlns:p="http://schemas.openxmlformats.org/presentationml/2006/main" uri="{D6D511B9-2390-475A-947B-AFAB55BFBCF1}">
            <pc226:cmChg xmlns:pc226="http://schemas.microsoft.com/office/powerpoint/2022/06/main/command" chg="del">
              <pc226:chgData name="Kyle Allen" userId="498c2c66-41f9-4c4e-a33c-ba40f12a4d56" providerId="ADAL" clId="{7C0694A3-C688-4EA7-AFC6-A2AFEC5C12BA}" dt="2024-06-20T17:33:55.634" v="197"/>
              <pc2:cmMkLst xmlns:pc2="http://schemas.microsoft.com/office/powerpoint/2019/9/main/command">
                <pc:docMk/>
                <pc:sldMk cId="3406440676" sldId="308"/>
                <pc2:cmMk id="{E7B7553E-4918-4844-908A-4FB36CC6B391}"/>
              </pc2:cmMkLst>
            </pc226:cmChg>
          </p:ext>
        </pc:extLst>
      </pc:sldChg>
      <pc:sldChg chg="delCm">
        <pc:chgData name="Kyle Allen" userId="498c2c66-41f9-4c4e-a33c-ba40f12a4d56" providerId="ADAL" clId="{7C0694A3-C688-4EA7-AFC6-A2AFEC5C12BA}" dt="2024-06-04T17:40:52.032" v="144"/>
        <pc:sldMkLst>
          <pc:docMk/>
          <pc:sldMk cId="0" sldId="310"/>
        </pc:sldMkLst>
        <pc:extLst>
          <p:ext xmlns:p="http://schemas.openxmlformats.org/presentationml/2006/main" uri="{D6D511B9-2390-475A-947B-AFAB55BFBCF1}">
            <pc226:cmChg xmlns:pc226="http://schemas.microsoft.com/office/powerpoint/2022/06/main/command" chg="del">
              <pc226:chgData name="Kyle Allen" userId="498c2c66-41f9-4c4e-a33c-ba40f12a4d56" providerId="ADAL" clId="{7C0694A3-C688-4EA7-AFC6-A2AFEC5C12BA}" dt="2024-06-04T17:40:52.032" v="144"/>
              <pc2:cmMkLst xmlns:pc2="http://schemas.microsoft.com/office/powerpoint/2019/9/main/command">
                <pc:docMk/>
                <pc:sldMk cId="0" sldId="310"/>
                <pc2:cmMk id="{4BF0851B-8F80-4150-95EA-A09E5B757F52}"/>
              </pc2:cmMkLst>
            </pc226:cmChg>
          </p:ext>
        </pc:extLst>
      </pc:sldChg>
      <pc:sldChg chg="delCm">
        <pc:chgData name="Kyle Allen" userId="498c2c66-41f9-4c4e-a33c-ba40f12a4d56" providerId="ADAL" clId="{7C0694A3-C688-4EA7-AFC6-A2AFEC5C12BA}" dt="2024-06-04T17:40:22.709" v="142"/>
        <pc:sldMkLst>
          <pc:docMk/>
          <pc:sldMk cId="0" sldId="312"/>
        </pc:sldMkLst>
        <pc:extLst>
          <p:ext xmlns:p="http://schemas.openxmlformats.org/presentationml/2006/main" uri="{D6D511B9-2390-475A-947B-AFAB55BFBCF1}">
            <pc226:cmChg xmlns:pc226="http://schemas.microsoft.com/office/powerpoint/2022/06/main/command" chg="del">
              <pc226:chgData name="Kyle Allen" userId="498c2c66-41f9-4c4e-a33c-ba40f12a4d56" providerId="ADAL" clId="{7C0694A3-C688-4EA7-AFC6-A2AFEC5C12BA}" dt="2024-06-04T17:40:22.709" v="142"/>
              <pc2:cmMkLst xmlns:pc2="http://schemas.microsoft.com/office/powerpoint/2019/9/main/command">
                <pc:docMk/>
                <pc:sldMk cId="0" sldId="312"/>
                <pc2:cmMk id="{6D5BF12A-2746-452D-827C-5A55E646F2D4}"/>
              </pc2:cmMkLst>
            </pc226:cmChg>
          </p:ext>
        </pc:extLst>
      </pc:sldChg>
      <pc:sldChg chg="delCm">
        <pc:chgData name="Kyle Allen" userId="498c2c66-41f9-4c4e-a33c-ba40f12a4d56" providerId="ADAL" clId="{7C0694A3-C688-4EA7-AFC6-A2AFEC5C12BA}" dt="2024-06-04T17:40:35.767" v="143"/>
        <pc:sldMkLst>
          <pc:docMk/>
          <pc:sldMk cId="0" sldId="315"/>
        </pc:sldMkLst>
        <pc:extLst>
          <p:ext xmlns:p="http://schemas.openxmlformats.org/presentationml/2006/main" uri="{D6D511B9-2390-475A-947B-AFAB55BFBCF1}">
            <pc226:cmChg xmlns:pc226="http://schemas.microsoft.com/office/powerpoint/2022/06/main/command" chg="del">
              <pc226:chgData name="Kyle Allen" userId="498c2c66-41f9-4c4e-a33c-ba40f12a4d56" providerId="ADAL" clId="{7C0694A3-C688-4EA7-AFC6-A2AFEC5C12BA}" dt="2024-06-04T17:40:35.767" v="143"/>
              <pc2:cmMkLst xmlns:pc2="http://schemas.microsoft.com/office/powerpoint/2019/9/main/command">
                <pc:docMk/>
                <pc:sldMk cId="0" sldId="315"/>
                <pc2:cmMk id="{7D300120-B4B8-024B-A147-F444A7F3CE67}"/>
              </pc2:cmMkLst>
            </pc226:cmChg>
          </p:ext>
        </pc:extLst>
      </pc:sldChg>
      <pc:sldChg chg="delCm">
        <pc:chgData name="Kyle Allen" userId="498c2c66-41f9-4c4e-a33c-ba40f12a4d56" providerId="ADAL" clId="{7C0694A3-C688-4EA7-AFC6-A2AFEC5C12BA}" dt="2024-06-04T17:24:38.859" v="51"/>
        <pc:sldMkLst>
          <pc:docMk/>
          <pc:sldMk cId="2850230691" sldId="321"/>
        </pc:sldMkLst>
        <pc:extLst>
          <p:ext xmlns:p="http://schemas.openxmlformats.org/presentationml/2006/main" uri="{D6D511B9-2390-475A-947B-AFAB55BFBCF1}">
            <pc226:cmChg xmlns:pc226="http://schemas.microsoft.com/office/powerpoint/2022/06/main/command" chg="del">
              <pc226:chgData name="Kyle Allen" userId="498c2c66-41f9-4c4e-a33c-ba40f12a4d56" providerId="ADAL" clId="{7C0694A3-C688-4EA7-AFC6-A2AFEC5C12BA}" dt="2024-06-04T17:24:38.859" v="51"/>
              <pc2:cmMkLst xmlns:pc2="http://schemas.microsoft.com/office/powerpoint/2019/9/main/command">
                <pc:docMk/>
                <pc:sldMk cId="2850230691" sldId="321"/>
                <pc2:cmMk id="{ADE32AC9-2EE5-4DD2-B186-BF5F5B12A83B}"/>
              </pc2:cmMkLst>
            </pc226:cmChg>
          </p:ext>
        </pc:extLst>
      </pc:sldChg>
      <pc:sldChg chg="mod modShow">
        <pc:chgData name="Kyle Allen" userId="498c2c66-41f9-4c4e-a33c-ba40f12a4d56" providerId="ADAL" clId="{7C0694A3-C688-4EA7-AFC6-A2AFEC5C12BA}" dt="2024-06-04T17:42:05.553" v="147" actId="729"/>
        <pc:sldMkLst>
          <pc:docMk/>
          <pc:sldMk cId="0" sldId="421"/>
        </pc:sldMkLst>
      </pc:sldChg>
      <pc:sldChg chg="modSp mod delCm">
        <pc:chgData name="Kyle Allen" userId="498c2c66-41f9-4c4e-a33c-ba40f12a4d56" providerId="ADAL" clId="{7C0694A3-C688-4EA7-AFC6-A2AFEC5C12BA}" dt="2024-06-04T17:27:21.139" v="54"/>
        <pc:sldMkLst>
          <pc:docMk/>
          <pc:sldMk cId="2901071334" sldId="431"/>
        </pc:sldMkLst>
        <pc:spChg chg="mod">
          <ac:chgData name="Kyle Allen" userId="498c2c66-41f9-4c4e-a33c-ba40f12a4d56" providerId="ADAL" clId="{7C0694A3-C688-4EA7-AFC6-A2AFEC5C12BA}" dt="2024-06-04T17:27:13.449" v="53" actId="20577"/>
          <ac:spMkLst>
            <pc:docMk/>
            <pc:sldMk cId="2901071334" sldId="431"/>
            <ac:spMk id="6" creationId="{2F944989-F2AE-9E94-4CF5-85C80233BB3F}"/>
          </ac:spMkLst>
        </pc:spChg>
        <pc:extLst>
          <p:ext xmlns:p="http://schemas.openxmlformats.org/presentationml/2006/main" uri="{D6D511B9-2390-475A-947B-AFAB55BFBCF1}">
            <pc226:cmChg xmlns:pc226="http://schemas.microsoft.com/office/powerpoint/2022/06/main/command" chg="del">
              <pc226:chgData name="Kyle Allen" userId="498c2c66-41f9-4c4e-a33c-ba40f12a4d56" providerId="ADAL" clId="{7C0694A3-C688-4EA7-AFC6-A2AFEC5C12BA}" dt="2024-06-04T17:27:21.139" v="54"/>
              <pc2:cmMkLst xmlns:pc2="http://schemas.microsoft.com/office/powerpoint/2019/9/main/command">
                <pc:docMk/>
                <pc:sldMk cId="2901071334" sldId="431"/>
                <pc2:cmMk id="{9ED4080B-FE86-74C7-9066-9E78494A4775}"/>
              </pc2:cmMkLst>
            </pc226:cmChg>
          </p:ext>
        </pc:extLst>
      </pc:sldChg>
      <pc:sldChg chg="ord">
        <pc:chgData name="Kyle Allen" userId="498c2c66-41f9-4c4e-a33c-ba40f12a4d56" providerId="ADAL" clId="{7C0694A3-C688-4EA7-AFC6-A2AFEC5C12BA}" dt="2024-06-04T17:32:51.401" v="71"/>
        <pc:sldMkLst>
          <pc:docMk/>
          <pc:sldMk cId="121156515" sldId="432"/>
        </pc:sldMkLst>
      </pc:sldChg>
      <pc:sldChg chg="modSp mod delCm">
        <pc:chgData name="Kyle Allen" userId="498c2c66-41f9-4c4e-a33c-ba40f12a4d56" providerId="ADAL" clId="{7C0694A3-C688-4EA7-AFC6-A2AFEC5C12BA}" dt="2024-06-04T17:34:50.534" v="92"/>
        <pc:sldMkLst>
          <pc:docMk/>
          <pc:sldMk cId="4084441664" sldId="433"/>
        </pc:sldMkLst>
        <pc:spChg chg="mod">
          <ac:chgData name="Kyle Allen" userId="498c2c66-41f9-4c4e-a33c-ba40f12a4d56" providerId="ADAL" clId="{7C0694A3-C688-4EA7-AFC6-A2AFEC5C12BA}" dt="2024-06-04T17:34:19.218" v="84" actId="20577"/>
          <ac:spMkLst>
            <pc:docMk/>
            <pc:sldMk cId="4084441664" sldId="433"/>
            <ac:spMk id="12" creationId="{76C15F20-F45C-DD2F-9FC4-486A6451FEC3}"/>
          </ac:spMkLst>
        </pc:spChg>
        <pc:spChg chg="mod">
          <ac:chgData name="Kyle Allen" userId="498c2c66-41f9-4c4e-a33c-ba40f12a4d56" providerId="ADAL" clId="{7C0694A3-C688-4EA7-AFC6-A2AFEC5C12BA}" dt="2024-06-04T17:34:01.223" v="78" actId="20577"/>
          <ac:spMkLst>
            <pc:docMk/>
            <pc:sldMk cId="4084441664" sldId="433"/>
            <ac:spMk id="14" creationId="{B4C3A9C9-A991-E9E5-B5AC-6E0A1678141A}"/>
          </ac:spMkLst>
        </pc:spChg>
        <pc:spChg chg="mod">
          <ac:chgData name="Kyle Allen" userId="498c2c66-41f9-4c4e-a33c-ba40f12a4d56" providerId="ADAL" clId="{7C0694A3-C688-4EA7-AFC6-A2AFEC5C12BA}" dt="2024-06-04T17:34:33.562" v="91" actId="14100"/>
          <ac:spMkLst>
            <pc:docMk/>
            <pc:sldMk cId="4084441664" sldId="433"/>
            <ac:spMk id="16" creationId="{EAE3CE9C-B2BD-D0FF-4B5C-8F51798A15B3}"/>
          </ac:spMkLst>
        </pc:spChg>
        <pc:extLst>
          <p:ext xmlns:p="http://schemas.openxmlformats.org/presentationml/2006/main" uri="{D6D511B9-2390-475A-947B-AFAB55BFBCF1}">
            <pc226:cmChg xmlns:pc226="http://schemas.microsoft.com/office/powerpoint/2022/06/main/command" chg="del">
              <pc226:chgData name="Kyle Allen" userId="498c2c66-41f9-4c4e-a33c-ba40f12a4d56" providerId="ADAL" clId="{7C0694A3-C688-4EA7-AFC6-A2AFEC5C12BA}" dt="2024-06-04T17:34:50.534" v="92"/>
              <pc2:cmMkLst xmlns:pc2="http://schemas.microsoft.com/office/powerpoint/2019/9/main/command">
                <pc:docMk/>
                <pc:sldMk cId="4084441664" sldId="433"/>
                <pc2:cmMk id="{85862128-EFB6-6432-236F-0AC57C563755}"/>
              </pc2:cmMkLst>
            </pc226:cmChg>
          </p:ext>
        </pc:extLst>
      </pc:sldChg>
      <pc:sldChg chg="delCm">
        <pc:chgData name="Kyle Allen" userId="498c2c66-41f9-4c4e-a33c-ba40f12a4d56" providerId="ADAL" clId="{7C0694A3-C688-4EA7-AFC6-A2AFEC5C12BA}" dt="2024-06-04T17:30:03.469" v="64"/>
        <pc:sldMkLst>
          <pc:docMk/>
          <pc:sldMk cId="2574390874" sldId="434"/>
        </pc:sldMkLst>
        <pc:extLst>
          <p:ext xmlns:p="http://schemas.openxmlformats.org/presentationml/2006/main" uri="{D6D511B9-2390-475A-947B-AFAB55BFBCF1}">
            <pc226:cmChg xmlns:pc226="http://schemas.microsoft.com/office/powerpoint/2022/06/main/command" chg="del">
              <pc226:chgData name="Kyle Allen" userId="498c2c66-41f9-4c4e-a33c-ba40f12a4d56" providerId="ADAL" clId="{7C0694A3-C688-4EA7-AFC6-A2AFEC5C12BA}" dt="2024-06-04T17:30:03.469" v="64"/>
              <pc2:cmMkLst xmlns:pc2="http://schemas.microsoft.com/office/powerpoint/2019/9/main/command">
                <pc:docMk/>
                <pc:sldMk cId="2574390874" sldId="434"/>
                <pc2:cmMk id="{8B571817-5202-DC46-A7B4-07429FE16174}"/>
              </pc2:cmMkLst>
            </pc226:cmChg>
          </p:ext>
        </pc:extLst>
      </pc:sldChg>
      <pc:sldChg chg="delSp modSp mod">
        <pc:chgData name="Kyle Allen" userId="498c2c66-41f9-4c4e-a33c-ba40f12a4d56" providerId="ADAL" clId="{7C0694A3-C688-4EA7-AFC6-A2AFEC5C12BA}" dt="2024-06-20T17:22:02.068" v="170" actId="1076"/>
        <pc:sldMkLst>
          <pc:docMk/>
          <pc:sldMk cId="1388072972" sldId="435"/>
        </pc:sldMkLst>
        <pc:picChg chg="del">
          <ac:chgData name="Kyle Allen" userId="498c2c66-41f9-4c4e-a33c-ba40f12a4d56" providerId="ADAL" clId="{7C0694A3-C688-4EA7-AFC6-A2AFEC5C12BA}" dt="2024-06-20T17:21:43.183" v="168" actId="21"/>
          <ac:picMkLst>
            <pc:docMk/>
            <pc:sldMk cId="1388072972" sldId="435"/>
            <ac:picMk id="2" creationId="{4DAC9687-83DB-B493-D0F6-53E739B9D899}"/>
          </ac:picMkLst>
        </pc:picChg>
        <pc:picChg chg="mod">
          <ac:chgData name="Kyle Allen" userId="498c2c66-41f9-4c4e-a33c-ba40f12a4d56" providerId="ADAL" clId="{7C0694A3-C688-4EA7-AFC6-A2AFEC5C12BA}" dt="2024-06-20T17:21:53.006" v="169" actId="1076"/>
          <ac:picMkLst>
            <pc:docMk/>
            <pc:sldMk cId="1388072972" sldId="435"/>
            <ac:picMk id="18" creationId="{2D0830F0-CBE1-CE0D-7545-5096BBE1EDF6}"/>
          </ac:picMkLst>
        </pc:picChg>
        <pc:picChg chg="mod">
          <ac:chgData name="Kyle Allen" userId="498c2c66-41f9-4c4e-a33c-ba40f12a4d56" providerId="ADAL" clId="{7C0694A3-C688-4EA7-AFC6-A2AFEC5C12BA}" dt="2024-06-20T17:22:02.068" v="170" actId="1076"/>
          <ac:picMkLst>
            <pc:docMk/>
            <pc:sldMk cId="1388072972" sldId="435"/>
            <ac:picMk id="1026" creationId="{87AEA4FF-5380-69CA-E2CA-EA606E1F9E16}"/>
          </ac:picMkLst>
        </pc:picChg>
      </pc:sldChg>
      <pc:sldChg chg="addSp delSp modSp mod delCm modCm">
        <pc:chgData name="Kyle Allen" userId="498c2c66-41f9-4c4e-a33c-ba40f12a4d56" providerId="ADAL" clId="{7C0694A3-C688-4EA7-AFC6-A2AFEC5C12BA}" dt="2024-06-20T12:52:17.821" v="166"/>
        <pc:sldMkLst>
          <pc:docMk/>
          <pc:sldMk cId="979368191" sldId="436"/>
        </pc:sldMkLst>
        <pc:spChg chg="del mod">
          <ac:chgData name="Kyle Allen" userId="498c2c66-41f9-4c4e-a33c-ba40f12a4d56" providerId="ADAL" clId="{7C0694A3-C688-4EA7-AFC6-A2AFEC5C12BA}" dt="2024-06-20T12:42:48.149" v="162"/>
          <ac:spMkLst>
            <pc:docMk/>
            <pc:sldMk cId="979368191" sldId="436"/>
            <ac:spMk id="15" creationId="{C54391F5-E4DD-0E27-C75C-FFFCD9CDD4F2}"/>
          </ac:spMkLst>
        </pc:spChg>
        <pc:picChg chg="add mod">
          <ac:chgData name="Kyle Allen" userId="498c2c66-41f9-4c4e-a33c-ba40f12a4d56" providerId="ADAL" clId="{7C0694A3-C688-4EA7-AFC6-A2AFEC5C12BA}" dt="2024-06-20T12:51:37.587" v="165" actId="1076"/>
          <ac:picMkLst>
            <pc:docMk/>
            <pc:sldMk cId="979368191" sldId="436"/>
            <ac:picMk id="4" creationId="{D8682250-D092-70F5-CB77-AC9E5706E27C}"/>
          </ac:picMkLst>
        </pc:picChg>
        <pc:extLst>
          <p:ext xmlns:p="http://schemas.openxmlformats.org/presentationml/2006/main" uri="{D6D511B9-2390-475A-947B-AFAB55BFBCF1}">
            <pc226:cmChg xmlns:pc226="http://schemas.microsoft.com/office/powerpoint/2022/06/main/command" chg="del">
              <pc226:chgData name="Kyle Allen" userId="498c2c66-41f9-4c4e-a33c-ba40f12a4d56" providerId="ADAL" clId="{7C0694A3-C688-4EA7-AFC6-A2AFEC5C12BA}" dt="2024-06-20T12:52:17.821" v="166"/>
              <pc2:cmMkLst xmlns:pc2="http://schemas.microsoft.com/office/powerpoint/2019/9/main/command">
                <pc:docMk/>
                <pc:sldMk cId="979368191" sldId="436"/>
                <pc2:cmMk id="{67C75839-ED2E-443B-83E3-36204B656DC3}"/>
              </pc2:cmMkLst>
              <pc226:cmRplyChg chg="add">
                <pc226:chgData name="Kyle Allen" userId="498c2c66-41f9-4c4e-a33c-ba40f12a4d56" providerId="ADAL" clId="{7C0694A3-C688-4EA7-AFC6-A2AFEC5C12BA}" dt="2024-06-20T12:38:38.322" v="159"/>
                <pc2:cmRplyMkLst xmlns:pc2="http://schemas.microsoft.com/office/powerpoint/2019/9/main/command">
                  <pc:docMk/>
                  <pc:sldMk cId="979368191" sldId="436"/>
                  <pc2:cmMk id="{67C75839-ED2E-443B-83E3-36204B656DC3}"/>
                  <pc2:cmRplyMk id="{A44D3B75-1407-44D5-9DE5-CFB612D6414E}"/>
                </pc2:cmRplyMkLst>
              </pc226:cmRplyChg>
            </pc226:cmChg>
            <pc226:cmChg xmlns:pc226="http://schemas.microsoft.com/office/powerpoint/2022/06/main/command" chg="del">
              <pc226:chgData name="Kyle Allen" userId="498c2c66-41f9-4c4e-a33c-ba40f12a4d56" providerId="ADAL" clId="{7C0694A3-C688-4EA7-AFC6-A2AFEC5C12BA}" dt="2024-06-04T17:58:19.680" v="152"/>
              <pc2:cmMkLst xmlns:pc2="http://schemas.microsoft.com/office/powerpoint/2019/9/main/command">
                <pc:docMk/>
                <pc:sldMk cId="979368191" sldId="436"/>
                <pc2:cmMk id="{875C8FF1-2592-9D8D-542B-E47DF4C13553}"/>
              </pc2:cmMkLst>
            </pc226:cmChg>
          </p:ext>
        </pc:extLst>
      </pc:sldChg>
      <pc:sldChg chg="delCm">
        <pc:chgData name="Kyle Allen" userId="498c2c66-41f9-4c4e-a33c-ba40f12a4d56" providerId="ADAL" clId="{7C0694A3-C688-4EA7-AFC6-A2AFEC5C12BA}" dt="2024-06-04T17:42:26.677" v="149"/>
        <pc:sldMkLst>
          <pc:docMk/>
          <pc:sldMk cId="3864861570" sldId="438"/>
        </pc:sldMkLst>
        <pc:extLst>
          <p:ext xmlns:p="http://schemas.openxmlformats.org/presentationml/2006/main" uri="{D6D511B9-2390-475A-947B-AFAB55BFBCF1}">
            <pc226:cmChg xmlns:pc226="http://schemas.microsoft.com/office/powerpoint/2022/06/main/command" chg="del">
              <pc226:chgData name="Kyle Allen" userId="498c2c66-41f9-4c4e-a33c-ba40f12a4d56" providerId="ADAL" clId="{7C0694A3-C688-4EA7-AFC6-A2AFEC5C12BA}" dt="2024-06-04T17:42:26.677" v="149"/>
              <pc2:cmMkLst xmlns:pc2="http://schemas.microsoft.com/office/powerpoint/2019/9/main/command">
                <pc:docMk/>
                <pc:sldMk cId="3864861570" sldId="438"/>
                <pc2:cmMk id="{B4E900F6-428B-41DF-A707-DAF7DE4FA268}"/>
              </pc2:cmMkLst>
            </pc226:cmChg>
          </p:ext>
        </pc:extLst>
      </pc:sldChg>
      <pc:sldChg chg="modSp mod delCm modCm">
        <pc:chgData name="Kyle Allen" userId="498c2c66-41f9-4c4e-a33c-ba40f12a4d56" providerId="ADAL" clId="{7C0694A3-C688-4EA7-AFC6-A2AFEC5C12BA}" dt="2024-06-04T17:36:01.116" v="113"/>
        <pc:sldMkLst>
          <pc:docMk/>
          <pc:sldMk cId="2919716850" sldId="439"/>
        </pc:sldMkLst>
        <pc:spChg chg="mod">
          <ac:chgData name="Kyle Allen" userId="498c2c66-41f9-4c4e-a33c-ba40f12a4d56" providerId="ADAL" clId="{7C0694A3-C688-4EA7-AFC6-A2AFEC5C12BA}" dt="2024-06-04T17:35:32.275" v="105" actId="20577"/>
          <ac:spMkLst>
            <pc:docMk/>
            <pc:sldMk cId="2919716850" sldId="439"/>
            <ac:spMk id="22" creationId="{00C97697-1177-9406-A416-5BFE0327BA5F}"/>
          </ac:spMkLst>
        </pc:spChg>
        <pc:spChg chg="mod">
          <ac:chgData name="Kyle Allen" userId="498c2c66-41f9-4c4e-a33c-ba40f12a4d56" providerId="ADAL" clId="{7C0694A3-C688-4EA7-AFC6-A2AFEC5C12BA}" dt="2024-06-04T17:35:20.191" v="99" actId="14100"/>
          <ac:spMkLst>
            <pc:docMk/>
            <pc:sldMk cId="2919716850" sldId="439"/>
            <ac:spMk id="23" creationId="{424164F1-66E2-78DD-D451-21C967757EC6}"/>
          </ac:spMkLst>
        </pc:spChg>
        <pc:spChg chg="mod">
          <ac:chgData name="Kyle Allen" userId="498c2c66-41f9-4c4e-a33c-ba40f12a4d56" providerId="ADAL" clId="{7C0694A3-C688-4EA7-AFC6-A2AFEC5C12BA}" dt="2024-06-04T17:35:48.761" v="112" actId="14100"/>
          <ac:spMkLst>
            <pc:docMk/>
            <pc:sldMk cId="2919716850" sldId="439"/>
            <ac:spMk id="24" creationId="{93EA5C01-39AC-6CF9-3E39-36D4D1CE7578}"/>
          </ac:spMkLst>
        </pc:spChg>
        <pc:extLst>
          <p:ext xmlns:p="http://schemas.openxmlformats.org/presentationml/2006/main" uri="{D6D511B9-2390-475A-947B-AFAB55BFBCF1}">
            <pc226:cmChg xmlns:pc226="http://schemas.microsoft.com/office/powerpoint/2022/06/main/command" chg="del mod">
              <pc226:chgData name="Kyle Allen" userId="498c2c66-41f9-4c4e-a33c-ba40f12a4d56" providerId="ADAL" clId="{7C0694A3-C688-4EA7-AFC6-A2AFEC5C12BA}" dt="2024-06-04T17:36:01.116" v="113"/>
              <pc2:cmMkLst xmlns:pc2="http://schemas.microsoft.com/office/powerpoint/2019/9/main/command">
                <pc:docMk/>
                <pc:sldMk cId="2919716850" sldId="439"/>
                <pc2:cmMk id="{6FC2B4A9-C58E-614F-A71E-95EA05D2FA52}"/>
              </pc2:cmMkLst>
            </pc226:cmChg>
          </p:ext>
        </pc:extLst>
      </pc:sldChg>
      <pc:sldChg chg="delCm">
        <pc:chgData name="Kyle Allen" userId="498c2c66-41f9-4c4e-a33c-ba40f12a4d56" providerId="ADAL" clId="{7C0694A3-C688-4EA7-AFC6-A2AFEC5C12BA}" dt="2024-06-04T17:42:57.338" v="151"/>
        <pc:sldMkLst>
          <pc:docMk/>
          <pc:sldMk cId="2283470124" sldId="442"/>
        </pc:sldMkLst>
        <pc:extLst>
          <p:ext xmlns:p="http://schemas.openxmlformats.org/presentationml/2006/main" uri="{D6D511B9-2390-475A-947B-AFAB55BFBCF1}">
            <pc226:cmChg xmlns:pc226="http://schemas.microsoft.com/office/powerpoint/2022/06/main/command" chg="del">
              <pc226:chgData name="Kyle Allen" userId="498c2c66-41f9-4c4e-a33c-ba40f12a4d56" providerId="ADAL" clId="{7C0694A3-C688-4EA7-AFC6-A2AFEC5C12BA}" dt="2024-06-04T17:42:57.338" v="151"/>
              <pc2:cmMkLst xmlns:pc2="http://schemas.microsoft.com/office/powerpoint/2019/9/main/command">
                <pc:docMk/>
                <pc:sldMk cId="2283470124" sldId="442"/>
                <pc2:cmMk id="{23C244B0-C855-B841-9E57-9C532EF04C9D}"/>
              </pc2:cmMkLst>
            </pc226:cmChg>
          </p:ext>
        </pc:extLst>
      </pc:sldChg>
      <pc:sldChg chg="delCm">
        <pc:chgData name="Kyle Allen" userId="498c2c66-41f9-4c4e-a33c-ba40f12a4d56" providerId="ADAL" clId="{7C0694A3-C688-4EA7-AFC6-A2AFEC5C12BA}" dt="2024-06-04T17:42:22.192" v="148"/>
        <pc:sldMkLst>
          <pc:docMk/>
          <pc:sldMk cId="3625078698" sldId="444"/>
        </pc:sldMkLst>
        <pc:extLst>
          <p:ext xmlns:p="http://schemas.openxmlformats.org/presentationml/2006/main" uri="{D6D511B9-2390-475A-947B-AFAB55BFBCF1}">
            <pc226:cmChg xmlns:pc226="http://schemas.microsoft.com/office/powerpoint/2022/06/main/command" chg="del">
              <pc226:chgData name="Kyle Allen" userId="498c2c66-41f9-4c4e-a33c-ba40f12a4d56" providerId="ADAL" clId="{7C0694A3-C688-4EA7-AFC6-A2AFEC5C12BA}" dt="2024-06-04T17:42:22.192" v="148"/>
              <pc2:cmMkLst xmlns:pc2="http://schemas.microsoft.com/office/powerpoint/2019/9/main/command">
                <pc:docMk/>
                <pc:sldMk cId="3625078698" sldId="444"/>
                <pc2:cmMk id="{C32CAB4D-BD71-4413-8C8A-E03126CEB88B}"/>
              </pc2:cmMkLst>
            </pc226:cmChg>
          </p:ext>
        </pc:extLst>
      </pc:sldChg>
      <pc:sldChg chg="delCm">
        <pc:chgData name="Kyle Allen" userId="498c2c66-41f9-4c4e-a33c-ba40f12a4d56" providerId="ADAL" clId="{7C0694A3-C688-4EA7-AFC6-A2AFEC5C12BA}" dt="2024-06-20T12:53:33.470" v="167"/>
        <pc:sldMkLst>
          <pc:docMk/>
          <pc:sldMk cId="3443822299" sldId="445"/>
        </pc:sldMkLst>
        <pc:extLst>
          <p:ext xmlns:p="http://schemas.openxmlformats.org/presentationml/2006/main" uri="{D6D511B9-2390-475A-947B-AFAB55BFBCF1}">
            <pc226:cmChg xmlns:pc226="http://schemas.microsoft.com/office/powerpoint/2022/06/main/command" chg="del">
              <pc226:chgData name="Kyle Allen" userId="498c2c66-41f9-4c4e-a33c-ba40f12a4d56" providerId="ADAL" clId="{7C0694A3-C688-4EA7-AFC6-A2AFEC5C12BA}" dt="2024-06-20T12:53:33.470" v="167"/>
              <pc2:cmMkLst xmlns:pc2="http://schemas.microsoft.com/office/powerpoint/2019/9/main/command">
                <pc:docMk/>
                <pc:sldMk cId="3443822299" sldId="445"/>
                <pc2:cmMk id="{81F5BAF0-6E80-47C6-ADED-247027335187}"/>
              </pc2:cmMkLst>
            </pc226:cmChg>
          </p:ext>
        </pc:extLst>
      </pc:sldChg>
      <pc:sldChg chg="delCm">
        <pc:chgData name="Kyle Allen" userId="498c2c66-41f9-4c4e-a33c-ba40f12a4d56" providerId="ADAL" clId="{7C0694A3-C688-4EA7-AFC6-A2AFEC5C12BA}" dt="2024-06-04T17:41:33.125" v="146"/>
        <pc:sldMkLst>
          <pc:docMk/>
          <pc:sldMk cId="2139633903" sldId="453"/>
        </pc:sldMkLst>
        <pc:extLst>
          <p:ext xmlns:p="http://schemas.openxmlformats.org/presentationml/2006/main" uri="{D6D511B9-2390-475A-947B-AFAB55BFBCF1}">
            <pc226:cmChg xmlns:pc226="http://schemas.microsoft.com/office/powerpoint/2022/06/main/command" chg="del">
              <pc226:chgData name="Kyle Allen" userId="498c2c66-41f9-4c4e-a33c-ba40f12a4d56" providerId="ADAL" clId="{7C0694A3-C688-4EA7-AFC6-A2AFEC5C12BA}" dt="2024-06-04T17:41:33.125" v="146"/>
              <pc2:cmMkLst xmlns:pc2="http://schemas.microsoft.com/office/powerpoint/2019/9/main/command">
                <pc:docMk/>
                <pc:sldMk cId="2139633903" sldId="453"/>
                <pc2:cmMk id="{4440D2A0-5648-7846-89EF-184A96893C31}"/>
              </pc2:cmMkLst>
            </pc226:cmChg>
          </p:ext>
        </pc:extLst>
      </pc:sldChg>
      <pc:sldChg chg="delCm">
        <pc:chgData name="Kyle Allen" userId="498c2c66-41f9-4c4e-a33c-ba40f12a4d56" providerId="ADAL" clId="{7C0694A3-C688-4EA7-AFC6-A2AFEC5C12BA}" dt="2024-06-04T17:41:01.506" v="145"/>
        <pc:sldMkLst>
          <pc:docMk/>
          <pc:sldMk cId="4012929105" sldId="454"/>
        </pc:sldMkLst>
        <pc:extLst>
          <p:ext xmlns:p="http://schemas.openxmlformats.org/presentationml/2006/main" uri="{D6D511B9-2390-475A-947B-AFAB55BFBCF1}">
            <pc226:cmChg xmlns:pc226="http://schemas.microsoft.com/office/powerpoint/2022/06/main/command" chg="del">
              <pc226:chgData name="Kyle Allen" userId="498c2c66-41f9-4c4e-a33c-ba40f12a4d56" providerId="ADAL" clId="{7C0694A3-C688-4EA7-AFC6-A2AFEC5C12BA}" dt="2024-06-04T17:41:01.506" v="145"/>
              <pc2:cmMkLst xmlns:pc2="http://schemas.microsoft.com/office/powerpoint/2019/9/main/command">
                <pc:docMk/>
                <pc:sldMk cId="4012929105" sldId="454"/>
                <pc2:cmMk id="{39099D93-1EDC-4DEE-80DA-22000F7092B4}"/>
              </pc2:cmMkLst>
            </pc226:cmChg>
          </p:ext>
        </pc:extLst>
      </pc:sldChg>
      <pc:sldChg chg="modSp mod">
        <pc:chgData name="Kyle Allen" userId="498c2c66-41f9-4c4e-a33c-ba40f12a4d56" providerId="ADAL" clId="{7C0694A3-C688-4EA7-AFC6-A2AFEC5C12BA}" dt="2024-06-04T17:37:17.978" v="134" actId="14100"/>
        <pc:sldMkLst>
          <pc:docMk/>
          <pc:sldMk cId="3330810635" sldId="455"/>
        </pc:sldMkLst>
        <pc:spChg chg="mod">
          <ac:chgData name="Kyle Allen" userId="498c2c66-41f9-4c4e-a33c-ba40f12a4d56" providerId="ADAL" clId="{7C0694A3-C688-4EA7-AFC6-A2AFEC5C12BA}" dt="2024-06-04T17:36:48.629" v="121" actId="14100"/>
          <ac:spMkLst>
            <pc:docMk/>
            <pc:sldMk cId="3330810635" sldId="455"/>
            <ac:spMk id="14" creationId="{670F752B-C731-F70D-4FBF-E4ECA82D11B9}"/>
          </ac:spMkLst>
        </pc:spChg>
        <pc:spChg chg="mod">
          <ac:chgData name="Kyle Allen" userId="498c2c66-41f9-4c4e-a33c-ba40f12a4d56" providerId="ADAL" clId="{7C0694A3-C688-4EA7-AFC6-A2AFEC5C12BA}" dt="2024-06-04T17:37:01.525" v="127" actId="20577"/>
          <ac:spMkLst>
            <pc:docMk/>
            <pc:sldMk cId="3330810635" sldId="455"/>
            <ac:spMk id="31" creationId="{996918A8-8253-8B11-47EA-86367FDE52CF}"/>
          </ac:spMkLst>
        </pc:spChg>
        <pc:spChg chg="mod">
          <ac:chgData name="Kyle Allen" userId="498c2c66-41f9-4c4e-a33c-ba40f12a4d56" providerId="ADAL" clId="{7C0694A3-C688-4EA7-AFC6-A2AFEC5C12BA}" dt="2024-06-04T17:36:26.409" v="120" actId="14100"/>
          <ac:spMkLst>
            <pc:docMk/>
            <pc:sldMk cId="3330810635" sldId="455"/>
            <ac:spMk id="32" creationId="{6CBCB5D5-3A99-3AC7-A777-84EE31B47271}"/>
          </ac:spMkLst>
        </pc:spChg>
        <pc:spChg chg="mod">
          <ac:chgData name="Kyle Allen" userId="498c2c66-41f9-4c4e-a33c-ba40f12a4d56" providerId="ADAL" clId="{7C0694A3-C688-4EA7-AFC6-A2AFEC5C12BA}" dt="2024-06-04T17:37:17.978" v="134" actId="14100"/>
          <ac:spMkLst>
            <pc:docMk/>
            <pc:sldMk cId="3330810635" sldId="455"/>
            <ac:spMk id="33" creationId="{119E9290-23B7-7E1B-F73A-B3570EDB74BB}"/>
          </ac:spMkLst>
        </pc:spChg>
      </pc:sldChg>
      <pc:sldChg chg="modSp mod delCm">
        <pc:chgData name="Kyle Allen" userId="498c2c66-41f9-4c4e-a33c-ba40f12a4d56" providerId="ADAL" clId="{7C0694A3-C688-4EA7-AFC6-A2AFEC5C12BA}" dt="2024-06-04T17:38:58.303" v="140" actId="207"/>
        <pc:sldMkLst>
          <pc:docMk/>
          <pc:sldMk cId="3829332726" sldId="456"/>
        </pc:sldMkLst>
        <pc:spChg chg="mod">
          <ac:chgData name="Kyle Allen" userId="498c2c66-41f9-4c4e-a33c-ba40f12a4d56" providerId="ADAL" clId="{7C0694A3-C688-4EA7-AFC6-A2AFEC5C12BA}" dt="2024-06-04T17:38:58.303" v="140" actId="207"/>
          <ac:spMkLst>
            <pc:docMk/>
            <pc:sldMk cId="3829332726" sldId="456"/>
            <ac:spMk id="4" creationId="{AAE30AC6-3893-FB51-509D-62C99D0159FE}"/>
          </ac:spMkLst>
        </pc:spChg>
        <pc:spChg chg="mod">
          <ac:chgData name="Kyle Allen" userId="498c2c66-41f9-4c4e-a33c-ba40f12a4d56" providerId="ADAL" clId="{7C0694A3-C688-4EA7-AFC6-A2AFEC5C12BA}" dt="2024-06-04T17:38:23.172" v="137" actId="692"/>
          <ac:spMkLst>
            <pc:docMk/>
            <pc:sldMk cId="3829332726" sldId="456"/>
            <ac:spMk id="9" creationId="{E343FC7B-CCA9-933A-D68C-C46CF546A305}"/>
          </ac:spMkLst>
        </pc:spChg>
        <pc:extLst>
          <p:ext xmlns:p="http://schemas.openxmlformats.org/presentationml/2006/main" uri="{D6D511B9-2390-475A-947B-AFAB55BFBCF1}">
            <pc226:cmChg xmlns:pc226="http://schemas.microsoft.com/office/powerpoint/2022/06/main/command" chg="del">
              <pc226:chgData name="Kyle Allen" userId="498c2c66-41f9-4c4e-a33c-ba40f12a4d56" providerId="ADAL" clId="{7C0694A3-C688-4EA7-AFC6-A2AFEC5C12BA}" dt="2024-06-04T17:37:30.636" v="135"/>
              <pc2:cmMkLst xmlns:pc2="http://schemas.microsoft.com/office/powerpoint/2019/9/main/command">
                <pc:docMk/>
                <pc:sldMk cId="3829332726" sldId="456"/>
                <pc2:cmMk id="{E91C5D2E-1BC1-416F-8788-0D5A998C9081}"/>
              </pc2:cmMkLst>
            </pc226:cmChg>
          </p:ext>
        </pc:extLst>
      </pc:sldChg>
      <pc:sldChg chg="delCm">
        <pc:chgData name="Kyle Allen" userId="498c2c66-41f9-4c4e-a33c-ba40f12a4d56" providerId="ADAL" clId="{7C0694A3-C688-4EA7-AFC6-A2AFEC5C12BA}" dt="2024-06-04T17:39:16.203" v="141"/>
        <pc:sldMkLst>
          <pc:docMk/>
          <pc:sldMk cId="297002905" sldId="457"/>
        </pc:sldMkLst>
        <pc:extLst>
          <p:ext xmlns:p="http://schemas.openxmlformats.org/presentationml/2006/main" uri="{D6D511B9-2390-475A-947B-AFAB55BFBCF1}">
            <pc226:cmChg xmlns:pc226="http://schemas.microsoft.com/office/powerpoint/2022/06/main/command" chg="del">
              <pc226:chgData name="Kyle Allen" userId="498c2c66-41f9-4c4e-a33c-ba40f12a4d56" providerId="ADAL" clId="{7C0694A3-C688-4EA7-AFC6-A2AFEC5C12BA}" dt="2024-06-04T17:39:16.203" v="141"/>
              <pc2:cmMkLst xmlns:pc2="http://schemas.microsoft.com/office/powerpoint/2019/9/main/command">
                <pc:docMk/>
                <pc:sldMk cId="297002905" sldId="457"/>
                <pc2:cmMk id="{AEDD9D77-98B4-044A-B0C5-60C5B6B608C6}"/>
              </pc2:cmMkLst>
            </pc226:cmChg>
          </p:ext>
        </pc:extLst>
      </pc:sldChg>
      <pc:sldChg chg="delCm">
        <pc:chgData name="Kyle Allen" userId="498c2c66-41f9-4c4e-a33c-ba40f12a4d56" providerId="ADAL" clId="{7C0694A3-C688-4EA7-AFC6-A2AFEC5C12BA}" dt="2024-06-04T17:27:31.099" v="55"/>
        <pc:sldMkLst>
          <pc:docMk/>
          <pc:sldMk cId="3582838552" sldId="460"/>
        </pc:sldMkLst>
        <pc:extLst>
          <p:ext xmlns:p="http://schemas.openxmlformats.org/presentationml/2006/main" uri="{D6D511B9-2390-475A-947B-AFAB55BFBCF1}">
            <pc226:cmChg xmlns:pc226="http://schemas.microsoft.com/office/powerpoint/2022/06/main/command" chg="del">
              <pc226:chgData name="Kyle Allen" userId="498c2c66-41f9-4c4e-a33c-ba40f12a4d56" providerId="ADAL" clId="{7C0694A3-C688-4EA7-AFC6-A2AFEC5C12BA}" dt="2024-06-04T17:27:31.099" v="55"/>
              <pc2:cmMkLst xmlns:pc2="http://schemas.microsoft.com/office/powerpoint/2019/9/main/command">
                <pc:docMk/>
                <pc:sldMk cId="3582838552" sldId="460"/>
                <pc2:cmMk id="{6E6A3054-FAFB-4039-A412-9A238B0DCA22}"/>
              </pc2:cmMkLst>
            </pc226:cmChg>
          </p:ext>
        </pc:extLst>
      </pc:sldChg>
      <pc:sldChg chg="modSp mod delCm">
        <pc:chgData name="Kyle Allen" userId="498c2c66-41f9-4c4e-a33c-ba40f12a4d56" providerId="ADAL" clId="{7C0694A3-C688-4EA7-AFC6-A2AFEC5C12BA}" dt="2024-06-20T12:36:22.596" v="156"/>
        <pc:sldMkLst>
          <pc:docMk/>
          <pc:sldMk cId="71501577" sldId="461"/>
        </pc:sldMkLst>
        <pc:spChg chg="mod">
          <ac:chgData name="Kyle Allen" userId="498c2c66-41f9-4c4e-a33c-ba40f12a4d56" providerId="ADAL" clId="{7C0694A3-C688-4EA7-AFC6-A2AFEC5C12BA}" dt="2024-06-20T12:36:19.321" v="155" actId="20577"/>
          <ac:spMkLst>
            <pc:docMk/>
            <pc:sldMk cId="71501577" sldId="461"/>
            <ac:spMk id="3" creationId="{61D6643A-2F50-1482-1872-32584977266B}"/>
          </ac:spMkLst>
        </pc:spChg>
        <pc:extLst>
          <p:ext xmlns:p="http://schemas.openxmlformats.org/presentationml/2006/main" uri="{D6D511B9-2390-475A-947B-AFAB55BFBCF1}">
            <pc226:cmChg xmlns:pc226="http://schemas.microsoft.com/office/powerpoint/2022/06/main/command" chg="del">
              <pc226:chgData name="Kyle Allen" userId="498c2c66-41f9-4c4e-a33c-ba40f12a4d56" providerId="ADAL" clId="{7C0694A3-C688-4EA7-AFC6-A2AFEC5C12BA}" dt="2024-06-20T12:36:22.596" v="156"/>
              <pc2:cmMkLst xmlns:pc2="http://schemas.microsoft.com/office/powerpoint/2019/9/main/command">
                <pc:docMk/>
                <pc:sldMk cId="71501577" sldId="461"/>
                <pc2:cmMk id="{086D8F99-415D-4F57-82C2-C41795C0EFE4}"/>
              </pc2:cmMkLst>
            </pc226:cmChg>
            <pc226:cmChg xmlns:pc226="http://schemas.microsoft.com/office/powerpoint/2022/06/main/command" chg="del">
              <pc226:chgData name="Kyle Allen" userId="498c2c66-41f9-4c4e-a33c-ba40f12a4d56" providerId="ADAL" clId="{7C0694A3-C688-4EA7-AFC6-A2AFEC5C12BA}" dt="2024-06-04T17:28:21.839" v="60"/>
              <pc2:cmMkLst xmlns:pc2="http://schemas.microsoft.com/office/powerpoint/2019/9/main/command">
                <pc:docMk/>
                <pc:sldMk cId="71501577" sldId="461"/>
                <pc2:cmMk id="{5A0A63AE-9A0B-F682-AE72-11183CE5DF06}"/>
              </pc2:cmMkLst>
            </pc226:cmChg>
          </p:ext>
        </pc:extLst>
      </pc:sldChg>
      <pc:sldChg chg="delCm">
        <pc:chgData name="Kyle Allen" userId="498c2c66-41f9-4c4e-a33c-ba40f12a4d56" providerId="ADAL" clId="{7C0694A3-C688-4EA7-AFC6-A2AFEC5C12BA}" dt="2024-06-04T17:29:08.714" v="61"/>
        <pc:sldMkLst>
          <pc:docMk/>
          <pc:sldMk cId="3250942809" sldId="465"/>
        </pc:sldMkLst>
        <pc:extLst>
          <p:ext xmlns:p="http://schemas.openxmlformats.org/presentationml/2006/main" uri="{D6D511B9-2390-475A-947B-AFAB55BFBCF1}">
            <pc226:cmChg xmlns:pc226="http://schemas.microsoft.com/office/powerpoint/2022/06/main/command" chg="del">
              <pc226:chgData name="Kyle Allen" userId="498c2c66-41f9-4c4e-a33c-ba40f12a4d56" providerId="ADAL" clId="{7C0694A3-C688-4EA7-AFC6-A2AFEC5C12BA}" dt="2024-06-04T17:29:08.714" v="61"/>
              <pc2:cmMkLst xmlns:pc2="http://schemas.microsoft.com/office/powerpoint/2019/9/main/command">
                <pc:docMk/>
                <pc:sldMk cId="3250942809" sldId="465"/>
                <pc2:cmMk id="{AB960994-9C82-9035-9774-C03B0F09BF8E}"/>
              </pc2:cmMkLst>
            </pc226:cmChg>
          </p:ext>
        </pc:extLst>
      </pc:sldChg>
      <pc:sldChg chg="delCm">
        <pc:chgData name="Kyle Allen" userId="498c2c66-41f9-4c4e-a33c-ba40f12a4d56" providerId="ADAL" clId="{7C0694A3-C688-4EA7-AFC6-A2AFEC5C12BA}" dt="2024-06-04T17:29:28.336" v="62"/>
        <pc:sldMkLst>
          <pc:docMk/>
          <pc:sldMk cId="1782825055" sldId="466"/>
        </pc:sldMkLst>
        <pc:extLst>
          <p:ext xmlns:p="http://schemas.openxmlformats.org/presentationml/2006/main" uri="{D6D511B9-2390-475A-947B-AFAB55BFBCF1}">
            <pc226:cmChg xmlns:pc226="http://schemas.microsoft.com/office/powerpoint/2022/06/main/command" chg="del">
              <pc226:chgData name="Kyle Allen" userId="498c2c66-41f9-4c4e-a33c-ba40f12a4d56" providerId="ADAL" clId="{7C0694A3-C688-4EA7-AFC6-A2AFEC5C12BA}" dt="2024-06-04T17:29:28.336" v="62"/>
              <pc2:cmMkLst xmlns:pc2="http://schemas.microsoft.com/office/powerpoint/2019/9/main/command">
                <pc:docMk/>
                <pc:sldMk cId="1782825055" sldId="466"/>
                <pc2:cmMk id="{6E15B6EE-4EBF-4D75-8883-392C9228B972}"/>
              </pc2:cmMkLst>
            </pc226:cmChg>
          </p:ext>
        </pc:extLst>
      </pc:sldChg>
      <pc:sldChg chg="modSp mod delCm">
        <pc:chgData name="Kyle Allen" userId="498c2c66-41f9-4c4e-a33c-ba40f12a4d56" providerId="ADAL" clId="{7C0694A3-C688-4EA7-AFC6-A2AFEC5C12BA}" dt="2024-06-20T12:36:55.121" v="158"/>
        <pc:sldMkLst>
          <pc:docMk/>
          <pc:sldMk cId="2470302366" sldId="468"/>
        </pc:sldMkLst>
        <pc:spChg chg="mod">
          <ac:chgData name="Kyle Allen" userId="498c2c66-41f9-4c4e-a33c-ba40f12a4d56" providerId="ADAL" clId="{7C0694A3-C688-4EA7-AFC6-A2AFEC5C12BA}" dt="2024-06-20T12:36:52.182" v="157" actId="20577"/>
          <ac:spMkLst>
            <pc:docMk/>
            <pc:sldMk cId="2470302366" sldId="468"/>
            <ac:spMk id="7" creationId="{12F19426-4842-A528-F865-D6CFE5C49705}"/>
          </ac:spMkLst>
        </pc:spChg>
        <pc:extLst>
          <p:ext xmlns:p="http://schemas.openxmlformats.org/presentationml/2006/main" uri="{D6D511B9-2390-475A-947B-AFAB55BFBCF1}">
            <pc226:cmChg xmlns:pc226="http://schemas.microsoft.com/office/powerpoint/2022/06/main/command" chg="del">
              <pc226:chgData name="Kyle Allen" userId="498c2c66-41f9-4c4e-a33c-ba40f12a4d56" providerId="ADAL" clId="{7C0694A3-C688-4EA7-AFC6-A2AFEC5C12BA}" dt="2024-06-20T12:36:55.121" v="158"/>
              <pc2:cmMkLst xmlns:pc2="http://schemas.microsoft.com/office/powerpoint/2019/9/main/command">
                <pc:docMk/>
                <pc:sldMk cId="2470302366" sldId="468"/>
                <pc2:cmMk id="{7D3CF925-7A0A-47B2-9AA8-F3E5BCCF24F4}"/>
              </pc2:cmMkLst>
            </pc226:cmChg>
          </p:ext>
        </pc:extLst>
      </pc:sldChg>
      <pc:sldChg chg="delCm">
        <pc:chgData name="Kyle Allen" userId="498c2c66-41f9-4c4e-a33c-ba40f12a4d56" providerId="ADAL" clId="{7C0694A3-C688-4EA7-AFC6-A2AFEC5C12BA}" dt="2024-06-04T17:29:52.842" v="63"/>
        <pc:sldMkLst>
          <pc:docMk/>
          <pc:sldMk cId="3434647653" sldId="469"/>
        </pc:sldMkLst>
        <pc:extLst>
          <p:ext xmlns:p="http://schemas.openxmlformats.org/presentationml/2006/main" uri="{D6D511B9-2390-475A-947B-AFAB55BFBCF1}">
            <pc226:cmChg xmlns:pc226="http://schemas.microsoft.com/office/powerpoint/2022/06/main/command" chg="del">
              <pc226:chgData name="Kyle Allen" userId="498c2c66-41f9-4c4e-a33c-ba40f12a4d56" providerId="ADAL" clId="{7C0694A3-C688-4EA7-AFC6-A2AFEC5C12BA}" dt="2024-06-04T17:29:52.842" v="63"/>
              <pc2:cmMkLst xmlns:pc2="http://schemas.microsoft.com/office/powerpoint/2019/9/main/command">
                <pc:docMk/>
                <pc:sldMk cId="3434647653" sldId="469"/>
                <pc2:cmMk id="{5C221282-3A23-8BAD-E20D-509444ED4E13}"/>
              </pc2:cmMkLst>
            </pc226:cmChg>
          </p:ext>
        </pc:extLst>
      </pc:sldChg>
      <pc:sldChg chg="addSp delSp modSp new mod">
        <pc:chgData name="Kyle Allen" userId="498c2c66-41f9-4c4e-a33c-ba40f12a4d56" providerId="ADAL" clId="{7C0694A3-C688-4EA7-AFC6-A2AFEC5C12BA}" dt="2024-06-20T17:31:54.447" v="193" actId="20577"/>
        <pc:sldMkLst>
          <pc:docMk/>
          <pc:sldMk cId="3984146362" sldId="473"/>
        </pc:sldMkLst>
        <pc:spChg chg="mod">
          <ac:chgData name="Kyle Allen" userId="498c2c66-41f9-4c4e-a33c-ba40f12a4d56" providerId="ADAL" clId="{7C0694A3-C688-4EA7-AFC6-A2AFEC5C12BA}" dt="2024-06-20T17:31:54.447" v="193" actId="20577"/>
          <ac:spMkLst>
            <pc:docMk/>
            <pc:sldMk cId="3984146362" sldId="473"/>
            <ac:spMk id="2" creationId="{10B4E11C-8AA8-FA85-ED14-7A3C7F08795B}"/>
          </ac:spMkLst>
        </pc:spChg>
        <pc:spChg chg="del">
          <ac:chgData name="Kyle Allen" userId="498c2c66-41f9-4c4e-a33c-ba40f12a4d56" providerId="ADAL" clId="{7C0694A3-C688-4EA7-AFC6-A2AFEC5C12BA}" dt="2024-06-20T17:31:15.112" v="171" actId="22"/>
          <ac:spMkLst>
            <pc:docMk/>
            <pc:sldMk cId="3984146362" sldId="473"/>
            <ac:spMk id="3" creationId="{C4D30F89-8E1E-BEC1-A36F-28BD2BEEFC90}"/>
          </ac:spMkLst>
        </pc:spChg>
        <pc:picChg chg="add mod ord">
          <ac:chgData name="Kyle Allen" userId="498c2c66-41f9-4c4e-a33c-ba40f12a4d56" providerId="ADAL" clId="{7C0694A3-C688-4EA7-AFC6-A2AFEC5C12BA}" dt="2024-06-20T17:31:29.056" v="174" actId="1076"/>
          <ac:picMkLst>
            <pc:docMk/>
            <pc:sldMk cId="3984146362" sldId="473"/>
            <ac:picMk id="7" creationId="{0F76A945-7A50-6E72-E1BF-1A556305CA0C}"/>
          </ac:picMkLst>
        </pc:picChg>
      </pc:sldChg>
      <pc:sldChg chg="addCm">
        <pc:chgData name="Kyle Allen" userId="498c2c66-41f9-4c4e-a33c-ba40f12a4d56" providerId="ADAL" clId="{7C0694A3-C688-4EA7-AFC6-A2AFEC5C12BA}" dt="2024-06-20T17:32:28.562" v="194"/>
        <pc:sldMkLst>
          <pc:docMk/>
          <pc:sldMk cId="4122290093" sldId="474"/>
        </pc:sldMkLst>
        <pc:extLst>
          <p:ext xmlns:p="http://schemas.openxmlformats.org/presentationml/2006/main" uri="{D6D511B9-2390-475A-947B-AFAB55BFBCF1}">
            <pc226:cmChg xmlns:pc226="http://schemas.microsoft.com/office/powerpoint/2022/06/main/command" chg="add">
              <pc226:chgData name="Kyle Allen" userId="498c2c66-41f9-4c4e-a33c-ba40f12a4d56" providerId="ADAL" clId="{7C0694A3-C688-4EA7-AFC6-A2AFEC5C12BA}" dt="2024-06-20T17:32:28.562" v="194"/>
              <pc2:cmMkLst xmlns:pc2="http://schemas.microsoft.com/office/powerpoint/2019/9/main/command">
                <pc:docMk/>
                <pc:sldMk cId="4122290093" sldId="474"/>
                <pc2:cmMk id="{4C8B42C0-8160-41DA-9377-E39F433BA23B}"/>
              </pc2:cmMkLst>
            </pc226:cmChg>
          </p:ext>
        </pc:extLst>
      </pc:sldChg>
      <pc:sldChg chg="addSp delSp modSp new mod modClrScheme chgLayout">
        <pc:chgData name="Kyle Allen" userId="498c2c66-41f9-4c4e-a33c-ba40f12a4d56" providerId="ADAL" clId="{7C0694A3-C688-4EA7-AFC6-A2AFEC5C12BA}" dt="2024-06-20T17:33:16.326" v="196" actId="700"/>
        <pc:sldMkLst>
          <pc:docMk/>
          <pc:sldMk cId="3512784070" sldId="475"/>
        </pc:sldMkLst>
        <pc:spChg chg="del">
          <ac:chgData name="Kyle Allen" userId="498c2c66-41f9-4c4e-a33c-ba40f12a4d56" providerId="ADAL" clId="{7C0694A3-C688-4EA7-AFC6-A2AFEC5C12BA}" dt="2024-06-20T17:33:16.326" v="196" actId="700"/>
          <ac:spMkLst>
            <pc:docMk/>
            <pc:sldMk cId="3512784070" sldId="475"/>
            <ac:spMk id="2" creationId="{3282A5E8-9E9C-9B85-4CBD-12209DB1BC99}"/>
          </ac:spMkLst>
        </pc:spChg>
        <pc:spChg chg="del mod ord">
          <ac:chgData name="Kyle Allen" userId="498c2c66-41f9-4c4e-a33c-ba40f12a4d56" providerId="ADAL" clId="{7C0694A3-C688-4EA7-AFC6-A2AFEC5C12BA}" dt="2024-06-20T17:33:16.326" v="196" actId="700"/>
          <ac:spMkLst>
            <pc:docMk/>
            <pc:sldMk cId="3512784070" sldId="475"/>
            <ac:spMk id="3" creationId="{867E70B4-8FBF-6234-7630-983240B9EC64}"/>
          </ac:spMkLst>
        </pc:spChg>
        <pc:spChg chg="del">
          <ac:chgData name="Kyle Allen" userId="498c2c66-41f9-4c4e-a33c-ba40f12a4d56" providerId="ADAL" clId="{7C0694A3-C688-4EA7-AFC6-A2AFEC5C12BA}" dt="2024-06-20T17:33:16.326" v="196" actId="700"/>
          <ac:spMkLst>
            <pc:docMk/>
            <pc:sldMk cId="3512784070" sldId="475"/>
            <ac:spMk id="4" creationId="{B2137656-F91D-0E5F-72E0-FDE987B74363}"/>
          </ac:spMkLst>
        </pc:spChg>
        <pc:spChg chg="mod ord">
          <ac:chgData name="Kyle Allen" userId="498c2c66-41f9-4c4e-a33c-ba40f12a4d56" providerId="ADAL" clId="{7C0694A3-C688-4EA7-AFC6-A2AFEC5C12BA}" dt="2024-06-20T17:33:16.326" v="196" actId="700"/>
          <ac:spMkLst>
            <pc:docMk/>
            <pc:sldMk cId="3512784070" sldId="475"/>
            <ac:spMk id="5" creationId="{44ED9195-158B-58AA-EBA7-AB7CEB7AE9CF}"/>
          </ac:spMkLst>
        </pc:spChg>
        <pc:spChg chg="add mod ord">
          <ac:chgData name="Kyle Allen" userId="498c2c66-41f9-4c4e-a33c-ba40f12a4d56" providerId="ADAL" clId="{7C0694A3-C688-4EA7-AFC6-A2AFEC5C12BA}" dt="2024-06-20T17:33:16.326" v="196" actId="700"/>
          <ac:spMkLst>
            <pc:docMk/>
            <pc:sldMk cId="3512784070" sldId="475"/>
            <ac:spMk id="6" creationId="{76A3F4E7-BA99-00D6-A4F9-F71ABDB7FE92}"/>
          </ac:spMkLst>
        </pc:spChg>
        <pc:spChg chg="add mod ord">
          <ac:chgData name="Kyle Allen" userId="498c2c66-41f9-4c4e-a33c-ba40f12a4d56" providerId="ADAL" clId="{7C0694A3-C688-4EA7-AFC6-A2AFEC5C12BA}" dt="2024-06-20T17:33:16.326" v="196" actId="700"/>
          <ac:spMkLst>
            <pc:docMk/>
            <pc:sldMk cId="3512784070" sldId="475"/>
            <ac:spMk id="7" creationId="{0701276C-E234-8D51-6DD4-C4D9146078D7}"/>
          </ac:spMkLst>
        </pc:spChg>
      </pc:sldChg>
    </pc:docChg>
  </pc:docChgLst>
</pc:chgInfo>
</file>

<file path=ppt/handoutMasters/_rels/handoutMaster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978136" y="8719527"/>
            <a:ext cx="3043343" cy="465455"/>
          </a:xfrm>
          <a:prstGeom prst="rect">
            <a:avLst/>
          </a:prstGeom>
        </p:spPr>
        <p:txBody>
          <a:bodyPr vert="horz" lIns="93324" tIns="46662" rIns="93324" bIns="46662" rtlCol="0" anchor="b" anchorCtr="0"/>
          <a:lstStyle>
            <a:lvl1pPr algn="r">
              <a:defRPr sz="1200"/>
            </a:lvl1pPr>
          </a:lstStyle>
          <a:p>
            <a:r>
              <a:rPr lang="en-US" sz="1000">
                <a:latin typeface="Calibri" panose="020F0502020204030204" pitchFamily="34" charset="0"/>
              </a:rPr>
              <a:t>(added from Insert tab, Header &amp; Footer icon, Fixed Date and time)  1/23/2018</a:t>
            </a:r>
            <a:endParaRPr lang="en-US" sz="1000"/>
          </a:p>
        </p:txBody>
      </p:sp>
      <p:sp>
        <p:nvSpPr>
          <p:cNvPr id="4" name="Footer Placeholder 3"/>
          <p:cNvSpPr>
            <a:spLocks noGrp="1"/>
          </p:cNvSpPr>
          <p:nvPr>
            <p:ph type="ftr" sz="quarter" idx="2"/>
          </p:nvPr>
        </p:nvSpPr>
        <p:spPr>
          <a:xfrm>
            <a:off x="4" y="8717912"/>
            <a:ext cx="3043343" cy="465455"/>
          </a:xfrm>
          <a:prstGeom prst="rect">
            <a:avLst/>
          </a:prstGeom>
        </p:spPr>
        <p:txBody>
          <a:bodyPr vert="horz" lIns="93324" tIns="46662" rIns="93324" bIns="46662" rtlCol="0" anchor="b"/>
          <a:lstStyle>
            <a:lvl1pPr algn="l">
              <a:defRPr sz="1200"/>
            </a:lvl1pPr>
          </a:lstStyle>
          <a:p>
            <a:r>
              <a:rPr lang="en-US" sz="1000">
                <a:latin typeface="Calibri" panose="020F0502020204030204" pitchFamily="34" charset="0"/>
              </a:rPr>
              <a:t>Presentation Title (added from Insert tab, Header &amp; Footer icon)</a:t>
            </a:r>
            <a:endParaRPr lang="en-US" sz="1000"/>
          </a:p>
        </p:txBody>
      </p:sp>
      <p:sp>
        <p:nvSpPr>
          <p:cNvPr id="5" name="Slide Number Placeholder 4"/>
          <p:cNvSpPr>
            <a:spLocks noGrp="1"/>
          </p:cNvSpPr>
          <p:nvPr>
            <p:ph type="sldNum" sz="quarter" idx="3"/>
          </p:nvPr>
        </p:nvSpPr>
        <p:spPr>
          <a:xfrm>
            <a:off x="3301180" y="8935238"/>
            <a:ext cx="339154" cy="248124"/>
          </a:xfrm>
          <a:prstGeom prst="rect">
            <a:avLst/>
          </a:prstGeom>
        </p:spPr>
        <p:txBody>
          <a:bodyPr vert="horz" wrap="none" lIns="93324" tIns="46662" rIns="93324" bIns="46662" rtlCol="0" anchor="b">
            <a:spAutoFit/>
          </a:bodyPr>
          <a:lstStyle>
            <a:lvl1pPr algn="r">
              <a:defRPr sz="1200"/>
            </a:lvl1pPr>
          </a:lstStyle>
          <a:p>
            <a:fld id="{8ECF3336-8297-0546-B238-9969018B7F84}" type="slidenum">
              <a:rPr lang="en-US" sz="1000"/>
              <a:t>‹#›</a:t>
            </a:fld>
            <a:endParaRPr lang="en-US" sz="1000"/>
          </a:p>
        </p:txBody>
      </p:sp>
      <p:pic>
        <p:nvPicPr>
          <p:cNvPr id="2" name="Picture 1">
            <a:extLst>
              <a:ext uri="{FF2B5EF4-FFF2-40B4-BE49-F238E27FC236}">
                <a16:creationId xmlns:a16="http://schemas.microsoft.com/office/drawing/2014/main" id="{CF9F5E43-2B6C-4F6B-BF37-9E2FBEAD3B3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804862" y="124118"/>
            <a:ext cx="849442" cy="819440"/>
          </a:xfrm>
          <a:prstGeom prst="rect">
            <a:avLst/>
          </a:prstGeom>
        </p:spPr>
      </p:pic>
      <p:pic>
        <p:nvPicPr>
          <p:cNvPr id="6" name="Picture 5">
            <a:extLst>
              <a:ext uri="{FF2B5EF4-FFF2-40B4-BE49-F238E27FC236}">
                <a16:creationId xmlns:a16="http://schemas.microsoft.com/office/drawing/2014/main" id="{AA233F13-736D-4108-B87E-D8A5425F167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629" y="204087"/>
            <a:ext cx="3664474" cy="659502"/>
          </a:xfrm>
          <a:prstGeom prst="rect">
            <a:avLst/>
          </a:prstGeom>
        </p:spPr>
      </p:pic>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8136" y="8688499"/>
            <a:ext cx="3043343" cy="620607"/>
          </a:xfrm>
          <a:prstGeom prst="rect">
            <a:avLst/>
          </a:prstGeom>
        </p:spPr>
        <p:txBody>
          <a:bodyPr vert="horz" lIns="93324" tIns="46662" rIns="93324" bIns="46662" rtlCol="0" anchor="b" anchorCtr="0"/>
          <a:lstStyle>
            <a:lvl1pPr algn="r">
              <a:defRPr sz="1000" baseline="0">
                <a:latin typeface="Calibri"/>
              </a:defRPr>
            </a:lvl1pPr>
          </a:lstStyle>
          <a:p>
            <a:r>
              <a:rPr lang="en-US"/>
              <a:t>(added from Insert tab, Header &amp; Footer icon, Fixed Date and time)  1/23/2018</a:t>
            </a:r>
          </a:p>
        </p:txBody>
      </p:sp>
      <p:sp>
        <p:nvSpPr>
          <p:cNvPr id="4" name="Slide Image Placeholder 3"/>
          <p:cNvSpPr>
            <a:spLocks noGrp="1" noRot="1" noChangeAspect="1"/>
          </p:cNvSpPr>
          <p:nvPr>
            <p:ph type="sldImg" idx="2"/>
          </p:nvPr>
        </p:nvSpPr>
        <p:spPr>
          <a:xfrm>
            <a:off x="1073150" y="690563"/>
            <a:ext cx="4876800" cy="2743200"/>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1" y="3542763"/>
            <a:ext cx="7021475" cy="503661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8688502"/>
            <a:ext cx="3043343" cy="620607"/>
          </a:xfrm>
          <a:prstGeom prst="rect">
            <a:avLst/>
          </a:prstGeom>
        </p:spPr>
        <p:txBody>
          <a:bodyPr vert="horz" lIns="93324" tIns="46662" rIns="93324" bIns="46662" rtlCol="0" anchor="b" anchorCtr="0"/>
          <a:lstStyle>
            <a:lvl1pPr algn="l">
              <a:defRPr sz="1100">
                <a:latin typeface="Calibri"/>
              </a:defRPr>
            </a:lvl1pPr>
          </a:lstStyle>
          <a:p>
            <a:r>
              <a:rPr lang="en-US"/>
              <a:t>Presentation Title (added from Insert tab, Header &amp; Footer icon)</a:t>
            </a:r>
          </a:p>
        </p:txBody>
      </p:sp>
      <p:sp>
        <p:nvSpPr>
          <p:cNvPr id="7" name="Slide Number Placeholder 6"/>
          <p:cNvSpPr>
            <a:spLocks noGrp="1"/>
          </p:cNvSpPr>
          <p:nvPr>
            <p:ph type="sldNum" sz="quarter" idx="5"/>
          </p:nvPr>
        </p:nvSpPr>
        <p:spPr>
          <a:xfrm>
            <a:off x="3420180" y="9036542"/>
            <a:ext cx="182742" cy="231784"/>
          </a:xfrm>
          <a:prstGeom prst="rect">
            <a:avLst/>
          </a:prstGeom>
        </p:spPr>
        <p:txBody>
          <a:bodyPr vert="horz" wrap="none" lIns="0" tIns="0" rIns="0" bIns="46662" rtlCol="0" anchor="ctr" anchorCtr="1">
            <a:spAutoFit/>
          </a:bodyPr>
          <a:lstStyle>
            <a:lvl1pPr algn="ctr">
              <a:defRPr sz="1200">
                <a:latin typeface="Calibri"/>
              </a:defRPr>
            </a:lvl1pPr>
          </a:lstStyle>
          <a:p>
            <a:fld id="{B54DC83E-89B8-4806-9A94-7D2BAA520DC6}" type="slidenum">
              <a:rPr lang="en-US" smtClean="0"/>
              <a:pPr/>
              <a:t>‹#›</a:t>
            </a:fld>
            <a:endParaRPr lang="en-US"/>
          </a:p>
        </p:txBody>
      </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1:notes"/>
          <p:cNvSpPr txBox="1">
            <a:spLocks noGrp="1"/>
          </p:cNvSpPr>
          <p:nvPr>
            <p:ph type="body" idx="1"/>
          </p:nvPr>
        </p:nvSpPr>
        <p:spPr>
          <a:xfrm>
            <a:off x="1" y="3542763"/>
            <a:ext cx="7021475" cy="5036615"/>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SzPts val="1400"/>
              <a:buNone/>
            </a:pPr>
            <a:endParaRPr/>
          </a:p>
        </p:txBody>
      </p:sp>
      <p:sp>
        <p:nvSpPr>
          <p:cNvPr id="171" name="Google Shape;171;p1:notes"/>
          <p:cNvSpPr txBox="1">
            <a:spLocks noGrp="1"/>
          </p:cNvSpPr>
          <p:nvPr>
            <p:ph type="dt" idx="10"/>
          </p:nvPr>
        </p:nvSpPr>
        <p:spPr>
          <a:xfrm>
            <a:off x="3978136" y="8688499"/>
            <a:ext cx="3043343" cy="620607"/>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SzPts val="1400"/>
              <a:buNone/>
            </a:pPr>
            <a:r>
              <a:rPr lang="en-US"/>
              <a:t>(added from Insert tab, Header &amp; Footer icon, Fixed Date and time)  1/23/2018</a:t>
            </a:r>
            <a:endParaRPr/>
          </a:p>
        </p:txBody>
      </p:sp>
      <p:sp>
        <p:nvSpPr>
          <p:cNvPr id="172" name="Google Shape;172;p1:notes"/>
          <p:cNvSpPr txBox="1">
            <a:spLocks noGrp="1"/>
          </p:cNvSpPr>
          <p:nvPr>
            <p:ph type="ftr" idx="11"/>
          </p:nvPr>
        </p:nvSpPr>
        <p:spPr>
          <a:xfrm>
            <a:off x="4" y="8688502"/>
            <a:ext cx="3043343" cy="620607"/>
          </a:xfrm>
          <a:prstGeom prst="rect">
            <a:avLst/>
          </a:prstGeom>
          <a:noFill/>
          <a:ln>
            <a:noFill/>
          </a:ln>
        </p:spPr>
        <p:txBody>
          <a:bodyPr spcFirstLastPara="1" wrap="square" lIns="93300" tIns="46650" rIns="93300" bIns="46650" anchor="b" anchorCtr="0">
            <a:noAutofit/>
          </a:bodyPr>
          <a:lstStyle/>
          <a:p>
            <a:pPr marL="0" lvl="0" indent="0" algn="l" rtl="0">
              <a:lnSpc>
                <a:spcPct val="100000"/>
              </a:lnSpc>
              <a:spcBef>
                <a:spcPts val="0"/>
              </a:spcBef>
              <a:spcAft>
                <a:spcPts val="0"/>
              </a:spcAft>
              <a:buSzPts val="1400"/>
              <a:buNone/>
            </a:pPr>
            <a:r>
              <a:rPr lang="en-US"/>
              <a:t>Presentation Title (added from Insert tab, Header &amp; Footer icon)</a:t>
            </a:r>
            <a:endParaRPr/>
          </a:p>
        </p:txBody>
      </p:sp>
      <p:sp>
        <p:nvSpPr>
          <p:cNvPr id="173" name="Google Shape;173;p1:notes"/>
          <p:cNvSpPr txBox="1">
            <a:spLocks noGrp="1"/>
          </p:cNvSpPr>
          <p:nvPr>
            <p:ph type="sldNum" idx="12"/>
          </p:nvPr>
        </p:nvSpPr>
        <p:spPr>
          <a:xfrm>
            <a:off x="3420180" y="9036542"/>
            <a:ext cx="182742" cy="231784"/>
          </a:xfrm>
          <a:prstGeom prst="rect">
            <a:avLst/>
          </a:prstGeom>
          <a:noFill/>
          <a:ln>
            <a:noFill/>
          </a:ln>
        </p:spPr>
        <p:txBody>
          <a:bodyPr spcFirstLastPara="1" wrap="square" lIns="0" tIns="0" rIns="0" bIns="46650" anchor="ctr" anchorCtr="1">
            <a:spAutoFit/>
          </a:bodyPr>
          <a:lstStyle/>
          <a:p>
            <a:pPr marL="0" lvl="0" indent="0" algn="ct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6:notes"/>
          <p:cNvSpPr txBox="1">
            <a:spLocks noGrp="1"/>
          </p:cNvSpPr>
          <p:nvPr>
            <p:ph type="body" idx="1"/>
          </p:nvPr>
        </p:nvSpPr>
        <p:spPr>
          <a:xfrm>
            <a:off x="1" y="3542763"/>
            <a:ext cx="7021475" cy="503661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309" name="Google Shape;309;p26: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50:notes"/>
          <p:cNvSpPr txBox="1">
            <a:spLocks noGrp="1"/>
          </p:cNvSpPr>
          <p:nvPr>
            <p:ph type="body" idx="1"/>
          </p:nvPr>
        </p:nvSpPr>
        <p:spPr>
          <a:xfrm>
            <a:off x="1" y="3542763"/>
            <a:ext cx="7021475" cy="503661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677" name="Google Shape;677;p50: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7:notes"/>
          <p:cNvSpPr txBox="1">
            <a:spLocks noGrp="1"/>
          </p:cNvSpPr>
          <p:nvPr>
            <p:ph type="body" idx="1"/>
          </p:nvPr>
        </p:nvSpPr>
        <p:spPr>
          <a:xfrm>
            <a:off x="1" y="3542763"/>
            <a:ext cx="7021475" cy="503661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319" name="Google Shape;319;p27: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30: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p30:notes"/>
          <p:cNvSpPr txBox="1">
            <a:spLocks noGrp="1"/>
          </p:cNvSpPr>
          <p:nvPr>
            <p:ph type="body" idx="1"/>
          </p:nvPr>
        </p:nvSpPr>
        <p:spPr>
          <a:xfrm>
            <a:off x="1" y="3542763"/>
            <a:ext cx="7021475" cy="5036615"/>
          </a:xfrm>
          <a:prstGeom prst="rect">
            <a:avLst/>
          </a:prstGeom>
          <a:noFill/>
          <a:ln>
            <a:noFill/>
          </a:ln>
        </p:spPr>
        <p:txBody>
          <a:bodyPr spcFirstLastPara="1" wrap="square" lIns="93300" tIns="46650" rIns="93300" bIns="46650" anchor="t" anchorCtr="0">
            <a:noAutofit/>
          </a:bodyPr>
          <a:lstStyle/>
          <a:p>
            <a:pPr marL="457200" marR="0" lvl="0" indent="-228600" algn="l" rtl="0">
              <a:lnSpc>
                <a:spcPct val="100000"/>
              </a:lnSpc>
              <a:spcBef>
                <a:spcPts val="0"/>
              </a:spcBef>
              <a:spcAft>
                <a:spcPts val="0"/>
              </a:spcAft>
              <a:buSzPts val="1400"/>
              <a:buNone/>
            </a:pPr>
            <a:endParaRPr/>
          </a:p>
        </p:txBody>
      </p:sp>
      <p:sp>
        <p:nvSpPr>
          <p:cNvPr id="390" name="Google Shape;390;p30:notes"/>
          <p:cNvSpPr txBox="1">
            <a:spLocks noGrp="1"/>
          </p:cNvSpPr>
          <p:nvPr>
            <p:ph type="sldNum" idx="12"/>
          </p:nvPr>
        </p:nvSpPr>
        <p:spPr>
          <a:xfrm>
            <a:off x="3420180" y="9036542"/>
            <a:ext cx="182742" cy="231784"/>
          </a:xfrm>
          <a:prstGeom prst="rect">
            <a:avLst/>
          </a:prstGeom>
          <a:noFill/>
          <a:ln>
            <a:noFill/>
          </a:ln>
        </p:spPr>
        <p:txBody>
          <a:bodyPr spcFirstLastPara="1" wrap="square" lIns="0" tIns="0" rIns="0" bIns="46650" anchor="ctr" anchorCtr="1">
            <a:spAutoFit/>
          </a:bodyPr>
          <a:lstStyle/>
          <a:p>
            <a:pPr marL="0" marR="0" lvl="0" indent="0" algn="ct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29: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29:notes"/>
          <p:cNvSpPr txBox="1">
            <a:spLocks noGrp="1"/>
          </p:cNvSpPr>
          <p:nvPr>
            <p:ph type="body" idx="1"/>
          </p:nvPr>
        </p:nvSpPr>
        <p:spPr>
          <a:xfrm>
            <a:off x="1" y="3542763"/>
            <a:ext cx="7021500" cy="5036700"/>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SzPts val="1400"/>
              <a:buNone/>
            </a:pPr>
            <a:endParaRPr/>
          </a:p>
        </p:txBody>
      </p:sp>
      <p:sp>
        <p:nvSpPr>
          <p:cNvPr id="378" name="Google Shape;378;p29:notes"/>
          <p:cNvSpPr txBox="1">
            <a:spLocks noGrp="1"/>
          </p:cNvSpPr>
          <p:nvPr>
            <p:ph type="sldNum" idx="12"/>
          </p:nvPr>
        </p:nvSpPr>
        <p:spPr>
          <a:xfrm>
            <a:off x="3420180" y="9036542"/>
            <a:ext cx="182700" cy="231900"/>
          </a:xfrm>
          <a:prstGeom prst="rect">
            <a:avLst/>
          </a:prstGeom>
          <a:noFill/>
          <a:ln>
            <a:noFill/>
          </a:ln>
        </p:spPr>
        <p:txBody>
          <a:bodyPr spcFirstLastPara="1" wrap="square" lIns="0" tIns="0" rIns="0" bIns="46650" anchor="ctr" anchorCtr="1">
            <a:noAutofit/>
          </a:bodyPr>
          <a:lstStyle/>
          <a:p>
            <a:pPr marL="0" lvl="0" indent="0" algn="ctr" rtl="0">
              <a:lnSpc>
                <a:spcPct val="100000"/>
              </a:lnSpc>
              <a:spcBef>
                <a:spcPts val="0"/>
              </a:spcBef>
              <a:spcAft>
                <a:spcPts val="0"/>
              </a:spcAft>
              <a:buClr>
                <a:srgbClr val="000000"/>
              </a:buClr>
              <a:buSzPts val="1400"/>
              <a:buFont typeface="Arial"/>
              <a:buNone/>
            </a:pPr>
            <a:fld id="{00000000-1234-1234-1234-123412341234}" type="slidenum">
              <a:rPr lang="en-US"/>
              <a:t>19</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33: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p33:notes"/>
          <p:cNvSpPr txBox="1">
            <a:spLocks noGrp="1"/>
          </p:cNvSpPr>
          <p:nvPr>
            <p:ph type="body" idx="1"/>
          </p:nvPr>
        </p:nvSpPr>
        <p:spPr>
          <a:xfrm>
            <a:off x="1" y="3542763"/>
            <a:ext cx="7021475" cy="5036615"/>
          </a:xfrm>
          <a:prstGeom prst="rect">
            <a:avLst/>
          </a:prstGeom>
          <a:noFill/>
          <a:ln>
            <a:noFill/>
          </a:ln>
        </p:spPr>
        <p:txBody>
          <a:bodyPr spcFirstLastPara="1" wrap="square" lIns="93300" tIns="46650" rIns="93300" bIns="46650" anchor="t" anchorCtr="0">
            <a:noAutofit/>
          </a:bodyPr>
          <a:lstStyle/>
          <a:p>
            <a:pPr marL="457200" marR="0" lvl="0" indent="0" algn="l" rtl="0">
              <a:lnSpc>
                <a:spcPct val="100000"/>
              </a:lnSpc>
              <a:spcBef>
                <a:spcPts val="0"/>
              </a:spcBef>
              <a:spcAft>
                <a:spcPts val="0"/>
              </a:spcAft>
              <a:buSzPts val="1400"/>
              <a:buNone/>
            </a:pPr>
            <a:endParaRPr/>
          </a:p>
        </p:txBody>
      </p:sp>
      <p:sp>
        <p:nvSpPr>
          <p:cNvPr id="432" name="Google Shape;432;p33:notes"/>
          <p:cNvSpPr txBox="1">
            <a:spLocks noGrp="1"/>
          </p:cNvSpPr>
          <p:nvPr>
            <p:ph type="sldNum" idx="12"/>
          </p:nvPr>
        </p:nvSpPr>
        <p:spPr>
          <a:xfrm>
            <a:off x="3420180" y="9036542"/>
            <a:ext cx="182742" cy="231784"/>
          </a:xfrm>
          <a:prstGeom prst="rect">
            <a:avLst/>
          </a:prstGeom>
          <a:noFill/>
          <a:ln>
            <a:noFill/>
          </a:ln>
        </p:spPr>
        <p:txBody>
          <a:bodyPr spcFirstLastPara="1" wrap="square" lIns="0" tIns="0" rIns="0" bIns="46650" anchor="ctr" anchorCtr="1">
            <a:spAutoFit/>
          </a:bodyPr>
          <a:lstStyle/>
          <a:p>
            <a:pPr marL="0" marR="0" lvl="0" indent="0" algn="ct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20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34: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p34:notes"/>
          <p:cNvSpPr txBox="1">
            <a:spLocks noGrp="1"/>
          </p:cNvSpPr>
          <p:nvPr>
            <p:ph type="body" idx="1"/>
          </p:nvPr>
        </p:nvSpPr>
        <p:spPr>
          <a:xfrm>
            <a:off x="1" y="3542763"/>
            <a:ext cx="7021475" cy="5036615"/>
          </a:xfrm>
          <a:prstGeom prst="rect">
            <a:avLst/>
          </a:prstGeom>
          <a:noFill/>
          <a:ln>
            <a:noFill/>
          </a:ln>
        </p:spPr>
        <p:txBody>
          <a:bodyPr spcFirstLastPara="1" wrap="square" lIns="93300" tIns="46650" rIns="93300" bIns="46650" anchor="t" anchorCtr="0">
            <a:noAutofit/>
          </a:bodyPr>
          <a:lstStyle/>
          <a:p>
            <a:pPr marL="457200" marR="0" lvl="0" indent="0" algn="l" rtl="0">
              <a:lnSpc>
                <a:spcPct val="100000"/>
              </a:lnSpc>
              <a:spcBef>
                <a:spcPts val="0"/>
              </a:spcBef>
              <a:spcAft>
                <a:spcPts val="0"/>
              </a:spcAft>
              <a:buSzPts val="1400"/>
              <a:buNone/>
            </a:pPr>
            <a:endParaRPr/>
          </a:p>
        </p:txBody>
      </p:sp>
      <p:sp>
        <p:nvSpPr>
          <p:cNvPr id="444" name="Google Shape;444;p34:notes"/>
          <p:cNvSpPr txBox="1">
            <a:spLocks noGrp="1"/>
          </p:cNvSpPr>
          <p:nvPr>
            <p:ph type="sldNum" idx="12"/>
          </p:nvPr>
        </p:nvSpPr>
        <p:spPr>
          <a:xfrm>
            <a:off x="3420180" y="9036542"/>
            <a:ext cx="182742" cy="231784"/>
          </a:xfrm>
          <a:prstGeom prst="rect">
            <a:avLst/>
          </a:prstGeom>
          <a:noFill/>
          <a:ln>
            <a:noFill/>
          </a:ln>
        </p:spPr>
        <p:txBody>
          <a:bodyPr spcFirstLastPara="1" wrap="square" lIns="0" tIns="0" rIns="0" bIns="46650" anchor="ctr" anchorCtr="1">
            <a:spAutoFit/>
          </a:bodyPr>
          <a:lstStyle/>
          <a:p>
            <a:pPr marL="0" marR="0" lvl="0" indent="0" algn="ct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21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35: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p35:notes"/>
          <p:cNvSpPr txBox="1">
            <a:spLocks noGrp="1"/>
          </p:cNvSpPr>
          <p:nvPr>
            <p:ph type="body" idx="1"/>
          </p:nvPr>
        </p:nvSpPr>
        <p:spPr>
          <a:xfrm>
            <a:off x="1" y="3542763"/>
            <a:ext cx="7021475" cy="5036615"/>
          </a:xfrm>
          <a:prstGeom prst="rect">
            <a:avLst/>
          </a:prstGeom>
          <a:noFill/>
          <a:ln>
            <a:noFill/>
          </a:ln>
        </p:spPr>
        <p:txBody>
          <a:bodyPr spcFirstLastPara="1" wrap="square" lIns="93300" tIns="46650" rIns="93300" bIns="46650" anchor="t" anchorCtr="0">
            <a:noAutofit/>
          </a:bodyPr>
          <a:lstStyle/>
          <a:p>
            <a:pPr marL="228600" lvl="0" indent="0" algn="l" rtl="0">
              <a:lnSpc>
                <a:spcPct val="100000"/>
              </a:lnSpc>
              <a:spcBef>
                <a:spcPts val="0"/>
              </a:spcBef>
              <a:spcAft>
                <a:spcPts val="0"/>
              </a:spcAft>
              <a:buSzPts val="1400"/>
              <a:buFont typeface="Arial"/>
              <a:buNone/>
            </a:pPr>
            <a:endParaRPr/>
          </a:p>
        </p:txBody>
      </p:sp>
      <p:sp>
        <p:nvSpPr>
          <p:cNvPr id="454" name="Google Shape;454;p35:notes"/>
          <p:cNvSpPr txBox="1">
            <a:spLocks noGrp="1"/>
          </p:cNvSpPr>
          <p:nvPr>
            <p:ph type="sldNum" idx="12"/>
          </p:nvPr>
        </p:nvSpPr>
        <p:spPr>
          <a:xfrm>
            <a:off x="3420180" y="9036542"/>
            <a:ext cx="182742" cy="231784"/>
          </a:xfrm>
          <a:prstGeom prst="rect">
            <a:avLst/>
          </a:prstGeom>
          <a:noFill/>
          <a:ln>
            <a:noFill/>
          </a:ln>
        </p:spPr>
        <p:txBody>
          <a:bodyPr spcFirstLastPara="1" wrap="square" lIns="0" tIns="0" rIns="0" bIns="46650" anchor="ctr" anchorCtr="1">
            <a:spAutoFit/>
          </a:bodyPr>
          <a:lstStyle/>
          <a:p>
            <a:pPr marL="0" marR="0" lvl="0" indent="0" algn="ct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22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36: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p36:notes"/>
          <p:cNvSpPr txBox="1">
            <a:spLocks noGrp="1"/>
          </p:cNvSpPr>
          <p:nvPr>
            <p:ph type="body" idx="1"/>
          </p:nvPr>
        </p:nvSpPr>
        <p:spPr>
          <a:xfrm>
            <a:off x="1" y="3542763"/>
            <a:ext cx="7021475" cy="5036615"/>
          </a:xfrm>
          <a:prstGeom prst="rect">
            <a:avLst/>
          </a:prstGeom>
          <a:noFill/>
          <a:ln>
            <a:noFill/>
          </a:ln>
        </p:spPr>
        <p:txBody>
          <a:bodyPr spcFirstLastPara="1" wrap="square" lIns="93300" tIns="46650" rIns="93300" bIns="46650" anchor="t" anchorCtr="0">
            <a:noAutofit/>
          </a:bodyPr>
          <a:lstStyle/>
          <a:p>
            <a:pPr marL="0" marR="0">
              <a:lnSpc>
                <a:spcPct val="115000"/>
              </a:lnSpc>
              <a:spcBef>
                <a:spcPts val="300"/>
              </a:spcBef>
              <a:spcAft>
                <a:spcPts val="0"/>
              </a:spcAft>
            </a:pPr>
            <a:endParaRPr/>
          </a:p>
        </p:txBody>
      </p:sp>
      <p:sp>
        <p:nvSpPr>
          <p:cNvPr id="466" name="Google Shape;466;p36:notes"/>
          <p:cNvSpPr txBox="1">
            <a:spLocks noGrp="1"/>
          </p:cNvSpPr>
          <p:nvPr>
            <p:ph type="sldNum" idx="12"/>
          </p:nvPr>
        </p:nvSpPr>
        <p:spPr>
          <a:xfrm>
            <a:off x="3420180" y="9036542"/>
            <a:ext cx="182742" cy="231784"/>
          </a:xfrm>
          <a:prstGeom prst="rect">
            <a:avLst/>
          </a:prstGeom>
          <a:noFill/>
          <a:ln>
            <a:noFill/>
          </a:ln>
        </p:spPr>
        <p:txBody>
          <a:bodyPr spcFirstLastPara="1" wrap="square" lIns="0" tIns="0" rIns="0" bIns="46650" anchor="ctr" anchorCtr="1">
            <a:spAutoFit/>
          </a:bodyPr>
          <a:lstStyle/>
          <a:p>
            <a:pPr marL="0" marR="0" lvl="0" indent="0" algn="ct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23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31: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p31:notes"/>
          <p:cNvSpPr txBox="1">
            <a:spLocks noGrp="1"/>
          </p:cNvSpPr>
          <p:nvPr>
            <p:ph type="body" idx="1"/>
          </p:nvPr>
        </p:nvSpPr>
        <p:spPr>
          <a:xfrm>
            <a:off x="1" y="3542763"/>
            <a:ext cx="7021475" cy="5036615"/>
          </a:xfrm>
          <a:prstGeom prst="rect">
            <a:avLst/>
          </a:prstGeom>
          <a:noFill/>
          <a:ln>
            <a:noFill/>
          </a:ln>
        </p:spPr>
        <p:txBody>
          <a:bodyPr spcFirstLastPara="1" wrap="square" lIns="93300" tIns="46650" rIns="93300" bIns="46650" anchor="t" anchorCtr="0">
            <a:noAutofit/>
          </a:bodyPr>
          <a:lstStyle/>
          <a:p>
            <a:pPr marL="457200" marR="0" lvl="0" indent="0" algn="l" rtl="0">
              <a:lnSpc>
                <a:spcPct val="100000"/>
              </a:lnSpc>
              <a:spcBef>
                <a:spcPts val="0"/>
              </a:spcBef>
              <a:spcAft>
                <a:spcPts val="0"/>
              </a:spcAft>
              <a:buSzPts val="1400"/>
              <a:buNone/>
            </a:pPr>
            <a:endParaRPr/>
          </a:p>
        </p:txBody>
      </p:sp>
      <p:sp>
        <p:nvSpPr>
          <p:cNvPr id="412" name="Google Shape;412;p31:notes"/>
          <p:cNvSpPr txBox="1">
            <a:spLocks noGrp="1"/>
          </p:cNvSpPr>
          <p:nvPr>
            <p:ph type="sldNum" idx="12"/>
          </p:nvPr>
        </p:nvSpPr>
        <p:spPr>
          <a:xfrm>
            <a:off x="3420180" y="9036542"/>
            <a:ext cx="182742" cy="231784"/>
          </a:xfrm>
          <a:prstGeom prst="rect">
            <a:avLst/>
          </a:prstGeom>
          <a:noFill/>
          <a:ln>
            <a:noFill/>
          </a:ln>
        </p:spPr>
        <p:txBody>
          <a:bodyPr spcFirstLastPara="1" wrap="square" lIns="0" tIns="0" rIns="0" bIns="46650" anchor="ctr" anchorCtr="1">
            <a:spAutoFit/>
          </a:bodyPr>
          <a:lstStyle/>
          <a:p>
            <a:pPr marL="0" marR="0" lvl="0" indent="0" algn="ct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24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2:notes"/>
          <p:cNvSpPr txBox="1">
            <a:spLocks noGrp="1"/>
          </p:cNvSpPr>
          <p:nvPr>
            <p:ph type="sldNum" idx="12"/>
          </p:nvPr>
        </p:nvSpPr>
        <p:spPr>
          <a:xfrm>
            <a:off x="3420180" y="9036542"/>
            <a:ext cx="182742" cy="231784"/>
          </a:xfrm>
          <a:prstGeom prst="rect">
            <a:avLst/>
          </a:prstGeom>
          <a:noFill/>
          <a:ln>
            <a:noFill/>
          </a:ln>
        </p:spPr>
        <p:txBody>
          <a:bodyPr spcFirstLastPara="1" wrap="square" lIns="0" tIns="0" rIns="0" bIns="46650" anchor="ctr" anchorCtr="1">
            <a:spAutoFit/>
          </a:bodyPr>
          <a:lstStyle/>
          <a:p>
            <a:pPr marL="0" lvl="0" indent="0" algn="ctr" rtl="0">
              <a:lnSpc>
                <a:spcPct val="100000"/>
              </a:lnSpc>
              <a:spcBef>
                <a:spcPts val="0"/>
              </a:spcBef>
              <a:spcAft>
                <a:spcPts val="0"/>
              </a:spcAft>
              <a:buSzPts val="1400"/>
              <a:buNone/>
            </a:pPr>
            <a:fld id="{00000000-1234-1234-1234-123412341234}" type="slidenum">
              <a:rPr lang="en-US"/>
              <a:t>2</a:t>
            </a:fld>
            <a:endParaRPr/>
          </a:p>
        </p:txBody>
      </p:sp>
      <p:sp>
        <p:nvSpPr>
          <p:cNvPr id="180" name="Google Shape;180;p2: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2:notes"/>
          <p:cNvSpPr txBox="1">
            <a:spLocks noGrp="1"/>
          </p:cNvSpPr>
          <p:nvPr>
            <p:ph type="body" idx="1"/>
          </p:nvPr>
        </p:nvSpPr>
        <p:spPr>
          <a:xfrm>
            <a:off x="1" y="3542763"/>
            <a:ext cx="7021475" cy="5036615"/>
          </a:xfrm>
          <a:prstGeom prst="rect">
            <a:avLst/>
          </a:prstGeom>
          <a:noFill/>
          <a:ln>
            <a:noFill/>
          </a:ln>
        </p:spPr>
        <p:txBody>
          <a:bodyPr spcFirstLastPara="1" wrap="square" lIns="93300" tIns="46650" rIns="93300" bIns="46650" anchor="t" anchorCtr="0">
            <a:noAutofit/>
          </a:bodyPr>
          <a:lstStyle/>
          <a:p>
            <a:pPr marL="457200" marR="0" lvl="0" indent="0" algn="l" rtl="0">
              <a:lnSpc>
                <a:spcPct val="90000"/>
              </a:lnSpc>
              <a:spcBef>
                <a:spcPts val="0"/>
              </a:spcBef>
              <a:spcAft>
                <a:spcPts val="0"/>
              </a:spcAft>
              <a:buSzPts val="1400"/>
              <a:buNone/>
            </a:pPr>
            <a:endParaRPr>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25</a:t>
            </a:fld>
            <a:endParaRPr lang="en-US"/>
          </a:p>
        </p:txBody>
      </p:sp>
    </p:spTree>
    <p:extLst>
      <p:ext uri="{BB962C8B-B14F-4D97-AF65-F5344CB8AC3E}">
        <p14:creationId xmlns:p14="http://schemas.microsoft.com/office/powerpoint/2010/main" val="36551061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26</a:t>
            </a:fld>
            <a:endParaRPr lang="en-US"/>
          </a:p>
        </p:txBody>
      </p:sp>
    </p:spTree>
    <p:extLst>
      <p:ext uri="{BB962C8B-B14F-4D97-AF65-F5344CB8AC3E}">
        <p14:creationId xmlns:p14="http://schemas.microsoft.com/office/powerpoint/2010/main" val="7729257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29</a:t>
            </a:fld>
            <a:endParaRPr lang="en-US"/>
          </a:p>
        </p:txBody>
      </p:sp>
    </p:spTree>
    <p:extLst>
      <p:ext uri="{BB962C8B-B14F-4D97-AF65-F5344CB8AC3E}">
        <p14:creationId xmlns:p14="http://schemas.microsoft.com/office/powerpoint/2010/main" val="2663116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50:notes"/>
          <p:cNvSpPr txBox="1">
            <a:spLocks noGrp="1"/>
          </p:cNvSpPr>
          <p:nvPr>
            <p:ph type="body" idx="1"/>
          </p:nvPr>
        </p:nvSpPr>
        <p:spPr>
          <a:xfrm>
            <a:off x="1" y="3542763"/>
            <a:ext cx="7021475" cy="503661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677" name="Google Shape;677;p50: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7305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40:notes"/>
          <p:cNvSpPr txBox="1">
            <a:spLocks noGrp="1"/>
          </p:cNvSpPr>
          <p:nvPr>
            <p:ph type="body" idx="1"/>
          </p:nvPr>
        </p:nvSpPr>
        <p:spPr>
          <a:xfrm>
            <a:off x="1" y="3542763"/>
            <a:ext cx="7021475" cy="503661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508" name="Google Shape;508;p40: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30: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p30:notes"/>
          <p:cNvSpPr txBox="1">
            <a:spLocks noGrp="1"/>
          </p:cNvSpPr>
          <p:nvPr>
            <p:ph type="body" idx="1"/>
          </p:nvPr>
        </p:nvSpPr>
        <p:spPr>
          <a:xfrm>
            <a:off x="1" y="3542763"/>
            <a:ext cx="7021475" cy="5036615"/>
          </a:xfrm>
          <a:prstGeom prst="rect">
            <a:avLst/>
          </a:prstGeom>
          <a:noFill/>
          <a:ln>
            <a:noFill/>
          </a:ln>
        </p:spPr>
        <p:txBody>
          <a:bodyPr spcFirstLastPara="1" wrap="square" lIns="93300" tIns="46650" rIns="93300" bIns="46650" anchor="t" anchorCtr="0">
            <a:noAutofit/>
          </a:bodyPr>
          <a:lstStyle/>
          <a:p>
            <a:pPr marL="457200" marR="0" lvl="0" indent="-228600" algn="l" rtl="0">
              <a:lnSpc>
                <a:spcPct val="100000"/>
              </a:lnSpc>
              <a:spcBef>
                <a:spcPts val="0"/>
              </a:spcBef>
              <a:spcAft>
                <a:spcPts val="0"/>
              </a:spcAft>
              <a:buSzPts val="1400"/>
              <a:buNone/>
            </a:pPr>
            <a:endParaRPr/>
          </a:p>
        </p:txBody>
      </p:sp>
      <p:sp>
        <p:nvSpPr>
          <p:cNvPr id="390" name="Google Shape;390;p30:notes"/>
          <p:cNvSpPr txBox="1">
            <a:spLocks noGrp="1"/>
          </p:cNvSpPr>
          <p:nvPr>
            <p:ph type="sldNum" idx="12"/>
          </p:nvPr>
        </p:nvSpPr>
        <p:spPr>
          <a:xfrm>
            <a:off x="3420180" y="9036542"/>
            <a:ext cx="182742" cy="231784"/>
          </a:xfrm>
          <a:prstGeom prst="rect">
            <a:avLst/>
          </a:prstGeom>
          <a:noFill/>
          <a:ln>
            <a:noFill/>
          </a:ln>
        </p:spPr>
        <p:txBody>
          <a:bodyPr spcFirstLastPara="1" wrap="square" lIns="0" tIns="0" rIns="0" bIns="46650" anchor="ctr" anchorCtr="1">
            <a:spAutoFit/>
          </a:bodyPr>
          <a:lstStyle/>
          <a:p>
            <a:pPr marL="0" marR="0" lvl="0" indent="0" algn="ct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515131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29: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29:notes"/>
          <p:cNvSpPr txBox="1">
            <a:spLocks noGrp="1"/>
          </p:cNvSpPr>
          <p:nvPr>
            <p:ph type="body" idx="1"/>
          </p:nvPr>
        </p:nvSpPr>
        <p:spPr>
          <a:xfrm>
            <a:off x="1" y="3542763"/>
            <a:ext cx="7021500" cy="5036700"/>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SzPts val="1400"/>
              <a:buNone/>
            </a:pPr>
            <a:endParaRPr/>
          </a:p>
        </p:txBody>
      </p:sp>
      <p:sp>
        <p:nvSpPr>
          <p:cNvPr id="378" name="Google Shape;378;p29:notes"/>
          <p:cNvSpPr txBox="1">
            <a:spLocks noGrp="1"/>
          </p:cNvSpPr>
          <p:nvPr>
            <p:ph type="sldNum" idx="12"/>
          </p:nvPr>
        </p:nvSpPr>
        <p:spPr>
          <a:xfrm>
            <a:off x="3420180" y="9036542"/>
            <a:ext cx="182700" cy="231900"/>
          </a:xfrm>
          <a:prstGeom prst="rect">
            <a:avLst/>
          </a:prstGeom>
          <a:noFill/>
          <a:ln>
            <a:noFill/>
          </a:ln>
        </p:spPr>
        <p:txBody>
          <a:bodyPr spcFirstLastPara="1" wrap="square" lIns="0" tIns="0" rIns="0" bIns="46650" anchor="ctr" anchorCtr="1">
            <a:noAutofit/>
          </a:bodyPr>
          <a:lstStyle/>
          <a:p>
            <a:pPr marL="0" lvl="0" indent="0" algn="ctr" rtl="0">
              <a:lnSpc>
                <a:spcPct val="100000"/>
              </a:lnSpc>
              <a:spcBef>
                <a:spcPts val="0"/>
              </a:spcBef>
              <a:spcAft>
                <a:spcPts val="0"/>
              </a:spcAft>
              <a:buClr>
                <a:srgbClr val="000000"/>
              </a:buClr>
              <a:buSzPts val="1400"/>
              <a:buFont typeface="Arial"/>
              <a:buNone/>
            </a:pPr>
            <a:fld id="{00000000-1234-1234-1234-123412341234}" type="slidenum">
              <a:rPr lang="en-US"/>
              <a:t>33</a:t>
            </a:fld>
            <a:endParaRPr/>
          </a:p>
        </p:txBody>
      </p:sp>
    </p:spTree>
    <p:extLst>
      <p:ext uri="{BB962C8B-B14F-4D97-AF65-F5344CB8AC3E}">
        <p14:creationId xmlns:p14="http://schemas.microsoft.com/office/powerpoint/2010/main" val="38839529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34</a:t>
            </a:fld>
            <a:endParaRPr lang="en-US"/>
          </a:p>
        </p:txBody>
      </p:sp>
    </p:spTree>
    <p:extLst>
      <p:ext uri="{BB962C8B-B14F-4D97-AF65-F5344CB8AC3E}">
        <p14:creationId xmlns:p14="http://schemas.microsoft.com/office/powerpoint/2010/main" val="14028922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35</a:t>
            </a:fld>
            <a:endParaRPr lang="en-US"/>
          </a:p>
        </p:txBody>
      </p:sp>
    </p:spTree>
    <p:extLst>
      <p:ext uri="{BB962C8B-B14F-4D97-AF65-F5344CB8AC3E}">
        <p14:creationId xmlns:p14="http://schemas.microsoft.com/office/powerpoint/2010/main" val="358651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49:notes"/>
          <p:cNvSpPr txBox="1">
            <a:spLocks noGrp="1"/>
          </p:cNvSpPr>
          <p:nvPr>
            <p:ph type="body" idx="1"/>
          </p:nvPr>
        </p:nvSpPr>
        <p:spPr>
          <a:xfrm>
            <a:off x="1" y="3542763"/>
            <a:ext cx="7021475" cy="503661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669" name="Google Shape;669;p49: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09f7694935_0_1: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g209f7694935_0_1:notes"/>
          <p:cNvSpPr txBox="1">
            <a:spLocks noGrp="1"/>
          </p:cNvSpPr>
          <p:nvPr>
            <p:ph type="body" idx="1"/>
          </p:nvPr>
        </p:nvSpPr>
        <p:spPr>
          <a:xfrm>
            <a:off x="1" y="3542763"/>
            <a:ext cx="7021500" cy="5036700"/>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SzPts val="1400"/>
              <a:buNone/>
            </a:pPr>
            <a:endParaRPr/>
          </a:p>
        </p:txBody>
      </p:sp>
      <p:sp>
        <p:nvSpPr>
          <p:cNvPr id="195" name="Google Shape;195;g209f7694935_0_1:notes"/>
          <p:cNvSpPr txBox="1">
            <a:spLocks noGrp="1"/>
          </p:cNvSpPr>
          <p:nvPr>
            <p:ph type="sldNum" idx="12"/>
          </p:nvPr>
        </p:nvSpPr>
        <p:spPr>
          <a:xfrm>
            <a:off x="3420180" y="9036542"/>
            <a:ext cx="182700" cy="231900"/>
          </a:xfrm>
          <a:prstGeom prst="rect">
            <a:avLst/>
          </a:prstGeom>
          <a:noFill/>
          <a:ln>
            <a:noFill/>
          </a:ln>
        </p:spPr>
        <p:txBody>
          <a:bodyPr spcFirstLastPara="1" wrap="square" lIns="0" tIns="0" rIns="0" bIns="46650" anchor="ctr" anchorCtr="1">
            <a:noAutofit/>
          </a:bodyPr>
          <a:lstStyle/>
          <a:p>
            <a:pPr marL="0" lvl="0" indent="0" algn="ctr" rtl="0">
              <a:lnSpc>
                <a:spcPct val="100000"/>
              </a:lnSpc>
              <a:spcBef>
                <a:spcPts val="0"/>
              </a:spcBef>
              <a:spcAft>
                <a:spcPts val="0"/>
              </a:spcAft>
              <a:buClr>
                <a:srgbClr val="000000"/>
              </a:buClr>
              <a:buSzPts val="14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31: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p31:notes"/>
          <p:cNvSpPr txBox="1">
            <a:spLocks noGrp="1"/>
          </p:cNvSpPr>
          <p:nvPr>
            <p:ph type="body" idx="1"/>
          </p:nvPr>
        </p:nvSpPr>
        <p:spPr>
          <a:xfrm>
            <a:off x="1" y="3542763"/>
            <a:ext cx="7021475" cy="5036615"/>
          </a:xfrm>
          <a:prstGeom prst="rect">
            <a:avLst/>
          </a:prstGeom>
          <a:noFill/>
          <a:ln>
            <a:noFill/>
          </a:ln>
        </p:spPr>
        <p:txBody>
          <a:bodyPr spcFirstLastPara="1" wrap="square" lIns="93300" tIns="46650" rIns="93300" bIns="46650" anchor="t" anchorCtr="0">
            <a:noAutofit/>
          </a:bodyPr>
          <a:lstStyle/>
          <a:p>
            <a:pPr marL="457200" marR="0" lvl="0" indent="0" algn="l" rtl="0">
              <a:lnSpc>
                <a:spcPct val="100000"/>
              </a:lnSpc>
              <a:spcBef>
                <a:spcPts val="0"/>
              </a:spcBef>
              <a:spcAft>
                <a:spcPts val="0"/>
              </a:spcAft>
              <a:buSzPts val="1400"/>
              <a:buNone/>
            </a:pPr>
            <a:endParaRPr/>
          </a:p>
        </p:txBody>
      </p:sp>
      <p:sp>
        <p:nvSpPr>
          <p:cNvPr id="412" name="Google Shape;412;p31:notes"/>
          <p:cNvSpPr txBox="1">
            <a:spLocks noGrp="1"/>
          </p:cNvSpPr>
          <p:nvPr>
            <p:ph type="sldNum" idx="12"/>
          </p:nvPr>
        </p:nvSpPr>
        <p:spPr>
          <a:xfrm>
            <a:off x="3420180" y="9036542"/>
            <a:ext cx="182742" cy="231784"/>
          </a:xfrm>
          <a:prstGeom prst="rect">
            <a:avLst/>
          </a:prstGeom>
          <a:noFill/>
          <a:ln>
            <a:noFill/>
          </a:ln>
        </p:spPr>
        <p:txBody>
          <a:bodyPr spcFirstLastPara="1" wrap="square" lIns="0" tIns="0" rIns="0" bIns="46650" anchor="ctr" anchorCtr="1">
            <a:spAutoFit/>
          </a:bodyPr>
          <a:lstStyle/>
          <a:p>
            <a:pPr marL="0" marR="0" lvl="0" indent="0" algn="ct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01594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38</a:t>
            </a:fld>
            <a:endParaRPr lang="en-US"/>
          </a:p>
        </p:txBody>
      </p:sp>
    </p:spTree>
    <p:extLst>
      <p:ext uri="{BB962C8B-B14F-4D97-AF65-F5344CB8AC3E}">
        <p14:creationId xmlns:p14="http://schemas.microsoft.com/office/powerpoint/2010/main" val="14348390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39</a:t>
            </a:fld>
            <a:endParaRPr lang="en-US"/>
          </a:p>
        </p:txBody>
      </p:sp>
    </p:spTree>
    <p:extLst>
      <p:ext uri="{BB962C8B-B14F-4D97-AF65-F5344CB8AC3E}">
        <p14:creationId xmlns:p14="http://schemas.microsoft.com/office/powerpoint/2010/main" val="14190250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50:notes"/>
          <p:cNvSpPr txBox="1">
            <a:spLocks noGrp="1"/>
          </p:cNvSpPr>
          <p:nvPr>
            <p:ph type="body" idx="1"/>
          </p:nvPr>
        </p:nvSpPr>
        <p:spPr>
          <a:xfrm>
            <a:off x="1" y="3542763"/>
            <a:ext cx="7021475" cy="503661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677" name="Google Shape;677;p50: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77933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51:notes"/>
          <p:cNvSpPr txBox="1">
            <a:spLocks noGrp="1"/>
          </p:cNvSpPr>
          <p:nvPr>
            <p:ph type="body" idx="1"/>
          </p:nvPr>
        </p:nvSpPr>
        <p:spPr>
          <a:xfrm>
            <a:off x="1" y="3542763"/>
            <a:ext cx="7021475" cy="503661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685" name="Google Shape;685;p51: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30: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p30:notes"/>
          <p:cNvSpPr txBox="1">
            <a:spLocks noGrp="1"/>
          </p:cNvSpPr>
          <p:nvPr>
            <p:ph type="body" idx="1"/>
          </p:nvPr>
        </p:nvSpPr>
        <p:spPr>
          <a:xfrm>
            <a:off x="1" y="3542763"/>
            <a:ext cx="7021475" cy="5036615"/>
          </a:xfrm>
          <a:prstGeom prst="rect">
            <a:avLst/>
          </a:prstGeom>
          <a:noFill/>
          <a:ln>
            <a:noFill/>
          </a:ln>
        </p:spPr>
        <p:txBody>
          <a:bodyPr spcFirstLastPara="1" wrap="square" lIns="93300" tIns="46650" rIns="93300" bIns="46650" anchor="t" anchorCtr="0">
            <a:noAutofit/>
          </a:bodyPr>
          <a:lstStyle/>
          <a:p>
            <a:pPr marL="457200" marR="0" lvl="0" indent="-228600" algn="l" rtl="0">
              <a:lnSpc>
                <a:spcPct val="100000"/>
              </a:lnSpc>
              <a:spcBef>
                <a:spcPts val="0"/>
              </a:spcBef>
              <a:spcAft>
                <a:spcPts val="0"/>
              </a:spcAft>
              <a:buSzPts val="1400"/>
              <a:buNone/>
            </a:pPr>
            <a:endParaRPr/>
          </a:p>
        </p:txBody>
      </p:sp>
      <p:sp>
        <p:nvSpPr>
          <p:cNvPr id="390" name="Google Shape;390;p30:notes"/>
          <p:cNvSpPr txBox="1">
            <a:spLocks noGrp="1"/>
          </p:cNvSpPr>
          <p:nvPr>
            <p:ph type="sldNum" idx="12"/>
          </p:nvPr>
        </p:nvSpPr>
        <p:spPr>
          <a:xfrm>
            <a:off x="3420180" y="9036542"/>
            <a:ext cx="182742" cy="231784"/>
          </a:xfrm>
          <a:prstGeom prst="rect">
            <a:avLst/>
          </a:prstGeom>
          <a:noFill/>
          <a:ln>
            <a:noFill/>
          </a:ln>
        </p:spPr>
        <p:txBody>
          <a:bodyPr spcFirstLastPara="1" wrap="square" lIns="0" tIns="0" rIns="0" bIns="46650" anchor="ctr" anchorCtr="1">
            <a:spAutoFit/>
          </a:bodyPr>
          <a:lstStyle/>
          <a:p>
            <a:pPr marL="0" marR="0" lvl="0" indent="0" algn="ct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23253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29: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29:notes"/>
          <p:cNvSpPr txBox="1">
            <a:spLocks noGrp="1"/>
          </p:cNvSpPr>
          <p:nvPr>
            <p:ph type="body" idx="1"/>
          </p:nvPr>
        </p:nvSpPr>
        <p:spPr>
          <a:xfrm>
            <a:off x="1" y="3542763"/>
            <a:ext cx="7021500" cy="5036700"/>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SzPts val="1400"/>
              <a:buNone/>
            </a:pPr>
            <a:endParaRPr/>
          </a:p>
        </p:txBody>
      </p:sp>
      <p:sp>
        <p:nvSpPr>
          <p:cNvPr id="378" name="Google Shape;378;p29:notes"/>
          <p:cNvSpPr txBox="1">
            <a:spLocks noGrp="1"/>
          </p:cNvSpPr>
          <p:nvPr>
            <p:ph type="sldNum" idx="12"/>
          </p:nvPr>
        </p:nvSpPr>
        <p:spPr>
          <a:xfrm>
            <a:off x="3420180" y="9036542"/>
            <a:ext cx="182700" cy="231900"/>
          </a:xfrm>
          <a:prstGeom prst="rect">
            <a:avLst/>
          </a:prstGeom>
          <a:noFill/>
          <a:ln>
            <a:noFill/>
          </a:ln>
        </p:spPr>
        <p:txBody>
          <a:bodyPr spcFirstLastPara="1" wrap="square" lIns="0" tIns="0" rIns="0" bIns="46650" anchor="ctr" anchorCtr="1">
            <a:noAutofit/>
          </a:bodyPr>
          <a:lstStyle/>
          <a:p>
            <a:pPr marL="0" lvl="0" indent="0" algn="ctr" rtl="0">
              <a:lnSpc>
                <a:spcPct val="100000"/>
              </a:lnSpc>
              <a:spcBef>
                <a:spcPts val="0"/>
              </a:spcBef>
              <a:spcAft>
                <a:spcPts val="0"/>
              </a:spcAft>
              <a:buClr>
                <a:srgbClr val="000000"/>
              </a:buClr>
              <a:buSzPts val="1400"/>
              <a:buFont typeface="Arial"/>
              <a:buNone/>
            </a:pPr>
            <a:fld id="{00000000-1234-1234-1234-123412341234}" type="slidenum">
              <a:rPr lang="en-US"/>
              <a:t>45</a:t>
            </a:fld>
            <a:endParaRPr/>
          </a:p>
        </p:txBody>
      </p:sp>
    </p:spTree>
    <p:extLst>
      <p:ext uri="{BB962C8B-B14F-4D97-AF65-F5344CB8AC3E}">
        <p14:creationId xmlns:p14="http://schemas.microsoft.com/office/powerpoint/2010/main" val="36713191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46</a:t>
            </a:fld>
            <a:endParaRPr lang="en-US"/>
          </a:p>
        </p:txBody>
      </p:sp>
    </p:spTree>
    <p:extLst>
      <p:ext uri="{BB962C8B-B14F-4D97-AF65-F5344CB8AC3E}">
        <p14:creationId xmlns:p14="http://schemas.microsoft.com/office/powerpoint/2010/main" val="19860361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47</a:t>
            </a:fld>
            <a:endParaRPr lang="en-US"/>
          </a:p>
        </p:txBody>
      </p:sp>
    </p:spTree>
    <p:extLst>
      <p:ext uri="{BB962C8B-B14F-4D97-AF65-F5344CB8AC3E}">
        <p14:creationId xmlns:p14="http://schemas.microsoft.com/office/powerpoint/2010/main" val="40059238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31: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p31:notes"/>
          <p:cNvSpPr txBox="1">
            <a:spLocks noGrp="1"/>
          </p:cNvSpPr>
          <p:nvPr>
            <p:ph type="body" idx="1"/>
          </p:nvPr>
        </p:nvSpPr>
        <p:spPr>
          <a:xfrm>
            <a:off x="1" y="3542763"/>
            <a:ext cx="7021475" cy="5036615"/>
          </a:xfrm>
          <a:prstGeom prst="rect">
            <a:avLst/>
          </a:prstGeom>
          <a:noFill/>
          <a:ln>
            <a:noFill/>
          </a:ln>
        </p:spPr>
        <p:txBody>
          <a:bodyPr spcFirstLastPara="1" wrap="square" lIns="93300" tIns="46650" rIns="93300" bIns="46650" anchor="t" anchorCtr="0">
            <a:noAutofit/>
          </a:bodyPr>
          <a:lstStyle/>
          <a:p>
            <a:pPr marL="457200" marR="0" lvl="0" indent="0" algn="l" rtl="0">
              <a:lnSpc>
                <a:spcPct val="100000"/>
              </a:lnSpc>
              <a:spcBef>
                <a:spcPts val="0"/>
              </a:spcBef>
              <a:spcAft>
                <a:spcPts val="0"/>
              </a:spcAft>
              <a:buSzPts val="1400"/>
              <a:buNone/>
            </a:pPr>
            <a:endParaRPr/>
          </a:p>
        </p:txBody>
      </p:sp>
      <p:sp>
        <p:nvSpPr>
          <p:cNvPr id="412" name="Google Shape;412;p31:notes"/>
          <p:cNvSpPr txBox="1">
            <a:spLocks noGrp="1"/>
          </p:cNvSpPr>
          <p:nvPr>
            <p:ph type="sldNum" idx="12"/>
          </p:nvPr>
        </p:nvSpPr>
        <p:spPr>
          <a:xfrm>
            <a:off x="3420180" y="9036542"/>
            <a:ext cx="182742" cy="231784"/>
          </a:xfrm>
          <a:prstGeom prst="rect">
            <a:avLst/>
          </a:prstGeom>
          <a:noFill/>
          <a:ln>
            <a:noFill/>
          </a:ln>
        </p:spPr>
        <p:txBody>
          <a:bodyPr spcFirstLastPara="1" wrap="square" lIns="0" tIns="0" rIns="0" bIns="46650" anchor="ctr" anchorCtr="1">
            <a:spAutoFit/>
          </a:bodyPr>
          <a:lstStyle/>
          <a:p>
            <a:pPr marL="0" marR="0" lvl="0" indent="0" algn="ct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47961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23:notes"/>
          <p:cNvSpPr txBox="1">
            <a:spLocks noGrp="1"/>
          </p:cNvSpPr>
          <p:nvPr>
            <p:ph type="body" idx="1"/>
          </p:nvPr>
        </p:nvSpPr>
        <p:spPr>
          <a:xfrm>
            <a:off x="1" y="3542763"/>
            <a:ext cx="7021475" cy="503661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205" name="Google Shape;205;p23: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49</a:t>
            </a:fld>
            <a:endParaRPr lang="en-US"/>
          </a:p>
        </p:txBody>
      </p:sp>
    </p:spTree>
    <p:extLst>
      <p:ext uri="{BB962C8B-B14F-4D97-AF65-F5344CB8AC3E}">
        <p14:creationId xmlns:p14="http://schemas.microsoft.com/office/powerpoint/2010/main" val="2970363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50</a:t>
            </a:fld>
            <a:endParaRPr lang="en-US"/>
          </a:p>
        </p:txBody>
      </p:sp>
    </p:spTree>
    <p:extLst>
      <p:ext uri="{BB962C8B-B14F-4D97-AF65-F5344CB8AC3E}">
        <p14:creationId xmlns:p14="http://schemas.microsoft.com/office/powerpoint/2010/main" val="27801665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53</a:t>
            </a:fld>
            <a:endParaRPr lang="en-US"/>
          </a:p>
        </p:txBody>
      </p:sp>
    </p:spTree>
    <p:extLst>
      <p:ext uri="{BB962C8B-B14F-4D97-AF65-F5344CB8AC3E}">
        <p14:creationId xmlns:p14="http://schemas.microsoft.com/office/powerpoint/2010/main" val="714055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p67:notes"/>
          <p:cNvSpPr txBox="1">
            <a:spLocks noGrp="1"/>
          </p:cNvSpPr>
          <p:nvPr>
            <p:ph type="body" idx="1"/>
          </p:nvPr>
        </p:nvSpPr>
        <p:spPr>
          <a:xfrm>
            <a:off x="1" y="3542763"/>
            <a:ext cx="7021475" cy="503661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829" name="Google Shape;829;p67: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p68:notes"/>
          <p:cNvSpPr txBox="1">
            <a:spLocks noGrp="1"/>
          </p:cNvSpPr>
          <p:nvPr>
            <p:ph type="body" idx="1"/>
          </p:nvPr>
        </p:nvSpPr>
        <p:spPr>
          <a:xfrm>
            <a:off x="1" y="3542763"/>
            <a:ext cx="7021475" cy="503661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838" name="Google Shape;838;p68: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p69: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6" name="Google Shape;846;p69:notes"/>
          <p:cNvSpPr txBox="1">
            <a:spLocks noGrp="1"/>
          </p:cNvSpPr>
          <p:nvPr>
            <p:ph type="body" idx="1"/>
          </p:nvPr>
        </p:nvSpPr>
        <p:spPr>
          <a:xfrm>
            <a:off x="1" y="3542763"/>
            <a:ext cx="7021475" cy="5036615"/>
          </a:xfrm>
          <a:prstGeom prst="rect">
            <a:avLst/>
          </a:prstGeom>
          <a:noFill/>
          <a:ln>
            <a:noFill/>
          </a:ln>
        </p:spPr>
        <p:txBody>
          <a:bodyPr spcFirstLastPara="1" wrap="square" lIns="93300" tIns="46650" rIns="93300" bIns="46650" anchor="t" anchorCtr="0">
            <a:noAutofit/>
          </a:bodyPr>
          <a:lstStyle/>
          <a:p>
            <a:pPr marL="457200" marR="0" lvl="0" indent="-228600" algn="l" rtl="0">
              <a:lnSpc>
                <a:spcPct val="100000"/>
              </a:lnSpc>
              <a:spcBef>
                <a:spcPts val="0"/>
              </a:spcBef>
              <a:spcAft>
                <a:spcPts val="0"/>
              </a:spcAft>
              <a:buSzPts val="1400"/>
              <a:buNone/>
            </a:pPr>
            <a:endParaRPr/>
          </a:p>
        </p:txBody>
      </p:sp>
      <p:sp>
        <p:nvSpPr>
          <p:cNvPr id="847" name="Google Shape;847;p69:notes"/>
          <p:cNvSpPr txBox="1">
            <a:spLocks noGrp="1"/>
          </p:cNvSpPr>
          <p:nvPr>
            <p:ph type="sldNum" idx="12"/>
          </p:nvPr>
        </p:nvSpPr>
        <p:spPr>
          <a:xfrm>
            <a:off x="3420180" y="9036542"/>
            <a:ext cx="182742" cy="231784"/>
          </a:xfrm>
          <a:prstGeom prst="rect">
            <a:avLst/>
          </a:prstGeom>
          <a:noFill/>
          <a:ln>
            <a:noFill/>
          </a:ln>
        </p:spPr>
        <p:txBody>
          <a:bodyPr spcFirstLastPara="1" wrap="square" lIns="0" tIns="0" rIns="0" bIns="46650" anchor="ctr" anchorCtr="1">
            <a:spAutoFit/>
          </a:bodyPr>
          <a:lstStyle/>
          <a:p>
            <a:pPr marL="0" marR="0" lvl="0" indent="0" algn="ct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p70: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5" name="Google Shape;865;p70:notes"/>
          <p:cNvSpPr txBox="1">
            <a:spLocks noGrp="1"/>
          </p:cNvSpPr>
          <p:nvPr>
            <p:ph type="body" idx="1"/>
          </p:nvPr>
        </p:nvSpPr>
        <p:spPr>
          <a:xfrm>
            <a:off x="1" y="3542763"/>
            <a:ext cx="7021475" cy="5036615"/>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SzPts val="1400"/>
              <a:buNone/>
            </a:pPr>
            <a:endParaRPr/>
          </a:p>
        </p:txBody>
      </p:sp>
      <p:sp>
        <p:nvSpPr>
          <p:cNvPr id="866" name="Google Shape;866;p70:notes"/>
          <p:cNvSpPr txBox="1">
            <a:spLocks noGrp="1"/>
          </p:cNvSpPr>
          <p:nvPr>
            <p:ph type="dt" idx="10"/>
          </p:nvPr>
        </p:nvSpPr>
        <p:spPr>
          <a:xfrm>
            <a:off x="3978136" y="8688499"/>
            <a:ext cx="3043343" cy="620607"/>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SzPts val="1400"/>
              <a:buNone/>
            </a:pPr>
            <a:r>
              <a:rPr lang="en-US"/>
              <a:t>(added from Insert tab, Header &amp; Footer icon, Fixed Date and time)  1/23/2018</a:t>
            </a:r>
            <a:endParaRPr/>
          </a:p>
        </p:txBody>
      </p:sp>
      <p:sp>
        <p:nvSpPr>
          <p:cNvPr id="867" name="Google Shape;867;p70:notes"/>
          <p:cNvSpPr txBox="1">
            <a:spLocks noGrp="1"/>
          </p:cNvSpPr>
          <p:nvPr>
            <p:ph type="ftr" idx="11"/>
          </p:nvPr>
        </p:nvSpPr>
        <p:spPr>
          <a:xfrm>
            <a:off x="4" y="8688502"/>
            <a:ext cx="3043343" cy="620607"/>
          </a:xfrm>
          <a:prstGeom prst="rect">
            <a:avLst/>
          </a:prstGeom>
          <a:noFill/>
          <a:ln>
            <a:noFill/>
          </a:ln>
        </p:spPr>
        <p:txBody>
          <a:bodyPr spcFirstLastPara="1" wrap="square" lIns="93300" tIns="46650" rIns="93300" bIns="46650" anchor="b" anchorCtr="0">
            <a:noAutofit/>
          </a:bodyPr>
          <a:lstStyle/>
          <a:p>
            <a:pPr marL="0" lvl="0" indent="0" algn="l" rtl="0">
              <a:lnSpc>
                <a:spcPct val="100000"/>
              </a:lnSpc>
              <a:spcBef>
                <a:spcPts val="0"/>
              </a:spcBef>
              <a:spcAft>
                <a:spcPts val="0"/>
              </a:spcAft>
              <a:buSzPts val="1400"/>
              <a:buNone/>
            </a:pPr>
            <a:r>
              <a:rPr lang="en-US"/>
              <a:t>Presentation Title (added from Insert tab, Header &amp; Footer icon)</a:t>
            </a:r>
            <a:endParaRPr/>
          </a:p>
        </p:txBody>
      </p:sp>
      <p:sp>
        <p:nvSpPr>
          <p:cNvPr id="868" name="Google Shape;868;p70:notes"/>
          <p:cNvSpPr txBox="1">
            <a:spLocks noGrp="1"/>
          </p:cNvSpPr>
          <p:nvPr>
            <p:ph type="sldNum" idx="12"/>
          </p:nvPr>
        </p:nvSpPr>
        <p:spPr>
          <a:xfrm>
            <a:off x="3420180" y="9036542"/>
            <a:ext cx="182742" cy="231784"/>
          </a:xfrm>
          <a:prstGeom prst="rect">
            <a:avLst/>
          </a:prstGeom>
          <a:noFill/>
          <a:ln>
            <a:noFill/>
          </a:ln>
        </p:spPr>
        <p:txBody>
          <a:bodyPr spcFirstLastPara="1" wrap="square" lIns="0" tIns="0" rIns="0" bIns="46650" anchor="ctr" anchorCtr="1">
            <a:spAutoFit/>
          </a:bodyPr>
          <a:lstStyle/>
          <a:p>
            <a:pPr marL="0" lvl="0" indent="0" algn="ctr" rtl="0">
              <a:lnSpc>
                <a:spcPct val="100000"/>
              </a:lnSpc>
              <a:spcBef>
                <a:spcPts val="0"/>
              </a:spcBef>
              <a:spcAft>
                <a:spcPts val="0"/>
              </a:spcAft>
              <a:buSzPts val="1400"/>
              <a:buNone/>
            </a:pPr>
            <a:fld id="{00000000-1234-1234-1234-123412341234}" type="slidenum">
              <a:rPr lang="en-US"/>
              <a:t>61</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p71:notes"/>
          <p:cNvSpPr txBox="1">
            <a:spLocks noGrp="1"/>
          </p:cNvSpPr>
          <p:nvPr>
            <p:ph type="sldNum" idx="12"/>
          </p:nvPr>
        </p:nvSpPr>
        <p:spPr>
          <a:xfrm>
            <a:off x="3420180" y="9036542"/>
            <a:ext cx="182742" cy="231784"/>
          </a:xfrm>
          <a:prstGeom prst="rect">
            <a:avLst/>
          </a:prstGeom>
          <a:noFill/>
          <a:ln>
            <a:noFill/>
          </a:ln>
        </p:spPr>
        <p:txBody>
          <a:bodyPr spcFirstLastPara="1" wrap="square" lIns="0" tIns="0" rIns="0" bIns="46650" anchor="ctr" anchorCtr="1">
            <a:spAutoFit/>
          </a:bodyPr>
          <a:lstStyle/>
          <a:p>
            <a:pPr marL="0" lvl="0" indent="0" algn="ctr" rtl="0">
              <a:lnSpc>
                <a:spcPct val="100000"/>
              </a:lnSpc>
              <a:spcBef>
                <a:spcPts val="0"/>
              </a:spcBef>
              <a:spcAft>
                <a:spcPts val="0"/>
              </a:spcAft>
              <a:buSzPts val="1400"/>
              <a:buNone/>
            </a:pPr>
            <a:fld id="{00000000-1234-1234-1234-123412341234}" type="slidenum">
              <a:rPr lang="en-US"/>
              <a:t>62</a:t>
            </a:fld>
            <a:endParaRPr/>
          </a:p>
        </p:txBody>
      </p:sp>
      <p:sp>
        <p:nvSpPr>
          <p:cNvPr id="875" name="Google Shape;875;p71: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6" name="Google Shape;876;p71:notes"/>
          <p:cNvSpPr txBox="1">
            <a:spLocks noGrp="1"/>
          </p:cNvSpPr>
          <p:nvPr>
            <p:ph type="body" idx="1"/>
          </p:nvPr>
        </p:nvSpPr>
        <p:spPr>
          <a:xfrm>
            <a:off x="1" y="3542763"/>
            <a:ext cx="7021475" cy="5036615"/>
          </a:xfrm>
          <a:prstGeom prst="rect">
            <a:avLst/>
          </a:prstGeom>
          <a:noFill/>
          <a:ln>
            <a:noFill/>
          </a:ln>
        </p:spPr>
        <p:txBody>
          <a:bodyPr spcFirstLastPara="1" wrap="square" lIns="93300" tIns="46650" rIns="93300" bIns="46650" anchor="t" anchorCtr="0">
            <a:noAutofit/>
          </a:bodyPr>
          <a:lstStyle/>
          <a:p>
            <a:pPr marL="457200" marR="0" lvl="0" indent="0" algn="l" rtl="0">
              <a:lnSpc>
                <a:spcPct val="90000"/>
              </a:lnSpc>
              <a:spcBef>
                <a:spcPts val="0"/>
              </a:spcBef>
              <a:spcAft>
                <a:spcPts val="0"/>
              </a:spcAft>
              <a:buSzPts val="1400"/>
              <a:buNone/>
            </a:pPr>
            <a:endParaRPr>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72:notes"/>
          <p:cNvSpPr txBox="1">
            <a:spLocks noGrp="1"/>
          </p:cNvSpPr>
          <p:nvPr>
            <p:ph type="body" idx="1"/>
          </p:nvPr>
        </p:nvSpPr>
        <p:spPr>
          <a:xfrm>
            <a:off x="1" y="3542763"/>
            <a:ext cx="7021475" cy="503661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889" name="Google Shape;889;p72: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p73: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7" name="Google Shape;897;p73:notes"/>
          <p:cNvSpPr txBox="1">
            <a:spLocks noGrp="1"/>
          </p:cNvSpPr>
          <p:nvPr>
            <p:ph type="body" idx="1"/>
          </p:nvPr>
        </p:nvSpPr>
        <p:spPr>
          <a:xfrm>
            <a:off x="1" y="3542763"/>
            <a:ext cx="7021500" cy="5036700"/>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SzPts val="1400"/>
              <a:buNone/>
            </a:pPr>
            <a:endParaRPr/>
          </a:p>
        </p:txBody>
      </p:sp>
      <p:sp>
        <p:nvSpPr>
          <p:cNvPr id="898" name="Google Shape;898;p73:notes"/>
          <p:cNvSpPr txBox="1">
            <a:spLocks noGrp="1"/>
          </p:cNvSpPr>
          <p:nvPr>
            <p:ph type="sldNum" idx="12"/>
          </p:nvPr>
        </p:nvSpPr>
        <p:spPr>
          <a:xfrm>
            <a:off x="3420180" y="9036542"/>
            <a:ext cx="182700" cy="231900"/>
          </a:xfrm>
          <a:prstGeom prst="rect">
            <a:avLst/>
          </a:prstGeom>
          <a:noFill/>
          <a:ln>
            <a:noFill/>
          </a:ln>
        </p:spPr>
        <p:txBody>
          <a:bodyPr spcFirstLastPara="1" wrap="square" lIns="0" tIns="0" rIns="0" bIns="46650" anchor="ctr" anchorCtr="1">
            <a:noAutofit/>
          </a:bodyPr>
          <a:lstStyle/>
          <a:p>
            <a:pPr marL="0" lvl="0" indent="0" algn="ctr" rtl="0">
              <a:lnSpc>
                <a:spcPct val="100000"/>
              </a:lnSpc>
              <a:spcBef>
                <a:spcPts val="0"/>
              </a:spcBef>
              <a:spcAft>
                <a:spcPts val="0"/>
              </a:spcAft>
              <a:buClr>
                <a:srgbClr val="000000"/>
              </a:buClr>
              <a:buSzPts val="1400"/>
              <a:buFont typeface="Arial"/>
              <a:buNone/>
            </a:pPr>
            <a:fld id="{00000000-1234-1234-1234-123412341234}" type="slidenum">
              <a:rPr lang="en-US"/>
              <a:t>64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09f7694935_0_9: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g209f7694935_0_9:notes"/>
          <p:cNvSpPr txBox="1">
            <a:spLocks noGrp="1"/>
          </p:cNvSpPr>
          <p:nvPr>
            <p:ph type="body" idx="1"/>
          </p:nvPr>
        </p:nvSpPr>
        <p:spPr>
          <a:xfrm>
            <a:off x="1" y="3542763"/>
            <a:ext cx="7021500" cy="5036700"/>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SzPts val="1400"/>
              <a:buNone/>
            </a:pPr>
            <a:endParaRPr/>
          </a:p>
        </p:txBody>
      </p:sp>
      <p:sp>
        <p:nvSpPr>
          <p:cNvPr id="266" name="Google Shape;266;g209f7694935_0_9:notes"/>
          <p:cNvSpPr txBox="1">
            <a:spLocks noGrp="1"/>
          </p:cNvSpPr>
          <p:nvPr>
            <p:ph type="sldNum" idx="12"/>
          </p:nvPr>
        </p:nvSpPr>
        <p:spPr>
          <a:xfrm>
            <a:off x="3420180" y="9036542"/>
            <a:ext cx="182700" cy="231900"/>
          </a:xfrm>
          <a:prstGeom prst="rect">
            <a:avLst/>
          </a:prstGeom>
          <a:noFill/>
          <a:ln>
            <a:noFill/>
          </a:ln>
        </p:spPr>
        <p:txBody>
          <a:bodyPr spcFirstLastPara="1" wrap="square" lIns="0" tIns="0" rIns="0" bIns="46650" anchor="ctr" anchorCtr="1">
            <a:noAutofit/>
          </a:bodyPr>
          <a:lstStyle/>
          <a:p>
            <a:pPr marL="0" lvl="0" indent="0" algn="ctr" rtl="0">
              <a:lnSpc>
                <a:spcPct val="100000"/>
              </a:lnSpc>
              <a:spcBef>
                <a:spcPts val="0"/>
              </a:spcBef>
              <a:spcAft>
                <a:spcPts val="0"/>
              </a:spcAft>
              <a:buClr>
                <a:srgbClr val="000000"/>
              </a:buClr>
              <a:buSzPts val="1400"/>
              <a:buFont typeface="Arial"/>
              <a:buNone/>
            </a:pPr>
            <a:fld id="{00000000-1234-1234-1234-123412341234}" type="slidenum">
              <a:rPr lang="en-US"/>
              <a:t>6</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p74: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7" name="Google Shape;907;p74:notes"/>
          <p:cNvSpPr txBox="1">
            <a:spLocks noGrp="1"/>
          </p:cNvSpPr>
          <p:nvPr>
            <p:ph type="body" idx="1"/>
          </p:nvPr>
        </p:nvSpPr>
        <p:spPr>
          <a:xfrm>
            <a:off x="1" y="3542763"/>
            <a:ext cx="7021475" cy="5036615"/>
          </a:xfrm>
          <a:prstGeom prst="rect">
            <a:avLst/>
          </a:prstGeom>
          <a:noFill/>
          <a:ln>
            <a:noFill/>
          </a:ln>
        </p:spPr>
        <p:txBody>
          <a:bodyPr spcFirstLastPara="1" wrap="square" lIns="93300" tIns="46650" rIns="93300" bIns="46650" anchor="t" anchorCtr="0">
            <a:noAutofit/>
          </a:bodyPr>
          <a:lstStyle/>
          <a:p>
            <a:pPr marL="457200" marR="0" lvl="0" indent="-228600" algn="l" rtl="0">
              <a:lnSpc>
                <a:spcPct val="100000"/>
              </a:lnSpc>
              <a:spcBef>
                <a:spcPts val="0"/>
              </a:spcBef>
              <a:spcAft>
                <a:spcPts val="0"/>
              </a:spcAft>
              <a:buSzPts val="1400"/>
              <a:buNone/>
            </a:pPr>
            <a:endParaRPr/>
          </a:p>
        </p:txBody>
      </p:sp>
      <p:sp>
        <p:nvSpPr>
          <p:cNvPr id="908" name="Google Shape;908;p74:notes"/>
          <p:cNvSpPr txBox="1">
            <a:spLocks noGrp="1"/>
          </p:cNvSpPr>
          <p:nvPr>
            <p:ph type="sldNum" idx="12"/>
          </p:nvPr>
        </p:nvSpPr>
        <p:spPr>
          <a:xfrm>
            <a:off x="3420180" y="9036542"/>
            <a:ext cx="182742" cy="231784"/>
          </a:xfrm>
          <a:prstGeom prst="rect">
            <a:avLst/>
          </a:prstGeom>
          <a:noFill/>
          <a:ln>
            <a:noFill/>
          </a:ln>
        </p:spPr>
        <p:txBody>
          <a:bodyPr spcFirstLastPara="1" wrap="square" lIns="0" tIns="0" rIns="0" bIns="46650" anchor="ctr" anchorCtr="1">
            <a:spAutoFit/>
          </a:bodyPr>
          <a:lstStyle/>
          <a:p>
            <a:pPr marL="0" marR="0" lvl="0" indent="0" algn="ct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945170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72:notes"/>
          <p:cNvSpPr txBox="1">
            <a:spLocks noGrp="1"/>
          </p:cNvSpPr>
          <p:nvPr>
            <p:ph type="body" idx="1"/>
          </p:nvPr>
        </p:nvSpPr>
        <p:spPr>
          <a:xfrm>
            <a:off x="1" y="3542763"/>
            <a:ext cx="7021475" cy="503661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889" name="Google Shape;889;p72: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75269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p74: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7" name="Google Shape;907;p74:notes"/>
          <p:cNvSpPr txBox="1">
            <a:spLocks noGrp="1"/>
          </p:cNvSpPr>
          <p:nvPr>
            <p:ph type="body" idx="1"/>
          </p:nvPr>
        </p:nvSpPr>
        <p:spPr>
          <a:xfrm>
            <a:off x="1" y="3542763"/>
            <a:ext cx="7021475" cy="5036615"/>
          </a:xfrm>
          <a:prstGeom prst="rect">
            <a:avLst/>
          </a:prstGeom>
          <a:noFill/>
          <a:ln>
            <a:noFill/>
          </a:ln>
        </p:spPr>
        <p:txBody>
          <a:bodyPr spcFirstLastPara="1" wrap="square" lIns="93300" tIns="46650" rIns="93300" bIns="46650" anchor="t" anchorCtr="0">
            <a:noAutofit/>
          </a:bodyPr>
          <a:lstStyle/>
          <a:p>
            <a:pPr marL="457200" marR="0" lvl="0" indent="-228600" algn="l" rtl="0">
              <a:lnSpc>
                <a:spcPct val="100000"/>
              </a:lnSpc>
              <a:spcBef>
                <a:spcPts val="0"/>
              </a:spcBef>
              <a:spcAft>
                <a:spcPts val="0"/>
              </a:spcAft>
              <a:buSzPts val="1400"/>
              <a:buNone/>
            </a:pPr>
            <a:endParaRPr/>
          </a:p>
        </p:txBody>
      </p:sp>
      <p:sp>
        <p:nvSpPr>
          <p:cNvPr id="908" name="Google Shape;908;p74:notes"/>
          <p:cNvSpPr txBox="1">
            <a:spLocks noGrp="1"/>
          </p:cNvSpPr>
          <p:nvPr>
            <p:ph type="sldNum" idx="12"/>
          </p:nvPr>
        </p:nvSpPr>
        <p:spPr>
          <a:xfrm>
            <a:off x="3420180" y="9036542"/>
            <a:ext cx="182742" cy="231784"/>
          </a:xfrm>
          <a:prstGeom prst="rect">
            <a:avLst/>
          </a:prstGeom>
          <a:noFill/>
          <a:ln>
            <a:noFill/>
          </a:ln>
        </p:spPr>
        <p:txBody>
          <a:bodyPr spcFirstLastPara="1" wrap="square" lIns="0" tIns="0" rIns="0" bIns="46650" anchor="ctr" anchorCtr="1">
            <a:spAutoFit/>
          </a:bodyPr>
          <a:lstStyle/>
          <a:p>
            <a:pPr marL="0" marR="0" lvl="0" indent="0" algn="ct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p75:notes"/>
          <p:cNvSpPr txBox="1">
            <a:spLocks noGrp="1"/>
          </p:cNvSpPr>
          <p:nvPr>
            <p:ph type="body" idx="1"/>
          </p:nvPr>
        </p:nvSpPr>
        <p:spPr>
          <a:xfrm>
            <a:off x="1" y="3542763"/>
            <a:ext cx="7021475" cy="503661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914" name="Google Shape;914;p75: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p76: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2" name="Google Shape;922;p76:notes"/>
          <p:cNvSpPr txBox="1">
            <a:spLocks noGrp="1"/>
          </p:cNvSpPr>
          <p:nvPr>
            <p:ph type="body" idx="1"/>
          </p:nvPr>
        </p:nvSpPr>
        <p:spPr>
          <a:xfrm>
            <a:off x="1" y="3542763"/>
            <a:ext cx="7021475" cy="5036615"/>
          </a:xfrm>
          <a:prstGeom prst="rect">
            <a:avLst/>
          </a:prstGeom>
          <a:noFill/>
          <a:ln>
            <a:noFill/>
          </a:ln>
        </p:spPr>
        <p:txBody>
          <a:bodyPr spcFirstLastPara="1" wrap="square" lIns="93300" tIns="46650" rIns="93300" bIns="46650" anchor="t" anchorCtr="0">
            <a:noAutofit/>
          </a:bodyPr>
          <a:lstStyle/>
          <a:p>
            <a:pPr marL="457200" marR="0" lvl="0" indent="-228600" algn="l" rtl="0">
              <a:lnSpc>
                <a:spcPct val="100000"/>
              </a:lnSpc>
              <a:spcBef>
                <a:spcPts val="0"/>
              </a:spcBef>
              <a:spcAft>
                <a:spcPts val="0"/>
              </a:spcAft>
              <a:buSzPts val="1400"/>
              <a:buNone/>
            </a:pPr>
            <a:endParaRPr/>
          </a:p>
        </p:txBody>
      </p:sp>
      <p:sp>
        <p:nvSpPr>
          <p:cNvPr id="923" name="Google Shape;923;p76:notes"/>
          <p:cNvSpPr txBox="1">
            <a:spLocks noGrp="1"/>
          </p:cNvSpPr>
          <p:nvPr>
            <p:ph type="sldNum" idx="12"/>
          </p:nvPr>
        </p:nvSpPr>
        <p:spPr>
          <a:xfrm>
            <a:off x="3420180" y="9036542"/>
            <a:ext cx="182742" cy="231784"/>
          </a:xfrm>
          <a:prstGeom prst="rect">
            <a:avLst/>
          </a:prstGeom>
          <a:noFill/>
          <a:ln>
            <a:noFill/>
          </a:ln>
        </p:spPr>
        <p:txBody>
          <a:bodyPr spcFirstLastPara="1" wrap="square" lIns="0" tIns="0" rIns="0" bIns="46650" anchor="ctr" anchorCtr="1">
            <a:spAutoFit/>
          </a:bodyPr>
          <a:lstStyle/>
          <a:p>
            <a:pPr marL="0" marR="0" lvl="0" indent="0" algn="ct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p77: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0" name="Google Shape;930;p77:notes"/>
          <p:cNvSpPr txBox="1">
            <a:spLocks noGrp="1"/>
          </p:cNvSpPr>
          <p:nvPr>
            <p:ph type="body" idx="1"/>
          </p:nvPr>
        </p:nvSpPr>
        <p:spPr>
          <a:xfrm>
            <a:off x="1" y="3542763"/>
            <a:ext cx="7021475" cy="5036615"/>
          </a:xfrm>
          <a:prstGeom prst="rect">
            <a:avLst/>
          </a:prstGeom>
          <a:noFill/>
          <a:ln>
            <a:noFill/>
          </a:ln>
        </p:spPr>
        <p:txBody>
          <a:bodyPr spcFirstLastPara="1" wrap="square" lIns="93300" tIns="46650" rIns="93300" bIns="46650" anchor="t" anchorCtr="0">
            <a:noAutofit/>
          </a:bodyPr>
          <a:lstStyle/>
          <a:p>
            <a:pPr marL="457200" marR="0" lvl="0" indent="-228600" algn="l" rtl="0">
              <a:lnSpc>
                <a:spcPct val="100000"/>
              </a:lnSpc>
              <a:spcBef>
                <a:spcPts val="0"/>
              </a:spcBef>
              <a:spcAft>
                <a:spcPts val="0"/>
              </a:spcAft>
              <a:buSzPts val="1400"/>
              <a:buNone/>
            </a:pPr>
            <a:endParaRPr/>
          </a:p>
        </p:txBody>
      </p:sp>
      <p:sp>
        <p:nvSpPr>
          <p:cNvPr id="931" name="Google Shape;931;p77:notes"/>
          <p:cNvSpPr txBox="1">
            <a:spLocks noGrp="1"/>
          </p:cNvSpPr>
          <p:nvPr>
            <p:ph type="sldNum" idx="12"/>
          </p:nvPr>
        </p:nvSpPr>
        <p:spPr>
          <a:xfrm>
            <a:off x="3420180" y="9036542"/>
            <a:ext cx="182742" cy="231784"/>
          </a:xfrm>
          <a:prstGeom prst="rect">
            <a:avLst/>
          </a:prstGeom>
          <a:noFill/>
          <a:ln>
            <a:noFill/>
          </a:ln>
        </p:spPr>
        <p:txBody>
          <a:bodyPr spcFirstLastPara="1" wrap="square" lIns="0" tIns="0" rIns="0" bIns="46650" anchor="ctr" anchorCtr="1">
            <a:spAutoFit/>
          </a:bodyPr>
          <a:lstStyle/>
          <a:p>
            <a:pPr marL="0" marR="0" lvl="0" indent="0" algn="ct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70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p78:notes"/>
          <p:cNvSpPr txBox="1">
            <a:spLocks noGrp="1"/>
          </p:cNvSpPr>
          <p:nvPr>
            <p:ph type="body" idx="1"/>
          </p:nvPr>
        </p:nvSpPr>
        <p:spPr>
          <a:xfrm>
            <a:off x="1" y="3542763"/>
            <a:ext cx="7021475" cy="503661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943" name="Google Shape;943;p78: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p79:notes"/>
          <p:cNvSpPr txBox="1">
            <a:spLocks noGrp="1"/>
          </p:cNvSpPr>
          <p:nvPr>
            <p:ph type="body" idx="1"/>
          </p:nvPr>
        </p:nvSpPr>
        <p:spPr>
          <a:xfrm>
            <a:off x="1" y="3542763"/>
            <a:ext cx="7021475" cy="503661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954" name="Google Shape;954;p79: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p80:notes"/>
          <p:cNvSpPr txBox="1">
            <a:spLocks noGrp="1"/>
          </p:cNvSpPr>
          <p:nvPr>
            <p:ph type="body" idx="1"/>
          </p:nvPr>
        </p:nvSpPr>
        <p:spPr>
          <a:xfrm>
            <a:off x="1" y="3542763"/>
            <a:ext cx="7021475" cy="503661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965" name="Google Shape;965;p80: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p81:notes"/>
          <p:cNvSpPr txBox="1">
            <a:spLocks noGrp="1"/>
          </p:cNvSpPr>
          <p:nvPr>
            <p:ph type="body" idx="1"/>
          </p:nvPr>
        </p:nvSpPr>
        <p:spPr>
          <a:xfrm>
            <a:off x="1" y="3542763"/>
            <a:ext cx="7021475" cy="503661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976" name="Google Shape;976;p81: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24:notes"/>
          <p:cNvSpPr txBox="1">
            <a:spLocks noGrp="1"/>
          </p:cNvSpPr>
          <p:nvPr>
            <p:ph type="body" idx="1"/>
          </p:nvPr>
        </p:nvSpPr>
        <p:spPr>
          <a:xfrm>
            <a:off x="1" y="3542763"/>
            <a:ext cx="7021475" cy="503661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275" name="Google Shape;275;p24: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p4: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5" name="Google Shape;855;p4:notes"/>
          <p:cNvSpPr txBox="1">
            <a:spLocks noGrp="1"/>
          </p:cNvSpPr>
          <p:nvPr>
            <p:ph type="body" idx="1"/>
          </p:nvPr>
        </p:nvSpPr>
        <p:spPr>
          <a:xfrm>
            <a:off x="1" y="3542763"/>
            <a:ext cx="7021475" cy="5036615"/>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SzPts val="1400"/>
              <a:buNone/>
            </a:pPr>
            <a:endParaRPr/>
          </a:p>
        </p:txBody>
      </p:sp>
      <p:sp>
        <p:nvSpPr>
          <p:cNvPr id="856" name="Google Shape;856;p4:notes"/>
          <p:cNvSpPr txBox="1">
            <a:spLocks noGrp="1"/>
          </p:cNvSpPr>
          <p:nvPr>
            <p:ph type="dt" idx="10"/>
          </p:nvPr>
        </p:nvSpPr>
        <p:spPr>
          <a:xfrm>
            <a:off x="3978136" y="8688499"/>
            <a:ext cx="3043343" cy="620607"/>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SzPts val="1400"/>
              <a:buNone/>
            </a:pPr>
            <a:r>
              <a:rPr lang="en-US"/>
              <a:t>(added from Insert tab, Header &amp; Footer icon, Fixed Date and time)  1/23/2018</a:t>
            </a:r>
            <a:endParaRPr/>
          </a:p>
        </p:txBody>
      </p:sp>
      <p:sp>
        <p:nvSpPr>
          <p:cNvPr id="857" name="Google Shape;857;p4:notes"/>
          <p:cNvSpPr txBox="1">
            <a:spLocks noGrp="1"/>
          </p:cNvSpPr>
          <p:nvPr>
            <p:ph type="ftr" idx="11"/>
          </p:nvPr>
        </p:nvSpPr>
        <p:spPr>
          <a:xfrm>
            <a:off x="4" y="8688502"/>
            <a:ext cx="3043343" cy="620607"/>
          </a:xfrm>
          <a:prstGeom prst="rect">
            <a:avLst/>
          </a:prstGeom>
          <a:noFill/>
          <a:ln>
            <a:noFill/>
          </a:ln>
        </p:spPr>
        <p:txBody>
          <a:bodyPr spcFirstLastPara="1" wrap="square" lIns="93300" tIns="46650" rIns="93300" bIns="46650" anchor="b" anchorCtr="0">
            <a:noAutofit/>
          </a:bodyPr>
          <a:lstStyle/>
          <a:p>
            <a:pPr marL="0" lvl="0" indent="0" algn="l" rtl="0">
              <a:lnSpc>
                <a:spcPct val="100000"/>
              </a:lnSpc>
              <a:spcBef>
                <a:spcPts val="0"/>
              </a:spcBef>
              <a:spcAft>
                <a:spcPts val="0"/>
              </a:spcAft>
              <a:buSzPts val="1400"/>
              <a:buNone/>
            </a:pPr>
            <a:r>
              <a:rPr lang="en-US"/>
              <a:t>Presentation Title (added from Insert tab, Header &amp; Footer icon)</a:t>
            </a:r>
            <a:endParaRPr/>
          </a:p>
        </p:txBody>
      </p:sp>
      <p:sp>
        <p:nvSpPr>
          <p:cNvPr id="858" name="Google Shape;858;p4:notes"/>
          <p:cNvSpPr txBox="1">
            <a:spLocks noGrp="1"/>
          </p:cNvSpPr>
          <p:nvPr>
            <p:ph type="sldNum" idx="12"/>
          </p:nvPr>
        </p:nvSpPr>
        <p:spPr>
          <a:xfrm>
            <a:off x="3420180" y="9036542"/>
            <a:ext cx="182742" cy="231784"/>
          </a:xfrm>
          <a:prstGeom prst="rect">
            <a:avLst/>
          </a:prstGeom>
          <a:noFill/>
          <a:ln>
            <a:noFill/>
          </a:ln>
        </p:spPr>
        <p:txBody>
          <a:bodyPr spcFirstLastPara="1" wrap="square" lIns="0" tIns="0" rIns="0" bIns="46650" anchor="ctr" anchorCtr="1">
            <a:spAutoFit/>
          </a:bodyPr>
          <a:lstStyle/>
          <a:p>
            <a:pPr marL="0" lvl="0" indent="0" algn="ctr" rtl="0">
              <a:lnSpc>
                <a:spcPct val="100000"/>
              </a:lnSpc>
              <a:spcBef>
                <a:spcPts val="0"/>
              </a:spcBef>
              <a:spcAft>
                <a:spcPts val="0"/>
              </a:spcAft>
              <a:buSzPts val="1400"/>
              <a:buNone/>
            </a:pPr>
            <a:fld id="{00000000-1234-1234-1234-123412341234}" type="slidenum">
              <a:rPr lang="en-US"/>
              <a:t>75</a:t>
            </a:fld>
            <a:endParaRPr/>
          </a:p>
        </p:txBody>
      </p:sp>
    </p:spTree>
    <p:extLst>
      <p:ext uri="{BB962C8B-B14F-4D97-AF65-F5344CB8AC3E}">
        <p14:creationId xmlns:p14="http://schemas.microsoft.com/office/powerpoint/2010/main" val="431459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11</a:t>
            </a:fld>
            <a:endParaRPr lang="en-US"/>
          </a:p>
        </p:txBody>
      </p:sp>
    </p:spTree>
    <p:extLst>
      <p:ext uri="{BB962C8B-B14F-4D97-AF65-F5344CB8AC3E}">
        <p14:creationId xmlns:p14="http://schemas.microsoft.com/office/powerpoint/2010/main" val="983524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09f7694935_0_22: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g209f7694935_0_22:notes"/>
          <p:cNvSpPr txBox="1">
            <a:spLocks noGrp="1"/>
          </p:cNvSpPr>
          <p:nvPr>
            <p:ph type="body" idx="1"/>
          </p:nvPr>
        </p:nvSpPr>
        <p:spPr>
          <a:xfrm>
            <a:off x="1" y="3542763"/>
            <a:ext cx="7021500" cy="5036700"/>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SzPts val="1400"/>
              <a:buNone/>
            </a:pPr>
            <a:endParaRPr/>
          </a:p>
        </p:txBody>
      </p:sp>
      <p:sp>
        <p:nvSpPr>
          <p:cNvPr id="284" name="Google Shape;284;g209f7694935_0_22:notes"/>
          <p:cNvSpPr txBox="1">
            <a:spLocks noGrp="1"/>
          </p:cNvSpPr>
          <p:nvPr>
            <p:ph type="sldNum" idx="12"/>
          </p:nvPr>
        </p:nvSpPr>
        <p:spPr>
          <a:xfrm>
            <a:off x="3420180" y="9036542"/>
            <a:ext cx="182700" cy="231900"/>
          </a:xfrm>
          <a:prstGeom prst="rect">
            <a:avLst/>
          </a:prstGeom>
          <a:noFill/>
          <a:ln>
            <a:noFill/>
          </a:ln>
        </p:spPr>
        <p:txBody>
          <a:bodyPr spcFirstLastPara="1" wrap="square" lIns="0" tIns="0" rIns="0" bIns="46650" anchor="ctr" anchorCtr="1">
            <a:noAutofit/>
          </a:bodyPr>
          <a:lstStyle/>
          <a:p>
            <a:pPr marL="0" lvl="0" indent="0" algn="ctr" rtl="0">
              <a:lnSpc>
                <a:spcPct val="100000"/>
              </a:lnSpc>
              <a:spcBef>
                <a:spcPts val="0"/>
              </a:spcBef>
              <a:spcAft>
                <a:spcPts val="0"/>
              </a:spcAft>
              <a:buClr>
                <a:srgbClr val="000000"/>
              </a:buClr>
              <a:buSzPts val="1400"/>
              <a:buFont typeface="Arial"/>
              <a:buNone/>
            </a:pPr>
            <a:fld id="{00000000-1234-1234-1234-123412341234}" type="slidenum">
              <a:rPr lang="en-US"/>
              <a:t>13</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5: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25:notes"/>
          <p:cNvSpPr txBox="1">
            <a:spLocks noGrp="1"/>
          </p:cNvSpPr>
          <p:nvPr>
            <p:ph type="body" idx="1"/>
          </p:nvPr>
        </p:nvSpPr>
        <p:spPr>
          <a:xfrm>
            <a:off x="1" y="3542763"/>
            <a:ext cx="7021500" cy="5036700"/>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SzPts val="1400"/>
              <a:buNone/>
            </a:pPr>
            <a:endParaRPr/>
          </a:p>
        </p:txBody>
      </p:sp>
      <p:sp>
        <p:nvSpPr>
          <p:cNvPr id="296" name="Google Shape;296;p25:notes"/>
          <p:cNvSpPr txBox="1">
            <a:spLocks noGrp="1"/>
          </p:cNvSpPr>
          <p:nvPr>
            <p:ph type="sldNum" idx="12"/>
          </p:nvPr>
        </p:nvSpPr>
        <p:spPr>
          <a:xfrm>
            <a:off x="3420180" y="9036542"/>
            <a:ext cx="182700" cy="231900"/>
          </a:xfrm>
          <a:prstGeom prst="rect">
            <a:avLst/>
          </a:prstGeom>
          <a:noFill/>
          <a:ln>
            <a:noFill/>
          </a:ln>
        </p:spPr>
        <p:txBody>
          <a:bodyPr spcFirstLastPara="1" wrap="square" lIns="0" tIns="0" rIns="0" bIns="46650" anchor="ctr" anchorCtr="1">
            <a:noAutofit/>
          </a:bodyPr>
          <a:lstStyle/>
          <a:p>
            <a:pPr marL="0" lvl="0" indent="0" algn="ctr" rtl="0">
              <a:lnSpc>
                <a:spcPct val="100000"/>
              </a:lnSpc>
              <a:spcBef>
                <a:spcPts val="0"/>
              </a:spcBef>
              <a:spcAft>
                <a:spcPts val="0"/>
              </a:spcAft>
              <a:buClr>
                <a:srgbClr val="000000"/>
              </a:buClr>
              <a:buSzPts val="1400"/>
              <a:buFont typeface="Arial"/>
              <a:buNone/>
            </a:pPr>
            <a:fld id="{00000000-1234-1234-1234-123412341234}" type="slidenum">
              <a:rPr lang="en-US"/>
              <a:t>14</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Instructions in Image Placeholder">
    <p:bg>
      <p:bgRef idx="1001">
        <a:schemeClr val="bg1"/>
      </p:bgRef>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57CF50A0-16B1-4F6F-A44A-56FA2EC7971A}"/>
              </a:ext>
            </a:extLst>
          </p:cNvPr>
          <p:cNvSpPr/>
          <p:nvPr userDrawn="1"/>
        </p:nvSpPr>
        <p:spPr>
          <a:xfrm>
            <a:off x="0" y="0"/>
            <a:ext cx="12188952" cy="6858000"/>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4" name="Rectangle 13">
            <a:extLst>
              <a:ext uri="{FF2B5EF4-FFF2-40B4-BE49-F238E27FC236}">
                <a16:creationId xmlns:a16="http://schemas.microsoft.com/office/drawing/2014/main" id="{F970BB26-65E2-4E68-A5CE-904C4BE2329C}"/>
              </a:ext>
            </a:extLst>
          </p:cNvPr>
          <p:cNvSpPr/>
          <p:nvPr userDrawn="1"/>
        </p:nvSpPr>
        <p:spPr>
          <a:xfrm>
            <a:off x="0" y="1096962"/>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20" name="Picture 19" descr="Text&#10;&#10;Description automatically generated">
            <a:extLst>
              <a:ext uri="{FF2B5EF4-FFF2-40B4-BE49-F238E27FC236}">
                <a16:creationId xmlns:a16="http://schemas.microsoft.com/office/drawing/2014/main" id="{BFCD9266-E5E8-404E-8F49-2E5918C8F471}"/>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729742" y="236538"/>
            <a:ext cx="3108960" cy="624339"/>
          </a:xfrm>
          <a:prstGeom prst="rect">
            <a:avLst/>
          </a:prstGeom>
        </p:spPr>
      </p:pic>
      <p:pic>
        <p:nvPicPr>
          <p:cNvPr id="26" name="Picture 25" descr="Logo, icon, company name&#10;&#10;Description automatically generated">
            <a:extLst>
              <a:ext uri="{FF2B5EF4-FFF2-40B4-BE49-F238E27FC236}">
                <a16:creationId xmlns:a16="http://schemas.microsoft.com/office/drawing/2014/main" id="{A1FA39CA-BD67-46A7-84D0-A2E58063FB10}"/>
              </a:ext>
            </a:extLst>
          </p:cNvPr>
          <p:cNvPicPr>
            <a:picLocks noChangeAspect="1"/>
          </p:cNvPicPr>
          <p:nvPr userDrawn="1"/>
        </p:nvPicPr>
        <p:blipFill>
          <a:blip r:embed="rId3" cstate="print">
            <a:alphaModFix/>
            <a:extLst>
              <a:ext uri="{28A0092B-C50C-407E-A947-70E740481C1C}">
                <a14:useLocalDpi xmlns:a14="http://schemas.microsoft.com/office/drawing/2010/main"/>
              </a:ext>
            </a:extLst>
          </a:blip>
          <a:stretch>
            <a:fillRect/>
          </a:stretch>
        </p:blipFill>
        <p:spPr>
          <a:xfrm>
            <a:off x="11580034" y="6329849"/>
            <a:ext cx="484632" cy="473738"/>
          </a:xfrm>
          <a:prstGeom prst="rect">
            <a:avLst/>
          </a:prstGeom>
        </p:spPr>
      </p:pic>
      <p:grpSp>
        <p:nvGrpSpPr>
          <p:cNvPr id="3" name="Group 2">
            <a:extLst>
              <a:ext uri="{FF2B5EF4-FFF2-40B4-BE49-F238E27FC236}">
                <a16:creationId xmlns:a16="http://schemas.microsoft.com/office/drawing/2014/main" id="{759F43F8-F35F-4EAF-AD65-F599A46227AD}"/>
              </a:ext>
            </a:extLst>
          </p:cNvPr>
          <p:cNvGrpSpPr/>
          <p:nvPr userDrawn="1"/>
        </p:nvGrpSpPr>
        <p:grpSpPr>
          <a:xfrm>
            <a:off x="11458575" y="3123404"/>
            <a:ext cx="733425" cy="488158"/>
            <a:chOff x="11458575" y="3120629"/>
            <a:chExt cx="733425" cy="488158"/>
          </a:xfrm>
        </p:grpSpPr>
        <p:sp>
          <p:nvSpPr>
            <p:cNvPr id="27" name="Rectangle 26">
              <a:extLst>
                <a:ext uri="{FF2B5EF4-FFF2-40B4-BE49-F238E27FC236}">
                  <a16:creationId xmlns:a16="http://schemas.microsoft.com/office/drawing/2014/main" id="{484343E7-E321-466B-AE25-8F4CDE00A001}"/>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8" name="Rectangle 27">
              <a:extLst>
                <a:ext uri="{FF2B5EF4-FFF2-40B4-BE49-F238E27FC236}">
                  <a16:creationId xmlns:a16="http://schemas.microsoft.com/office/drawing/2014/main" id="{8B795BCF-8FD4-4860-8390-B87796281DE1}"/>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30" name="Straight Connector 29">
              <a:extLst>
                <a:ext uri="{FF2B5EF4-FFF2-40B4-BE49-F238E27FC236}">
                  <a16:creationId xmlns:a16="http://schemas.microsoft.com/office/drawing/2014/main" id="{528745DB-8C43-4290-9D95-2D908DD271E7}"/>
                </a:ext>
              </a:extLst>
            </p:cNvPr>
            <p:cNvCxnSpPr>
              <a:cxnSpLocks/>
              <a:stCxn id="28" idx="3"/>
              <a:endCxn id="27"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10" name="Cover Image with Instrux">
            <a:extLst>
              <a:ext uri="{FF2B5EF4-FFF2-40B4-BE49-F238E27FC236}">
                <a16:creationId xmlns:a16="http://schemas.microsoft.com/office/drawing/2014/main" id="{FC943866-BABF-4CF4-8341-7B3338F48E13}"/>
              </a:ext>
            </a:extLst>
          </p:cNvPr>
          <p:cNvSpPr>
            <a:spLocks noGrp="1"/>
          </p:cNvSpPr>
          <p:nvPr userDrawn="1">
            <p:ph type="pic" sz="quarter" idx="22" hasCustomPrompt="1"/>
          </p:nvPr>
        </p:nvSpPr>
        <p:spPr>
          <a:xfrm>
            <a:off x="729742" y="1096962"/>
            <a:ext cx="10533888" cy="2514600"/>
          </a:xfrm>
          <a:noFill/>
        </p:spPr>
        <p:txBody>
          <a:bodyPr lIns="228600" tIns="0" rIns="228600" bIns="0">
            <a:normAutofit/>
          </a:bodyPr>
          <a:lstStyle>
            <a:lvl1pPr marL="0" indent="0" algn="l">
              <a:lnSpc>
                <a:spcPct val="125000"/>
              </a:lnSpc>
              <a:spcBef>
                <a:spcPts val="0"/>
              </a:spcBef>
              <a:buNone/>
              <a:defRPr sz="1600" b="1"/>
            </a:lvl1pPr>
          </a:lstStyle>
          <a:p>
            <a:r>
              <a:rPr lang="en-US" sz="1800">
                <a:effectLst/>
                <a:latin typeface="Segoe UI" panose="020B0502040204020203" pitchFamily="34" charset="0"/>
              </a:rPr>
              <a:t>For best results, crop and resize the cover picture to fit this placeholder (2.75” x 11.52”) </a:t>
            </a:r>
            <a:br>
              <a:rPr lang="en-US" sz="1800">
                <a:effectLst/>
                <a:latin typeface="Segoe UI" panose="020B0502040204020203" pitchFamily="34" charset="0"/>
              </a:rPr>
            </a:br>
            <a:r>
              <a:rPr lang="en-US" sz="1800">
                <a:effectLst/>
                <a:latin typeface="Segoe UI" panose="020B0502040204020203" pitchFamily="34" charset="0"/>
              </a:rPr>
              <a:t>prior to insertion.</a:t>
            </a:r>
            <a:br>
              <a:rPr lang="en-US" sz="1800">
                <a:effectLst/>
                <a:latin typeface="Segoe UI" panose="020B0502040204020203" pitchFamily="34" charset="0"/>
              </a:rPr>
            </a:br>
            <a:br>
              <a:rPr lang="en-US" sz="1800">
                <a:effectLst/>
                <a:latin typeface="Segoe UI" panose="020B0502040204020203" pitchFamily="34" charset="0"/>
              </a:rPr>
            </a:br>
            <a:r>
              <a:rPr lang="en-US" sz="1800">
                <a:effectLst/>
                <a:latin typeface="Segoe UI" panose="020B0502040204020203" pitchFamily="34" charset="0"/>
              </a:rPr>
              <a:t>To insert a cover image, click the picture icon in the center of the empty picture placeholder.</a:t>
            </a:r>
            <a:br>
              <a:rPr lang="en-US" sz="1800">
                <a:effectLst/>
                <a:latin typeface="Arial" panose="020B0604020202020204" pitchFamily="34" charset="0"/>
              </a:rPr>
            </a:br>
            <a:br>
              <a:rPr lang="en-US" sz="1800">
                <a:effectLst/>
                <a:latin typeface="Arial" panose="020B0604020202020204" pitchFamily="34" charset="0"/>
              </a:rPr>
            </a:br>
            <a:r>
              <a:rPr lang="en-US" sz="1800">
                <a:effectLst/>
                <a:latin typeface="Segoe UI" panose="020B0502040204020203" pitchFamily="34" charset="0"/>
              </a:rPr>
              <a:t>Navigate to the desired image in file explorer and double-click on it.</a:t>
            </a:r>
            <a:endParaRPr lang="en-US" sz="1800">
              <a:effectLst/>
              <a:latin typeface="Arial" panose="020B0604020202020204" pitchFamily="34" charset="0"/>
            </a:endParaRPr>
          </a:p>
        </p:txBody>
      </p:sp>
      <p:sp>
        <p:nvSpPr>
          <p:cNvPr id="7" name="Date"/>
          <p:cNvSpPr>
            <a:spLocks noGrp="1"/>
          </p:cNvSpPr>
          <p:nvPr userDrawn="1">
            <p:ph type="body" sz="quarter" idx="14" hasCustomPrompt="1"/>
          </p:nvPr>
        </p:nvSpPr>
        <p:spPr>
          <a:xfrm>
            <a:off x="10241511" y="3716536"/>
            <a:ext cx="1006879" cy="184666"/>
          </a:xfrm>
        </p:spPr>
        <p:txBody>
          <a:bodyPr wrap="none">
            <a:spAutoFit/>
          </a:bodyPr>
          <a:lstStyle>
            <a:lvl1pPr marL="0" indent="0" algn="r">
              <a:lnSpc>
                <a:spcPct val="100000"/>
              </a:lnSpc>
              <a:spcBef>
                <a:spcPts val="0"/>
              </a:spcBef>
              <a:buNone/>
              <a:defRPr sz="1200" cap="none" baseline="0">
                <a:solidFill>
                  <a:schemeClr val="tx1"/>
                </a:solidFill>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a:t>Month XX, 2022</a:t>
            </a:r>
          </a:p>
        </p:txBody>
      </p:sp>
      <p:sp>
        <p:nvSpPr>
          <p:cNvPr id="15" name="Title"/>
          <p:cNvSpPr>
            <a:spLocks noGrp="1"/>
          </p:cNvSpPr>
          <p:nvPr userDrawn="1">
            <p:ph type="title" hasCustomPrompt="1"/>
          </p:nvPr>
        </p:nvSpPr>
        <p:spPr>
          <a:xfrm>
            <a:off x="729742" y="4180244"/>
            <a:ext cx="10515600" cy="769441"/>
          </a:xfrm>
          <a:prstGeom prst="rect">
            <a:avLst/>
          </a:prstGeom>
          <a:ln>
            <a:noFill/>
          </a:ln>
        </p:spPr>
        <p:txBody>
          <a:bodyPr vert="horz" wrap="square" lIns="0" tIns="0" rIns="0" bIns="0" rtlCol="0" anchor="t" anchorCtr="0">
            <a:spAutoFit/>
          </a:bodyPr>
          <a:lstStyle>
            <a:lvl1pPr algn="l">
              <a:lnSpc>
                <a:spcPct val="100000"/>
              </a:lnSpc>
              <a:defRPr sz="5000" b="1" i="0" cap="none" spc="0" baseline="0">
                <a:solidFill>
                  <a:schemeClr val="tx1"/>
                </a:solidFill>
                <a:latin typeface="+mj-lt"/>
                <a:ea typeface="Calibri" panose="020F0502020204030204" pitchFamily="34" charset="0"/>
                <a:cs typeface="Calibri"/>
              </a:defRPr>
            </a:lvl1pPr>
          </a:lstStyle>
          <a:p>
            <a:r>
              <a:rPr lang="en-US"/>
              <a:t>Presentation Title</a:t>
            </a:r>
          </a:p>
        </p:txBody>
      </p:sp>
      <p:sp>
        <p:nvSpPr>
          <p:cNvPr id="16" name="Subtitle"/>
          <p:cNvSpPr>
            <a:spLocks noGrp="1"/>
          </p:cNvSpPr>
          <p:nvPr userDrawn="1">
            <p:ph type="subTitle" idx="1" hasCustomPrompt="1"/>
          </p:nvPr>
        </p:nvSpPr>
        <p:spPr>
          <a:xfrm>
            <a:off x="729742" y="5011457"/>
            <a:ext cx="10515600" cy="569387"/>
          </a:xfrm>
          <a:prstGeom prst="rect">
            <a:avLst/>
          </a:prstGeom>
          <a:ln>
            <a:noFill/>
          </a:ln>
        </p:spPr>
        <p:txBody>
          <a:bodyPr wrap="square" lIns="0" rIns="0" anchor="t" anchorCtr="0">
            <a:spAutoFit/>
          </a:bodyPr>
          <a:lstStyle>
            <a:lvl1pPr marL="0" indent="0" algn="l">
              <a:lnSpc>
                <a:spcPct val="100000"/>
              </a:lnSpc>
              <a:spcBef>
                <a:spcPts val="0"/>
              </a:spcBef>
              <a:buNone/>
              <a:defRPr sz="3700" b="0" i="0" cap="none" spc="0" baseline="0">
                <a:solidFill>
                  <a:schemeClr val="accent2"/>
                </a:solidFill>
                <a:latin typeface="+mj-lt"/>
                <a:ea typeface="Calibri" panose="020F0502020204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4" name="Presenter"/>
          <p:cNvSpPr>
            <a:spLocks noGrp="1"/>
          </p:cNvSpPr>
          <p:nvPr userDrawn="1">
            <p:ph type="body" sz="quarter" idx="13" hasCustomPrompt="1"/>
          </p:nvPr>
        </p:nvSpPr>
        <p:spPr>
          <a:xfrm>
            <a:off x="729742" y="6287653"/>
            <a:ext cx="10515600" cy="400110"/>
          </a:xfrm>
        </p:spPr>
        <p:txBody>
          <a:bodyPr wrap="square" anchor="t" anchorCtr="0">
            <a:spAutoFit/>
          </a:bodyPr>
          <a:lstStyle>
            <a:lvl1pPr marL="0" indent="0" algn="l">
              <a:lnSpc>
                <a:spcPct val="100000"/>
              </a:lnSpc>
              <a:spcBef>
                <a:spcPts val="0"/>
              </a:spcBef>
              <a:buNone/>
              <a:defRPr sz="2600" baseline="0">
                <a:solidFill>
                  <a:schemeClr val="tx1"/>
                </a:solidFill>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a:t>Presenter’s Name, Title | Presenter’s Name, Title</a:t>
            </a:r>
          </a:p>
        </p:txBody>
      </p:sp>
      <p:sp>
        <p:nvSpPr>
          <p:cNvPr id="2" name="Footer Placeholder 1"/>
          <p:cNvSpPr>
            <a:spLocks noGrp="1"/>
          </p:cNvSpPr>
          <p:nvPr userDrawn="1">
            <p:ph type="ftr" sz="quarter" idx="12"/>
          </p:nvPr>
        </p:nvSpPr>
        <p:spPr>
          <a:xfrm>
            <a:off x="729742" y="6734889"/>
            <a:ext cx="2954335" cy="123111"/>
          </a:xfrm>
        </p:spPr>
        <p:txBody>
          <a:bodyPr/>
          <a:lstStyle>
            <a:lvl1pPr>
              <a:defRPr>
                <a:latin typeface="+mn-lt"/>
              </a:defRPr>
            </a:lvl1pPr>
          </a:lstStyle>
          <a:p>
            <a:endParaRPr lang="en-US"/>
          </a:p>
        </p:txBody>
      </p:sp>
    </p:spTree>
    <p:extLst>
      <p:ext uri="{BB962C8B-B14F-4D97-AF65-F5344CB8AC3E}">
        <p14:creationId xmlns:p14="http://schemas.microsoft.com/office/powerpoint/2010/main" val="16975283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693"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11274552" cy="1280160"/>
          </a:xfrm>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163056"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2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393525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Left, Diamond Righ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5632704" cy="1280160"/>
          </a:xfrm>
        </p:spPr>
        <p:txBody>
          <a:bodyPr>
            <a:normAutofit/>
          </a:bodyPr>
          <a:lstStyle>
            <a:lvl1pPr>
              <a:defRPr baseline="0"/>
            </a:lvl1pPr>
          </a:lstStyle>
          <a:p>
            <a:r>
              <a:rPr lang="en-US"/>
              <a:t>Text Left, Diamond Right Layout</a:t>
            </a:r>
          </a:p>
        </p:txBody>
      </p:sp>
      <p:sp>
        <p:nvSpPr>
          <p:cNvPr id="4" name="Content Placeholder 3"/>
          <p:cNvSpPr>
            <a:spLocks noGrp="1"/>
          </p:cNvSpPr>
          <p:nvPr>
            <p:ph sz="quarter" idx="14" hasCustomPrompt="1"/>
          </p:nvPr>
        </p:nvSpPr>
        <p:spPr>
          <a:xfrm>
            <a:off x="457200" y="1371600"/>
            <a:ext cx="5632704"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4" name="Picture Placeholder 4">
            <a:extLst>
              <a:ext uri="{FF2B5EF4-FFF2-40B4-BE49-F238E27FC236}">
                <a16:creationId xmlns:a16="http://schemas.microsoft.com/office/drawing/2014/main" id="{8C54762B-335E-46EE-8B93-BAE78CBC8F69}"/>
              </a:ext>
            </a:extLst>
          </p:cNvPr>
          <p:cNvSpPr>
            <a:spLocks noGrp="1"/>
          </p:cNvSpPr>
          <p:nvPr>
            <p:ph type="pic" sz="quarter" idx="16" hasCustomPrompt="1"/>
          </p:nvPr>
        </p:nvSpPr>
        <p:spPr>
          <a:xfrm>
            <a:off x="8146538" y="-320285"/>
            <a:ext cx="3362208" cy="3362208"/>
          </a:xfrm>
          <a:prstGeom prst="diamond">
            <a:avLst/>
          </a:prstGeom>
          <a:solidFill>
            <a:schemeClr val="accent1">
              <a:lumMod val="20000"/>
              <a:lumOff val="80000"/>
            </a:schemeClr>
          </a:solidFill>
          <a:ln>
            <a:noFill/>
          </a:ln>
        </p:spPr>
        <p:txBody>
          <a:bodyPr>
            <a:normAutofit/>
          </a:bodyPr>
          <a:lstStyle>
            <a:lvl1pPr marL="0" indent="0" algn="ctr">
              <a:buNone/>
              <a:defRPr sz="1400"/>
            </a:lvl1pPr>
          </a:lstStyle>
          <a:p>
            <a:r>
              <a:rPr lang="en-US"/>
              <a:t>Click on picture icon to insert image. Before inserting, crop picture to 3.68” square or larger.</a:t>
            </a:r>
          </a:p>
        </p:txBody>
      </p:sp>
      <p:sp>
        <p:nvSpPr>
          <p:cNvPr id="16" name="Picture Placeholder 4">
            <a:extLst>
              <a:ext uri="{FF2B5EF4-FFF2-40B4-BE49-F238E27FC236}">
                <a16:creationId xmlns:a16="http://schemas.microsoft.com/office/drawing/2014/main" id="{D578D9BC-1CEC-4CEF-83C5-A41040525779}"/>
              </a:ext>
            </a:extLst>
          </p:cNvPr>
          <p:cNvSpPr>
            <a:spLocks noGrp="1"/>
          </p:cNvSpPr>
          <p:nvPr>
            <p:ph type="pic" sz="quarter" idx="18" hasCustomPrompt="1"/>
          </p:nvPr>
        </p:nvSpPr>
        <p:spPr>
          <a:xfrm>
            <a:off x="10111965" y="1645143"/>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a:t>Click on picture icon to insert image. Before inserting, crop picture to 3.68” square or larger.</a:t>
            </a:r>
          </a:p>
        </p:txBody>
      </p:sp>
      <p:sp>
        <p:nvSpPr>
          <p:cNvPr id="15" name="Picture Placeholder 4">
            <a:extLst>
              <a:ext uri="{FF2B5EF4-FFF2-40B4-BE49-F238E27FC236}">
                <a16:creationId xmlns:a16="http://schemas.microsoft.com/office/drawing/2014/main" id="{D351508E-E6FF-47A9-9FFC-C6BE16BCD77F}"/>
              </a:ext>
            </a:extLst>
          </p:cNvPr>
          <p:cNvSpPr>
            <a:spLocks noGrp="1"/>
          </p:cNvSpPr>
          <p:nvPr>
            <p:ph type="pic" sz="quarter" idx="17" hasCustomPrompt="1"/>
          </p:nvPr>
        </p:nvSpPr>
        <p:spPr>
          <a:xfrm>
            <a:off x="8146538" y="3610570"/>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a:t>Click on picture icon to insert image. Before inserting, crop picture to 3.68” square or larger.</a:t>
            </a:r>
          </a:p>
        </p:txBody>
      </p:sp>
      <p:sp>
        <p:nvSpPr>
          <p:cNvPr id="5" name="Picture Placeholder 4">
            <a:extLst>
              <a:ext uri="{FF2B5EF4-FFF2-40B4-BE49-F238E27FC236}">
                <a16:creationId xmlns:a16="http://schemas.microsoft.com/office/drawing/2014/main" id="{0FA6A825-E242-494A-AC34-553D66043000}"/>
              </a:ext>
            </a:extLst>
          </p:cNvPr>
          <p:cNvSpPr>
            <a:spLocks noGrp="1"/>
          </p:cNvSpPr>
          <p:nvPr>
            <p:ph type="pic" sz="quarter" idx="15" hasCustomPrompt="1"/>
          </p:nvPr>
        </p:nvSpPr>
        <p:spPr>
          <a:xfrm>
            <a:off x="6181110" y="1645143"/>
            <a:ext cx="3362208" cy="3362208"/>
          </a:xfrm>
          <a:prstGeom prst="diamond">
            <a:avLst/>
          </a:prstGeom>
          <a:solidFill>
            <a:schemeClr val="accent1">
              <a:lumMod val="20000"/>
              <a:lumOff val="80000"/>
            </a:schemeClr>
          </a:solidFill>
          <a:ln>
            <a:noFill/>
          </a:ln>
        </p:spPr>
        <p:txBody>
          <a:bodyPr/>
          <a:lstStyle>
            <a:lvl1pPr marL="0" indent="0" algn="ctr">
              <a:buNone/>
              <a:defRPr sz="1400"/>
            </a:lvl1pPr>
          </a:lstStyle>
          <a:p>
            <a:r>
              <a:rPr lang="en-US"/>
              <a:t>Click on picture icon to insert image. Before inserting, crop picture to 3.68” square or larger.</a:t>
            </a:r>
          </a:p>
        </p:txBody>
      </p:sp>
      <p:sp>
        <p:nvSpPr>
          <p:cNvPr id="8" name="Source Placeholder"/>
          <p:cNvSpPr>
            <a:spLocks noGrp="1"/>
          </p:cNvSpPr>
          <p:nvPr>
            <p:ph type="body" sz="quarter" idx="13" hasCustomPrompt="1"/>
          </p:nvPr>
        </p:nvSpPr>
        <p:spPr>
          <a:xfrm>
            <a:off x="457200" y="5751576"/>
            <a:ext cx="5632704"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490748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371600"/>
            <a:ext cx="11274552" cy="4572000"/>
          </a:xfrm>
        </p:spPr>
        <p:txBody>
          <a:bodyPr>
            <a:noAutofit/>
          </a:bodyPr>
          <a:lstStyle>
            <a:lvl1pPr marL="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a:t>References are 18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416023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ontac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0027FD8-B294-4BB3-9B1E-046C2EBF76D2}"/>
              </a:ext>
            </a:extLst>
          </p:cNvPr>
          <p:cNvSpPr/>
          <p:nvPr userDrawn="1"/>
        </p:nvSpPr>
        <p:spPr>
          <a:xfrm>
            <a:off x="0" y="1096962"/>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19" name="Group 18">
            <a:extLst>
              <a:ext uri="{FF2B5EF4-FFF2-40B4-BE49-F238E27FC236}">
                <a16:creationId xmlns:a16="http://schemas.microsoft.com/office/drawing/2014/main" id="{59FF5911-825A-4126-997C-C4AB7A70D677}"/>
              </a:ext>
            </a:extLst>
          </p:cNvPr>
          <p:cNvGrpSpPr/>
          <p:nvPr userDrawn="1"/>
        </p:nvGrpSpPr>
        <p:grpSpPr>
          <a:xfrm>
            <a:off x="11458575" y="3123404"/>
            <a:ext cx="733425" cy="488158"/>
            <a:chOff x="11458575" y="3120629"/>
            <a:chExt cx="733425" cy="488158"/>
          </a:xfrm>
        </p:grpSpPr>
        <p:sp>
          <p:nvSpPr>
            <p:cNvPr id="20" name="Rectangle 19">
              <a:extLst>
                <a:ext uri="{FF2B5EF4-FFF2-40B4-BE49-F238E27FC236}">
                  <a16:creationId xmlns:a16="http://schemas.microsoft.com/office/drawing/2014/main" id="{39F9A41D-DFB4-47FD-AFDB-88C9F4BB168E}"/>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 name="Rectangle 20">
              <a:extLst>
                <a:ext uri="{FF2B5EF4-FFF2-40B4-BE49-F238E27FC236}">
                  <a16:creationId xmlns:a16="http://schemas.microsoft.com/office/drawing/2014/main" id="{499F77A4-F999-4D52-85A0-E1244EE52019}"/>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22" name="Straight Connector 21">
              <a:extLst>
                <a:ext uri="{FF2B5EF4-FFF2-40B4-BE49-F238E27FC236}">
                  <a16:creationId xmlns:a16="http://schemas.microsoft.com/office/drawing/2014/main" id="{BDD9C765-F5D9-4D3A-B4C2-9A4BBEC139EC}"/>
                </a:ext>
              </a:extLst>
            </p:cNvPr>
            <p:cNvCxnSpPr>
              <a:cxnSpLocks/>
              <a:stCxn id="21" idx="3"/>
              <a:endCxn id="20"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26" name="Cover Image with Instrux">
            <a:extLst>
              <a:ext uri="{FF2B5EF4-FFF2-40B4-BE49-F238E27FC236}">
                <a16:creationId xmlns:a16="http://schemas.microsoft.com/office/drawing/2014/main" id="{96A65C6C-556E-4405-9723-4F6273C93907}"/>
              </a:ext>
            </a:extLst>
          </p:cNvPr>
          <p:cNvSpPr>
            <a:spLocks noGrp="1"/>
          </p:cNvSpPr>
          <p:nvPr>
            <p:ph type="pic" sz="quarter" idx="22" hasCustomPrompt="1"/>
          </p:nvPr>
        </p:nvSpPr>
        <p:spPr>
          <a:xfrm>
            <a:off x="729742" y="1096962"/>
            <a:ext cx="10533888" cy="2514600"/>
          </a:xfrm>
          <a:noFill/>
        </p:spPr>
        <p:txBody>
          <a:bodyPr lIns="91440" tIns="91440" rIns="91440" bIns="91440">
            <a:normAutofit/>
          </a:bodyPr>
          <a:lstStyle>
            <a:lvl1pPr marL="0" indent="0">
              <a:lnSpc>
                <a:spcPct val="125000"/>
              </a:lnSpc>
              <a:spcBef>
                <a:spcPts val="0"/>
              </a:spcBef>
              <a:buNone/>
              <a:defRPr sz="1600" b="1"/>
            </a:lvl1pPr>
          </a:lstStyle>
          <a:p>
            <a:r>
              <a:rPr lang="en-US"/>
              <a:t>For best results, crop and resize the cover picture to fit this placeholder (2.75” x 11.52”) prior to insertion.</a:t>
            </a:r>
            <a:br>
              <a:rPr lang="en-US"/>
            </a:br>
            <a:r>
              <a:rPr lang="en-US"/>
              <a:t>1. To insert or replace the cover image, hold down the shift key and right click on the orange rectangle. choose “Send to Back”. from the pop-up menu.</a:t>
            </a:r>
            <a:br>
              <a:rPr lang="en-US"/>
            </a:br>
            <a:r>
              <a:rPr lang="en-US"/>
              <a:t>2. Delete any existing image, then click the picture icon in the center of the empty picture placeholder.</a:t>
            </a:r>
            <a:br>
              <a:rPr lang="en-US"/>
            </a:br>
            <a:r>
              <a:rPr lang="en-US"/>
              <a:t>3. Navigate to the desired image in file explorer and double-click on it.</a:t>
            </a:r>
            <a:br>
              <a:rPr lang="en-US"/>
            </a:br>
            <a:r>
              <a:rPr lang="en-US"/>
              <a:t>4. Right-click on the picture and choose “Send to Back” to send it behind the orange rectangle, or click the reset icon on the Home tab to reset the correct order.</a:t>
            </a:r>
          </a:p>
        </p:txBody>
      </p:sp>
      <p:sp>
        <p:nvSpPr>
          <p:cNvPr id="25" name="Orange Rectangle">
            <a:extLst>
              <a:ext uri="{FF2B5EF4-FFF2-40B4-BE49-F238E27FC236}">
                <a16:creationId xmlns:a16="http://schemas.microsoft.com/office/drawing/2014/main" id="{7197591B-BBBA-47AE-9B3B-3BABAC873ECE}"/>
              </a:ext>
            </a:extLst>
          </p:cNvPr>
          <p:cNvSpPr>
            <a:spLocks noGrp="1"/>
          </p:cNvSpPr>
          <p:nvPr>
            <p:ph type="body" sz="quarter" idx="23" hasCustomPrompt="1"/>
          </p:nvPr>
        </p:nvSpPr>
        <p:spPr>
          <a:xfrm>
            <a:off x="729742" y="1096962"/>
            <a:ext cx="10533888" cy="2514600"/>
          </a:xfrm>
          <a:solidFill>
            <a:srgbClr val="C25131">
              <a:alpha val="85000"/>
            </a:srgbClr>
          </a:solidFill>
        </p:spPr>
        <p:txBody>
          <a:bodyPr lIns="91440" tIns="91440" rIns="91440" bIns="91440">
            <a:normAutofit/>
          </a:bodyPr>
          <a:lstStyle>
            <a:lvl1pPr marL="0" indent="0">
              <a:lnSpc>
                <a:spcPct val="150000"/>
              </a:lnSpc>
              <a:spcBef>
                <a:spcPts val="0"/>
              </a:spcBef>
              <a:buNone/>
              <a:defRPr lang="en-US" sz="1600" b="1" i="0" kern="1200" dirty="0">
                <a:solidFill>
                  <a:schemeClr val="tx1"/>
                </a:solidFill>
                <a:latin typeface="+mn-lt"/>
                <a:ea typeface="Calibri"/>
                <a:cs typeface="Calibri"/>
              </a:defRPr>
            </a:lvl1pPr>
            <a:lvl2pPr marL="320040" indent="0">
              <a:buNone/>
              <a:defRPr/>
            </a:lvl2pPr>
            <a:lvl3pPr marL="685800" indent="0">
              <a:buNone/>
              <a:defRPr/>
            </a:lvl3pPr>
            <a:lvl4pPr marL="1005840" indent="0">
              <a:buNone/>
              <a:defRPr/>
            </a:lvl4pPr>
            <a:lvl5pPr marL="1325880" indent="0">
              <a:buNone/>
              <a:defRPr/>
            </a:lvl5pPr>
          </a:lstStyle>
          <a:p>
            <a:pPr lvl="0"/>
            <a:r>
              <a:rPr lang="en-US"/>
              <a:t> </a:t>
            </a:r>
          </a:p>
        </p:txBody>
      </p:sp>
      <p:pic>
        <p:nvPicPr>
          <p:cNvPr id="32" name="Picture 31" descr="Text&#10;&#10;Description automatically generated">
            <a:extLst>
              <a:ext uri="{FF2B5EF4-FFF2-40B4-BE49-F238E27FC236}">
                <a16:creationId xmlns:a16="http://schemas.microsoft.com/office/drawing/2014/main" id="{768170B5-25EC-4141-BA33-094535114376}"/>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732790" y="236538"/>
            <a:ext cx="3108960" cy="624339"/>
          </a:xfrm>
          <a:prstGeom prst="rect">
            <a:avLst/>
          </a:prstGeom>
        </p:spPr>
      </p:pic>
      <p:pic>
        <p:nvPicPr>
          <p:cNvPr id="33" name="Picture 32" descr="Logo, icon, company name&#10;&#10;Description automatically generated">
            <a:extLst>
              <a:ext uri="{FF2B5EF4-FFF2-40B4-BE49-F238E27FC236}">
                <a16:creationId xmlns:a16="http://schemas.microsoft.com/office/drawing/2014/main" id="{CB06FE72-7375-46E4-B871-663C8E2B4BFE}"/>
              </a:ext>
            </a:extLst>
          </p:cNvPr>
          <p:cNvPicPr>
            <a:picLocks noChangeAspect="1"/>
          </p:cNvPicPr>
          <p:nvPr userDrawn="1"/>
        </p:nvPicPr>
        <p:blipFill>
          <a:blip r:embed="rId3" cstate="print">
            <a:alphaModFix/>
            <a:extLst>
              <a:ext uri="{28A0092B-C50C-407E-A947-70E740481C1C}">
                <a14:useLocalDpi xmlns:a14="http://schemas.microsoft.com/office/drawing/2010/main"/>
              </a:ext>
            </a:extLst>
          </a:blip>
          <a:stretch>
            <a:fillRect/>
          </a:stretch>
        </p:blipFill>
        <p:spPr>
          <a:xfrm>
            <a:off x="11580034" y="6329849"/>
            <a:ext cx="484632" cy="473738"/>
          </a:xfrm>
          <a:prstGeom prst="rect">
            <a:avLst/>
          </a:prstGeom>
        </p:spPr>
      </p:pic>
      <p:sp>
        <p:nvSpPr>
          <p:cNvPr id="5" name="Slide Number Placeholder 4">
            <a:extLst>
              <a:ext uri="{FF2B5EF4-FFF2-40B4-BE49-F238E27FC236}">
                <a16:creationId xmlns:a16="http://schemas.microsoft.com/office/drawing/2014/main" id="{843BDDF8-CAD2-4BC2-8AE7-FB0485C3210B}"/>
              </a:ext>
            </a:extLst>
          </p:cNvPr>
          <p:cNvSpPr>
            <a:spLocks noGrp="1"/>
          </p:cNvSpPr>
          <p:nvPr userDrawn="1">
            <p:ph type="sldNum" sz="quarter" idx="14"/>
          </p:nvPr>
        </p:nvSpPr>
        <p:spPr/>
        <p:txBody>
          <a:bodyPr/>
          <a:lstStyle/>
          <a:p>
            <a:fld id="{99A20822-4A49-4D36-86E3-300BA48D3F00}" type="slidenum">
              <a:rPr lang="en-US" smtClean="0"/>
              <a:pPr/>
              <a:t>‹#›</a:t>
            </a:fld>
            <a:endParaRPr lang="en-US"/>
          </a:p>
        </p:txBody>
      </p:sp>
      <p:grpSp>
        <p:nvGrpSpPr>
          <p:cNvPr id="2" name="Group 1">
            <a:extLst>
              <a:ext uri="{FF2B5EF4-FFF2-40B4-BE49-F238E27FC236}">
                <a16:creationId xmlns:a16="http://schemas.microsoft.com/office/drawing/2014/main" id="{488CFA65-BAFD-4684-9F4B-1D4D2A682FBB}"/>
              </a:ext>
            </a:extLst>
          </p:cNvPr>
          <p:cNvGrpSpPr/>
          <p:nvPr userDrawn="1"/>
        </p:nvGrpSpPr>
        <p:grpSpPr>
          <a:xfrm>
            <a:off x="-3048" y="3671760"/>
            <a:ext cx="8872728" cy="2774853"/>
            <a:chOff x="-3048" y="3671760"/>
            <a:chExt cx="8872728" cy="2774853"/>
          </a:xfrm>
        </p:grpSpPr>
        <p:pic>
          <p:nvPicPr>
            <p:cNvPr id="34" name="Social icons" descr="Text&#10;&#10;Description automatically generated">
              <a:extLst>
                <a:ext uri="{FF2B5EF4-FFF2-40B4-BE49-F238E27FC236}">
                  <a16:creationId xmlns:a16="http://schemas.microsoft.com/office/drawing/2014/main" id="{C8A9BE8D-95BF-45C1-805D-FD70ECA2B9C4}"/>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3048" y="3671760"/>
              <a:ext cx="1093292" cy="1818410"/>
            </a:xfrm>
            <a:prstGeom prst="rect">
              <a:avLst/>
            </a:prstGeom>
          </p:spPr>
        </p:pic>
        <p:grpSp>
          <p:nvGrpSpPr>
            <p:cNvPr id="35" name="AIR Footer">
              <a:extLst>
                <a:ext uri="{FF2B5EF4-FFF2-40B4-BE49-F238E27FC236}">
                  <a16:creationId xmlns:a16="http://schemas.microsoft.com/office/drawing/2014/main" id="{2BA7571C-C2EA-40FE-9CAC-E7F621D71F81}"/>
                </a:ext>
              </a:extLst>
            </p:cNvPr>
            <p:cNvGrpSpPr>
              <a:grpSpLocks noChangeAspect="1"/>
            </p:cNvGrpSpPr>
            <p:nvPr userDrawn="1"/>
          </p:nvGrpSpPr>
          <p:grpSpPr>
            <a:xfrm>
              <a:off x="729743" y="5669373"/>
              <a:ext cx="1737427" cy="777240"/>
              <a:chOff x="635038" y="5962985"/>
              <a:chExt cx="2559490" cy="1144991"/>
            </a:xfrm>
          </p:grpSpPr>
          <p:pic>
            <p:nvPicPr>
              <p:cNvPr id="36" name="Picture 35" descr="Logo of the American Institutes for Research | Advancing Evidence. Improving Lives.">
                <a:extLst>
                  <a:ext uri="{FF2B5EF4-FFF2-40B4-BE49-F238E27FC236}">
                    <a16:creationId xmlns:a16="http://schemas.microsoft.com/office/drawing/2014/main" id="{EF26743F-C351-40FC-B9CD-8732AF247600}"/>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t="-2" b="-4486"/>
              <a:stretch/>
            </p:blipFill>
            <p:spPr>
              <a:xfrm>
                <a:off x="635038" y="5962985"/>
                <a:ext cx="2204151" cy="1144991"/>
              </a:xfrm>
              <a:prstGeom prst="rect">
                <a:avLst/>
              </a:prstGeom>
            </p:spPr>
          </p:pic>
          <p:cxnSp>
            <p:nvCxnSpPr>
              <p:cNvPr id="37" name="Straight Connector 36">
                <a:extLst>
                  <a:ext uri="{FF2B5EF4-FFF2-40B4-BE49-F238E27FC236}">
                    <a16:creationId xmlns:a16="http://schemas.microsoft.com/office/drawing/2014/main" id="{254C0519-2CA1-439E-97E6-DBAEC31023C7}"/>
                  </a:ext>
                </a:extLst>
              </p:cNvPr>
              <p:cNvCxnSpPr>
                <a:cxnSpLocks/>
              </p:cNvCxnSpPr>
              <p:nvPr userDrawn="1"/>
            </p:nvCxnSpPr>
            <p:spPr>
              <a:xfrm>
                <a:off x="3194528" y="5962986"/>
                <a:ext cx="0" cy="673524"/>
              </a:xfrm>
              <a:prstGeom prst="line">
                <a:avLst/>
              </a:prstGeom>
              <a:ln w="12700">
                <a:solidFill>
                  <a:srgbClr val="6D6E70"/>
                </a:solidFill>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B908431B-39E9-4CCB-AAD7-D9BE9D06D182}"/>
                </a:ext>
              </a:extLst>
            </p:cNvPr>
            <p:cNvPicPr>
              <a:picLocks noChangeAspect="1"/>
            </p:cNvPicPr>
            <p:nvPr userDrawn="1"/>
          </p:nvPicPr>
          <p:blipFill>
            <a:blip r:embed="rId6"/>
            <a:stretch>
              <a:fillRect/>
            </a:stretch>
          </p:blipFill>
          <p:spPr>
            <a:xfrm>
              <a:off x="2662237" y="5545849"/>
              <a:ext cx="4165143" cy="685116"/>
            </a:xfrm>
            <a:prstGeom prst="rect">
              <a:avLst/>
            </a:prstGeom>
          </p:spPr>
        </p:pic>
        <p:sp>
          <p:nvSpPr>
            <p:cNvPr id="24" name="TextBox 23">
              <a:extLst>
                <a:ext uri="{FF2B5EF4-FFF2-40B4-BE49-F238E27FC236}">
                  <a16:creationId xmlns:a16="http://schemas.microsoft.com/office/drawing/2014/main" id="{662043B3-9513-46D1-B67C-382E8B377B2A}"/>
                </a:ext>
              </a:extLst>
            </p:cNvPr>
            <p:cNvSpPr txBox="1"/>
            <p:nvPr userDrawn="1"/>
          </p:nvSpPr>
          <p:spPr>
            <a:xfrm>
              <a:off x="1090243" y="3727439"/>
              <a:ext cx="7779437" cy="1602746"/>
            </a:xfrm>
            <a:prstGeom prst="rect">
              <a:avLst/>
            </a:prstGeom>
            <a:noFill/>
          </p:spPr>
          <p:txBody>
            <a:bodyPr wrap="square">
              <a:spAutoFit/>
            </a:bodyPr>
            <a:lstStyle/>
            <a:p>
              <a:pPr lvl="0">
                <a:lnSpc>
                  <a:spcPct val="125000"/>
                </a:lnSpc>
              </a:pPr>
              <a:r>
                <a:rPr lang="en-US" sz="2000"/>
                <a:t>www.Intensiveintervention.org</a:t>
              </a:r>
              <a:br>
                <a:rPr lang="en-US" sz="2000"/>
              </a:br>
              <a:r>
                <a:rPr lang="en-US" sz="2000"/>
                <a:t>ncii@air.org</a:t>
              </a:r>
              <a:br>
                <a:rPr lang="en-US" sz="2000"/>
              </a:br>
              <a:r>
                <a:rPr lang="en-US" sz="2000"/>
                <a:t>https://twitter.com/TheNCII</a:t>
              </a:r>
              <a:br>
                <a:rPr lang="en-US" sz="2000"/>
              </a:br>
              <a:r>
                <a:rPr lang="en-US" sz="2000"/>
                <a:t>https://www.youtube.com/c/NationalCenteronIntensiveIntervention</a:t>
              </a:r>
            </a:p>
          </p:txBody>
        </p:sp>
      </p:grpSp>
      <p:pic>
        <p:nvPicPr>
          <p:cNvPr id="23" name="Picture 22" descr="Logo, company name&#10;&#10;Description automatically generated">
            <a:extLst>
              <a:ext uri="{FF2B5EF4-FFF2-40B4-BE49-F238E27FC236}">
                <a16:creationId xmlns:a16="http://schemas.microsoft.com/office/drawing/2014/main" id="{ED88E5DC-AED9-4B24-BEE2-43A877D64C08}"/>
              </a:ext>
            </a:extLst>
          </p:cNvPr>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376219" y="5572743"/>
            <a:ext cx="887411" cy="887411"/>
          </a:xfrm>
          <a:prstGeom prst="rect">
            <a:avLst/>
          </a:prstGeom>
        </p:spPr>
      </p:pic>
    </p:spTree>
    <p:extLst>
      <p:ext uri="{BB962C8B-B14F-4D97-AF65-F5344CB8AC3E}">
        <p14:creationId xmlns:p14="http://schemas.microsoft.com/office/powerpoint/2010/main" val="17766142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2A3A63E4-5F50-4754-95E0-00C923819C20}"/>
              </a:ext>
            </a:extLst>
          </p:cNvPr>
          <p:cNvSpPr/>
          <p:nvPr userDrawn="1"/>
        </p:nvSpPr>
        <p:spPr>
          <a:xfrm>
            <a:off x="0" y="1083274"/>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56" name="Group 55">
            <a:extLst>
              <a:ext uri="{FF2B5EF4-FFF2-40B4-BE49-F238E27FC236}">
                <a16:creationId xmlns:a16="http://schemas.microsoft.com/office/drawing/2014/main" id="{6C15A3F5-B214-4794-95B9-08678FE50B40}"/>
              </a:ext>
            </a:extLst>
          </p:cNvPr>
          <p:cNvGrpSpPr/>
          <p:nvPr userDrawn="1"/>
        </p:nvGrpSpPr>
        <p:grpSpPr>
          <a:xfrm>
            <a:off x="11458575" y="3109716"/>
            <a:ext cx="733425" cy="488158"/>
            <a:chOff x="11458575" y="3120629"/>
            <a:chExt cx="733425" cy="488158"/>
          </a:xfrm>
        </p:grpSpPr>
        <p:sp>
          <p:nvSpPr>
            <p:cNvPr id="57" name="Rectangle 56">
              <a:extLst>
                <a:ext uri="{FF2B5EF4-FFF2-40B4-BE49-F238E27FC236}">
                  <a16:creationId xmlns:a16="http://schemas.microsoft.com/office/drawing/2014/main" id="{C527617D-FE93-434A-8D84-1C51F08FDE56}"/>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58" name="Rectangle 57">
              <a:extLst>
                <a:ext uri="{FF2B5EF4-FFF2-40B4-BE49-F238E27FC236}">
                  <a16:creationId xmlns:a16="http://schemas.microsoft.com/office/drawing/2014/main" id="{7020CD04-8A7E-4E7D-93CD-7848AB1B3D49}"/>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59" name="Straight Connector 58">
              <a:extLst>
                <a:ext uri="{FF2B5EF4-FFF2-40B4-BE49-F238E27FC236}">
                  <a16:creationId xmlns:a16="http://schemas.microsoft.com/office/drawing/2014/main" id="{D4845FB7-F074-4F88-B0E3-D1CD3BE28F7F}"/>
                </a:ext>
              </a:extLst>
            </p:cNvPr>
            <p:cNvCxnSpPr>
              <a:cxnSpLocks/>
              <a:stCxn id="58" idx="3"/>
              <a:endCxn id="57"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pic>
        <p:nvPicPr>
          <p:cNvPr id="62" name="Picture 61" descr="Text&#10;&#10;Description automatically generated">
            <a:extLst>
              <a:ext uri="{FF2B5EF4-FFF2-40B4-BE49-F238E27FC236}">
                <a16:creationId xmlns:a16="http://schemas.microsoft.com/office/drawing/2014/main" id="{7E2ABC74-F89E-45E5-AD41-7F54DFB42A7D}"/>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732790" y="222850"/>
            <a:ext cx="3108960" cy="624339"/>
          </a:xfrm>
          <a:prstGeom prst="rect">
            <a:avLst/>
          </a:prstGeom>
        </p:spPr>
      </p:pic>
      <p:pic>
        <p:nvPicPr>
          <p:cNvPr id="33" name="Picture 32" descr="Logo, icon, company name&#10;&#10;Description automatically generated">
            <a:extLst>
              <a:ext uri="{FF2B5EF4-FFF2-40B4-BE49-F238E27FC236}">
                <a16:creationId xmlns:a16="http://schemas.microsoft.com/office/drawing/2014/main" id="{CB06FE72-7375-46E4-B871-663C8E2B4BFE}"/>
              </a:ext>
            </a:extLst>
          </p:cNvPr>
          <p:cNvPicPr>
            <a:picLocks noChangeAspect="1"/>
          </p:cNvPicPr>
          <p:nvPr userDrawn="1"/>
        </p:nvPicPr>
        <p:blipFill>
          <a:blip r:embed="rId3" cstate="print">
            <a:alphaModFix/>
            <a:extLst>
              <a:ext uri="{28A0092B-C50C-407E-A947-70E740481C1C}">
                <a14:useLocalDpi xmlns:a14="http://schemas.microsoft.com/office/drawing/2010/main"/>
              </a:ext>
            </a:extLst>
          </a:blip>
          <a:stretch>
            <a:fillRect/>
          </a:stretch>
        </p:blipFill>
        <p:spPr>
          <a:xfrm>
            <a:off x="11580034" y="6316161"/>
            <a:ext cx="484632" cy="473738"/>
          </a:xfrm>
          <a:prstGeom prst="rect">
            <a:avLst/>
          </a:prstGeom>
        </p:spPr>
      </p:pic>
      <p:sp>
        <p:nvSpPr>
          <p:cNvPr id="63" name="Rectangle 62">
            <a:extLst>
              <a:ext uri="{FF2B5EF4-FFF2-40B4-BE49-F238E27FC236}">
                <a16:creationId xmlns:a16="http://schemas.microsoft.com/office/drawing/2014/main" id="{11096DDB-512C-4177-A7AE-E1B435B5E776}"/>
              </a:ext>
            </a:extLst>
          </p:cNvPr>
          <p:cNvSpPr/>
          <p:nvPr userDrawn="1"/>
        </p:nvSpPr>
        <p:spPr>
          <a:xfrm>
            <a:off x="729742" y="1083274"/>
            <a:ext cx="10533888" cy="25146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Title 1"/>
          <p:cNvSpPr>
            <a:spLocks noGrp="1"/>
          </p:cNvSpPr>
          <p:nvPr userDrawn="1">
            <p:ph type="title" hasCustomPrompt="1"/>
          </p:nvPr>
        </p:nvSpPr>
        <p:spPr>
          <a:xfrm>
            <a:off x="2569627" y="1730759"/>
            <a:ext cx="8558784" cy="353687"/>
          </a:xfrm>
        </p:spPr>
        <p:txBody>
          <a:bodyPr anchor="b" anchorCtr="0">
            <a:noAutofit/>
          </a:bodyPr>
          <a:lstStyle>
            <a:lvl1pPr algn="l">
              <a:lnSpc>
                <a:spcPct val="114000"/>
              </a:lnSpc>
              <a:defRPr lang="en-US" sz="2200" b="1" i="0" kern="1200" cap="none" spc="0" baseline="0" dirty="0">
                <a:solidFill>
                  <a:schemeClr val="bg1"/>
                </a:solidFill>
                <a:latin typeface="+mn-lt"/>
                <a:ea typeface="Calibri"/>
                <a:cs typeface="Calibri"/>
              </a:defRPr>
            </a:lvl1pPr>
          </a:lstStyle>
          <a:p>
            <a:r>
              <a:rPr lang="en-US"/>
              <a:t>Presenter’s Name</a:t>
            </a:r>
          </a:p>
        </p:txBody>
      </p:sp>
      <p:sp>
        <p:nvSpPr>
          <p:cNvPr id="40" name="Contact Information"/>
          <p:cNvSpPr>
            <a:spLocks noGrp="1"/>
          </p:cNvSpPr>
          <p:nvPr userDrawn="1">
            <p:ph type="body" sz="quarter" idx="11" hasCustomPrompt="1"/>
          </p:nvPr>
        </p:nvSpPr>
        <p:spPr>
          <a:xfrm>
            <a:off x="2569627" y="2126874"/>
            <a:ext cx="8556522" cy="1231786"/>
          </a:xfrm>
        </p:spPr>
        <p:txBody>
          <a:bodyPr>
            <a:noAutofit/>
          </a:bodyPr>
          <a:lstStyle>
            <a:lvl1pPr marL="0" indent="0" algn="l">
              <a:lnSpc>
                <a:spcPct val="125000"/>
              </a:lnSpc>
              <a:spcBef>
                <a:spcPts val="0"/>
              </a:spcBef>
              <a:buNone/>
              <a:defRPr sz="2200" cap="none" spc="0" baseline="0">
                <a:solidFill>
                  <a:schemeClr val="bg1"/>
                </a:solidFill>
              </a:defRPr>
            </a:lvl1pPr>
          </a:lstStyle>
          <a:p>
            <a:r>
              <a:rPr lang="en-US"/>
              <a:t>Presenter’s Job Title</a:t>
            </a:r>
          </a:p>
          <a:p>
            <a:r>
              <a:rPr lang="en-US"/>
              <a:t>###.###.####</a:t>
            </a:r>
          </a:p>
          <a:p>
            <a:r>
              <a:rPr lang="en-US"/>
              <a:t>email.address@air.org</a:t>
            </a:r>
          </a:p>
        </p:txBody>
      </p:sp>
      <p:sp>
        <p:nvSpPr>
          <p:cNvPr id="4" name="Picture Placeholder 3">
            <a:extLst>
              <a:ext uri="{FF2B5EF4-FFF2-40B4-BE49-F238E27FC236}">
                <a16:creationId xmlns:a16="http://schemas.microsoft.com/office/drawing/2014/main" id="{3F9F50D9-2722-4E60-953E-F54EF5398C4D}"/>
              </a:ext>
            </a:extLst>
          </p:cNvPr>
          <p:cNvSpPr>
            <a:spLocks noGrp="1"/>
          </p:cNvSpPr>
          <p:nvPr userDrawn="1">
            <p:ph type="pic" sz="quarter" idx="12" hasCustomPrompt="1"/>
          </p:nvPr>
        </p:nvSpPr>
        <p:spPr>
          <a:xfrm>
            <a:off x="1202788" y="1787031"/>
            <a:ext cx="1143000" cy="1143000"/>
          </a:xfrm>
          <a:solidFill>
            <a:schemeClr val="bg1"/>
          </a:solidFill>
        </p:spPr>
        <p:txBody>
          <a:bodyPr anchor="t" anchorCtr="1">
            <a:normAutofit/>
          </a:bodyPr>
          <a:lstStyle>
            <a:lvl1pPr marL="0" indent="0" algn="ctr">
              <a:buNone/>
              <a:defRPr sz="1000"/>
            </a:lvl1pPr>
          </a:lstStyle>
          <a:p>
            <a:r>
              <a:rPr lang="en-US"/>
              <a:t>Click icon below to insert photo</a:t>
            </a:r>
          </a:p>
        </p:txBody>
      </p:sp>
      <p:sp>
        <p:nvSpPr>
          <p:cNvPr id="5" name="Slide Number Placeholder 4">
            <a:extLst>
              <a:ext uri="{FF2B5EF4-FFF2-40B4-BE49-F238E27FC236}">
                <a16:creationId xmlns:a16="http://schemas.microsoft.com/office/drawing/2014/main" id="{843BDDF8-CAD2-4BC2-8AE7-FB0485C3210B}"/>
              </a:ext>
            </a:extLst>
          </p:cNvPr>
          <p:cNvSpPr>
            <a:spLocks noGrp="1"/>
          </p:cNvSpPr>
          <p:nvPr userDrawn="1">
            <p:ph type="sldNum" sz="quarter" idx="14"/>
          </p:nvPr>
        </p:nvSpPr>
        <p:spPr/>
        <p:txBody>
          <a:bodyPr/>
          <a:lstStyle/>
          <a:p>
            <a:fld id="{99A20822-4A49-4D36-86E3-300BA48D3F00}" type="slidenum">
              <a:rPr lang="en-US" smtClean="0"/>
              <a:pPr/>
              <a:t>‹#›</a:t>
            </a:fld>
            <a:endParaRPr lang="en-US"/>
          </a:p>
        </p:txBody>
      </p:sp>
      <p:grpSp>
        <p:nvGrpSpPr>
          <p:cNvPr id="26" name="Group 25">
            <a:extLst>
              <a:ext uri="{FF2B5EF4-FFF2-40B4-BE49-F238E27FC236}">
                <a16:creationId xmlns:a16="http://schemas.microsoft.com/office/drawing/2014/main" id="{317A3329-2A89-4DB5-B85B-242650AC642E}"/>
              </a:ext>
            </a:extLst>
          </p:cNvPr>
          <p:cNvGrpSpPr/>
          <p:nvPr userDrawn="1"/>
        </p:nvGrpSpPr>
        <p:grpSpPr>
          <a:xfrm>
            <a:off x="-3048" y="3671760"/>
            <a:ext cx="8872728" cy="2774854"/>
            <a:chOff x="-3048" y="3671760"/>
            <a:chExt cx="8872728" cy="2774854"/>
          </a:xfrm>
        </p:grpSpPr>
        <p:pic>
          <p:nvPicPr>
            <p:cNvPr id="27" name="Social icons" descr="Text&#10;&#10;Description automatically generated">
              <a:extLst>
                <a:ext uri="{FF2B5EF4-FFF2-40B4-BE49-F238E27FC236}">
                  <a16:creationId xmlns:a16="http://schemas.microsoft.com/office/drawing/2014/main" id="{5DA5E8CC-1E70-489C-ADBF-30395A8EC041}"/>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3048" y="3671760"/>
              <a:ext cx="1093292" cy="1818410"/>
            </a:xfrm>
            <a:prstGeom prst="rect">
              <a:avLst/>
            </a:prstGeom>
          </p:spPr>
        </p:pic>
        <p:grpSp>
          <p:nvGrpSpPr>
            <p:cNvPr id="28" name="AIR Footer">
              <a:extLst>
                <a:ext uri="{FF2B5EF4-FFF2-40B4-BE49-F238E27FC236}">
                  <a16:creationId xmlns:a16="http://schemas.microsoft.com/office/drawing/2014/main" id="{5001CA80-AAA4-4FB8-BE19-EAE19296900F}"/>
                </a:ext>
              </a:extLst>
            </p:cNvPr>
            <p:cNvGrpSpPr>
              <a:grpSpLocks noChangeAspect="1"/>
            </p:cNvGrpSpPr>
            <p:nvPr userDrawn="1"/>
          </p:nvGrpSpPr>
          <p:grpSpPr>
            <a:xfrm>
              <a:off x="729742" y="5669374"/>
              <a:ext cx="1737428" cy="777240"/>
              <a:chOff x="635037" y="5962985"/>
              <a:chExt cx="2559491" cy="1144991"/>
            </a:xfrm>
          </p:grpSpPr>
          <p:pic>
            <p:nvPicPr>
              <p:cNvPr id="31" name="Picture 30" descr="Logo of the American Institutes for Research | Advancing Evidence. Improving Lives.">
                <a:extLst>
                  <a:ext uri="{FF2B5EF4-FFF2-40B4-BE49-F238E27FC236}">
                    <a16:creationId xmlns:a16="http://schemas.microsoft.com/office/drawing/2014/main" id="{9B0599E1-E5C4-45D9-B835-F3AB06126671}"/>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t="-2" b="-7751"/>
              <a:stretch/>
            </p:blipFill>
            <p:spPr>
              <a:xfrm>
                <a:off x="635037" y="5962985"/>
                <a:ext cx="2137351" cy="1144991"/>
              </a:xfrm>
              <a:prstGeom prst="rect">
                <a:avLst/>
              </a:prstGeom>
            </p:spPr>
          </p:pic>
          <p:cxnSp>
            <p:nvCxnSpPr>
              <p:cNvPr id="32" name="Straight Connector 31">
                <a:extLst>
                  <a:ext uri="{FF2B5EF4-FFF2-40B4-BE49-F238E27FC236}">
                    <a16:creationId xmlns:a16="http://schemas.microsoft.com/office/drawing/2014/main" id="{784799F4-2CE6-4CDD-9D5B-A91C1065F1C5}"/>
                  </a:ext>
                </a:extLst>
              </p:cNvPr>
              <p:cNvCxnSpPr>
                <a:cxnSpLocks/>
              </p:cNvCxnSpPr>
              <p:nvPr userDrawn="1"/>
            </p:nvCxnSpPr>
            <p:spPr>
              <a:xfrm>
                <a:off x="3194528" y="5962986"/>
                <a:ext cx="0" cy="673524"/>
              </a:xfrm>
              <a:prstGeom prst="line">
                <a:avLst/>
              </a:prstGeom>
              <a:ln w="12700">
                <a:solidFill>
                  <a:srgbClr val="6D6E70"/>
                </a:solidFill>
              </a:ln>
            </p:spPr>
            <p:style>
              <a:lnRef idx="1">
                <a:schemeClr val="accent1"/>
              </a:lnRef>
              <a:fillRef idx="0">
                <a:schemeClr val="accent1"/>
              </a:fillRef>
              <a:effectRef idx="0">
                <a:schemeClr val="accent1"/>
              </a:effectRef>
              <a:fontRef idx="minor">
                <a:schemeClr val="tx1"/>
              </a:fontRef>
            </p:style>
          </p:cxnSp>
        </p:grpSp>
        <p:pic>
          <p:nvPicPr>
            <p:cNvPr id="29" name="Picture 28">
              <a:extLst>
                <a:ext uri="{FF2B5EF4-FFF2-40B4-BE49-F238E27FC236}">
                  <a16:creationId xmlns:a16="http://schemas.microsoft.com/office/drawing/2014/main" id="{A1044641-B8A1-4279-BCE3-381AFA162A93}"/>
                </a:ext>
              </a:extLst>
            </p:cNvPr>
            <p:cNvPicPr>
              <a:picLocks noChangeAspect="1"/>
            </p:cNvPicPr>
            <p:nvPr userDrawn="1"/>
          </p:nvPicPr>
          <p:blipFill>
            <a:blip r:embed="rId6"/>
            <a:stretch>
              <a:fillRect/>
            </a:stretch>
          </p:blipFill>
          <p:spPr>
            <a:xfrm>
              <a:off x="2662237" y="5545849"/>
              <a:ext cx="4165143" cy="685116"/>
            </a:xfrm>
            <a:prstGeom prst="rect">
              <a:avLst/>
            </a:prstGeom>
          </p:spPr>
        </p:pic>
        <p:sp>
          <p:nvSpPr>
            <p:cNvPr id="30" name="TextBox 29">
              <a:extLst>
                <a:ext uri="{FF2B5EF4-FFF2-40B4-BE49-F238E27FC236}">
                  <a16:creationId xmlns:a16="http://schemas.microsoft.com/office/drawing/2014/main" id="{3BEB9B7B-F7B7-447C-8885-4A8293977B37}"/>
                </a:ext>
              </a:extLst>
            </p:cNvPr>
            <p:cNvSpPr txBox="1"/>
            <p:nvPr userDrawn="1"/>
          </p:nvSpPr>
          <p:spPr>
            <a:xfrm>
              <a:off x="1090243" y="3727439"/>
              <a:ext cx="7779437" cy="1602746"/>
            </a:xfrm>
            <a:prstGeom prst="rect">
              <a:avLst/>
            </a:prstGeom>
            <a:noFill/>
          </p:spPr>
          <p:txBody>
            <a:bodyPr wrap="square">
              <a:spAutoFit/>
            </a:bodyPr>
            <a:lstStyle/>
            <a:p>
              <a:pPr lvl="0">
                <a:lnSpc>
                  <a:spcPct val="125000"/>
                </a:lnSpc>
              </a:pPr>
              <a:r>
                <a:rPr lang="en-US" sz="2000"/>
                <a:t>www.Intensiveintervention.org</a:t>
              </a:r>
              <a:br>
                <a:rPr lang="en-US" sz="2000"/>
              </a:br>
              <a:r>
                <a:rPr lang="en-US" sz="2000"/>
                <a:t>ncii@air.org</a:t>
              </a:r>
              <a:br>
                <a:rPr lang="en-US" sz="2000"/>
              </a:br>
              <a:r>
                <a:rPr lang="en-US" sz="2000"/>
                <a:t>https://twitter.com/TheNCII</a:t>
              </a:r>
              <a:br>
                <a:rPr lang="en-US" sz="2000"/>
              </a:br>
              <a:r>
                <a:rPr lang="en-US" sz="2000"/>
                <a:t>https://www.youtube.com/c/NationalCenteronIntensiveIntervention</a:t>
              </a:r>
            </a:p>
          </p:txBody>
        </p:sp>
      </p:grpSp>
      <p:pic>
        <p:nvPicPr>
          <p:cNvPr id="22" name="Picture 21" descr="Logo, company name&#10;&#10;Description automatically generated">
            <a:extLst>
              <a:ext uri="{FF2B5EF4-FFF2-40B4-BE49-F238E27FC236}">
                <a16:creationId xmlns:a16="http://schemas.microsoft.com/office/drawing/2014/main" id="{39071345-1DA8-49D2-B0D0-2B094D668306}"/>
              </a:ext>
            </a:extLst>
          </p:cNvPr>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376219" y="5572743"/>
            <a:ext cx="887411" cy="887411"/>
          </a:xfrm>
          <a:prstGeom prst="rect">
            <a:avLst/>
          </a:prstGeom>
        </p:spPr>
      </p:pic>
    </p:spTree>
    <p:extLst>
      <p:ext uri="{BB962C8B-B14F-4D97-AF65-F5344CB8AC3E}">
        <p14:creationId xmlns:p14="http://schemas.microsoft.com/office/powerpoint/2010/main" val="4085287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lack Divid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489284"/>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371600"/>
            <a:ext cx="11338560" cy="434340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600" baseline="0"/>
            </a:lvl1pPr>
            <a:lvl2pPr marL="228600" indent="-228600">
              <a:lnSpc>
                <a:spcPct val="105000"/>
              </a:lnSpc>
              <a:spcBef>
                <a:spcPts val="600"/>
              </a:spcBef>
              <a:buFont typeface="Wingdings" panose="05000000000000000000" pitchFamily="2" charset="2"/>
              <a:buChar char="§"/>
              <a:defRPr sz="1600"/>
            </a:lvl2pPr>
            <a:lvl3pPr marL="457200" indent="-228600">
              <a:lnSpc>
                <a:spcPct val="105000"/>
              </a:lnSpc>
              <a:spcBef>
                <a:spcPts val="600"/>
              </a:spcBef>
              <a:buFont typeface="Arial" panose="020B0604020202020204" pitchFamily="34" charset="0"/>
              <a:buChar char="•"/>
              <a:defRPr sz="1600"/>
            </a:lvl3pPr>
            <a:lvl4pPr marL="685800" indent="-228600">
              <a:lnSpc>
                <a:spcPct val="105000"/>
              </a:lnSpc>
              <a:spcBef>
                <a:spcPts val="600"/>
              </a:spcBef>
              <a:buFont typeface="Arial" panose="020B0604020202020204" pitchFamily="34" charset="0"/>
              <a:buChar char="–"/>
              <a:defRPr sz="1600"/>
            </a:lvl4pPr>
            <a:lvl5pPr marL="914400" indent="-228600">
              <a:lnSpc>
                <a:spcPct val="105000"/>
              </a:lnSpc>
              <a:spcBef>
                <a:spcPts val="600"/>
              </a:spcBef>
              <a:buSzPct val="110000"/>
              <a:buFont typeface="Arial" panose="020B0604020202020204" pitchFamily="34" charset="0"/>
              <a:buChar char="»"/>
              <a:defRPr sz="1600"/>
            </a:lvl5pPr>
            <a:lvl6pPr marL="1143000" indent="-228600">
              <a:lnSpc>
                <a:spcPct val="105000"/>
              </a:lnSpc>
              <a:spcBef>
                <a:spcPts val="600"/>
              </a:spcBef>
              <a:buClr>
                <a:schemeClr val="accent1"/>
              </a:buClr>
              <a:buFont typeface="Calibri" panose="020F0502020204030204" pitchFamily="34" charset="0"/>
              <a:buChar char="›"/>
              <a:defRPr sz="16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Text size for all levels is 16 points. The first text level has no bullet. Use Increase List Level and Decrease List Level icons in the Paragraph group on the Home tab to move between first level (no bullet) and second level (square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Source Placeholder"/>
          <p:cNvSpPr>
            <a:spLocks noGrp="1"/>
          </p:cNvSpPr>
          <p:nvPr>
            <p:ph type="body" sz="quarter" idx="13" hasCustomPrompt="1"/>
          </p:nvPr>
        </p:nvSpPr>
        <p:spPr>
          <a:xfrm>
            <a:off x="457200" y="5751576"/>
            <a:ext cx="11338560"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972404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Instructions in Image Placeholder">
  <p:cSld name="1_Title Instructions in Image Placeholder">
    <p:bg>
      <p:bgPr>
        <a:solidFill>
          <a:schemeClr val="lt1"/>
        </a:solidFill>
        <a:effectLst/>
      </p:bgPr>
    </p:bg>
    <p:spTree>
      <p:nvGrpSpPr>
        <p:cNvPr id="1" name="Shape 14"/>
        <p:cNvGrpSpPr/>
        <p:nvPr/>
      </p:nvGrpSpPr>
      <p:grpSpPr>
        <a:xfrm>
          <a:off x="0" y="0"/>
          <a:ext cx="0" cy="0"/>
          <a:chOff x="0" y="0"/>
          <a:chExt cx="0" cy="0"/>
        </a:xfrm>
      </p:grpSpPr>
      <p:sp>
        <p:nvSpPr>
          <p:cNvPr id="15" name="Google Shape;15;p6"/>
          <p:cNvSpPr/>
          <p:nvPr/>
        </p:nvSpPr>
        <p:spPr>
          <a:xfrm>
            <a:off x="0" y="0"/>
            <a:ext cx="12188952"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 name="Google Shape;16;p6"/>
          <p:cNvSpPr/>
          <p:nvPr/>
        </p:nvSpPr>
        <p:spPr>
          <a:xfrm>
            <a:off x="0" y="1096962"/>
            <a:ext cx="685800" cy="25146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pic>
        <p:nvPicPr>
          <p:cNvPr id="17" name="Google Shape;17;p6" descr="Text&#10;&#10;Description automatically generated"/>
          <p:cNvPicPr preferRelativeResize="0"/>
          <p:nvPr/>
        </p:nvPicPr>
        <p:blipFill rotWithShape="1">
          <a:blip r:embed="rId2">
            <a:alphaModFix/>
          </a:blip>
          <a:srcRect/>
          <a:stretch/>
        </p:blipFill>
        <p:spPr>
          <a:xfrm>
            <a:off x="729742" y="236538"/>
            <a:ext cx="3108960" cy="624339"/>
          </a:xfrm>
          <a:prstGeom prst="rect">
            <a:avLst/>
          </a:prstGeom>
          <a:noFill/>
          <a:ln>
            <a:noFill/>
          </a:ln>
        </p:spPr>
      </p:pic>
      <p:pic>
        <p:nvPicPr>
          <p:cNvPr id="18" name="Google Shape;18;p6" descr="Logo, icon, company name&#10;&#10;Description automatically generated"/>
          <p:cNvPicPr preferRelativeResize="0"/>
          <p:nvPr/>
        </p:nvPicPr>
        <p:blipFill rotWithShape="1">
          <a:blip r:embed="rId3">
            <a:alphaModFix/>
          </a:blip>
          <a:srcRect/>
          <a:stretch/>
        </p:blipFill>
        <p:spPr>
          <a:xfrm>
            <a:off x="11580034" y="6329849"/>
            <a:ext cx="484632" cy="473738"/>
          </a:xfrm>
          <a:prstGeom prst="rect">
            <a:avLst/>
          </a:prstGeom>
          <a:noFill/>
          <a:ln>
            <a:noFill/>
          </a:ln>
        </p:spPr>
      </p:pic>
      <p:grpSp>
        <p:nvGrpSpPr>
          <p:cNvPr id="19" name="Google Shape;19;p6"/>
          <p:cNvGrpSpPr/>
          <p:nvPr/>
        </p:nvGrpSpPr>
        <p:grpSpPr>
          <a:xfrm>
            <a:off x="11458575" y="3123404"/>
            <a:ext cx="733425" cy="488158"/>
            <a:chOff x="11458575" y="3120629"/>
            <a:chExt cx="733425" cy="488158"/>
          </a:xfrm>
        </p:grpSpPr>
        <p:sp>
          <p:nvSpPr>
            <p:cNvPr id="20" name="Google Shape;20;p6"/>
            <p:cNvSpPr/>
            <p:nvPr/>
          </p:nvSpPr>
          <p:spPr>
            <a:xfrm>
              <a:off x="11458575" y="3120629"/>
              <a:ext cx="733425" cy="488158"/>
            </a:xfrm>
            <a:prstGeom prst="rect">
              <a:avLst/>
            </a:prstGeom>
            <a:solidFill>
              <a:srgbClr val="C251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 name="Google Shape;21;p6"/>
            <p:cNvSpPr/>
            <p:nvPr/>
          </p:nvSpPr>
          <p:spPr>
            <a:xfrm>
              <a:off x="11580034" y="3301735"/>
              <a:ext cx="128572" cy="127265"/>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cxnSp>
          <p:nvCxnSpPr>
            <p:cNvPr id="22" name="Google Shape;22;p6"/>
            <p:cNvCxnSpPr>
              <a:stCxn id="21" idx="3"/>
              <a:endCxn id="20" idx="3"/>
            </p:cNvCxnSpPr>
            <p:nvPr/>
          </p:nvCxnSpPr>
          <p:spPr>
            <a:xfrm rot="10800000" flipH="1">
              <a:off x="11708606" y="3364768"/>
              <a:ext cx="483300" cy="600"/>
            </a:xfrm>
            <a:prstGeom prst="straightConnector1">
              <a:avLst/>
            </a:prstGeom>
            <a:noFill/>
            <a:ln w="9525" cap="flat" cmpd="sng">
              <a:solidFill>
                <a:srgbClr val="FFFFFF"/>
              </a:solidFill>
              <a:prstDash val="solid"/>
              <a:miter lim="800000"/>
              <a:headEnd type="none" w="sm" len="sm"/>
              <a:tailEnd type="none" w="sm" len="sm"/>
            </a:ln>
          </p:spPr>
        </p:cxnSp>
      </p:grpSp>
      <p:sp>
        <p:nvSpPr>
          <p:cNvPr id="23" name="Google Shape;23;p6"/>
          <p:cNvSpPr>
            <a:spLocks noGrp="1"/>
          </p:cNvSpPr>
          <p:nvPr>
            <p:ph type="pic" idx="2"/>
          </p:nvPr>
        </p:nvSpPr>
        <p:spPr>
          <a:xfrm>
            <a:off x="729742" y="1096962"/>
            <a:ext cx="10533888" cy="2514600"/>
          </a:xfrm>
          <a:prstGeom prst="rect">
            <a:avLst/>
          </a:prstGeom>
          <a:noFill/>
          <a:ln>
            <a:noFill/>
          </a:ln>
        </p:spPr>
      </p:sp>
      <p:sp>
        <p:nvSpPr>
          <p:cNvPr id="24" name="Google Shape;24;p6"/>
          <p:cNvSpPr txBox="1">
            <a:spLocks noGrp="1"/>
          </p:cNvSpPr>
          <p:nvPr>
            <p:ph type="body" idx="1"/>
          </p:nvPr>
        </p:nvSpPr>
        <p:spPr>
          <a:xfrm>
            <a:off x="10241511" y="3716536"/>
            <a:ext cx="1006879" cy="184666"/>
          </a:xfrm>
          <a:prstGeom prst="rect">
            <a:avLst/>
          </a:prstGeom>
          <a:noFill/>
          <a:ln>
            <a:noFill/>
          </a:ln>
        </p:spPr>
        <p:txBody>
          <a:bodyPr spcFirstLastPara="1" wrap="square" lIns="0" tIns="0" rIns="0" bIns="0" anchor="t" anchorCtr="0">
            <a:spAutoFit/>
          </a:bodyPr>
          <a:lstStyle>
            <a:lvl1pPr marL="457200" lvl="0" indent="-228600" algn="r">
              <a:lnSpc>
                <a:spcPct val="100000"/>
              </a:lnSpc>
              <a:spcBef>
                <a:spcPts val="0"/>
              </a:spcBef>
              <a:spcAft>
                <a:spcPts val="0"/>
              </a:spcAft>
              <a:buSzPts val="1200"/>
              <a:buNone/>
              <a:defRPr sz="1200" cap="none">
                <a:solidFill>
                  <a:schemeClr val="dk1"/>
                </a:solidFill>
              </a:defRPr>
            </a:lvl1pPr>
            <a:lvl2pPr marL="914400" lvl="1" indent="-228600" algn="ctr">
              <a:lnSpc>
                <a:spcPct val="100000"/>
              </a:lnSpc>
              <a:spcBef>
                <a:spcPts val="0"/>
              </a:spcBef>
              <a:spcAft>
                <a:spcPts val="0"/>
              </a:spcAft>
              <a:buSzPts val="2600"/>
              <a:buNone/>
              <a:defRPr>
                <a:solidFill>
                  <a:schemeClr val="lt1"/>
                </a:solidFill>
              </a:defRPr>
            </a:lvl2pPr>
            <a:lvl3pPr marL="1371600" lvl="2" indent="-228600" algn="ctr">
              <a:lnSpc>
                <a:spcPct val="100000"/>
              </a:lnSpc>
              <a:spcBef>
                <a:spcPts val="0"/>
              </a:spcBef>
              <a:spcAft>
                <a:spcPts val="0"/>
              </a:spcAft>
              <a:buSzPts val="2600"/>
              <a:buNone/>
              <a:defRPr>
                <a:solidFill>
                  <a:schemeClr val="lt1"/>
                </a:solidFill>
              </a:defRPr>
            </a:lvl3pPr>
            <a:lvl4pPr marL="1828800" lvl="3" indent="-228600" algn="ctr">
              <a:lnSpc>
                <a:spcPct val="100000"/>
              </a:lnSpc>
              <a:spcBef>
                <a:spcPts val="0"/>
              </a:spcBef>
              <a:spcAft>
                <a:spcPts val="0"/>
              </a:spcAft>
              <a:buSzPts val="2600"/>
              <a:buNone/>
              <a:defRPr>
                <a:solidFill>
                  <a:schemeClr val="lt1"/>
                </a:solidFill>
              </a:defRPr>
            </a:lvl4pPr>
            <a:lvl5pPr marL="2286000" lvl="4" indent="-228600" algn="ctr">
              <a:lnSpc>
                <a:spcPct val="100000"/>
              </a:lnSpc>
              <a:spcBef>
                <a:spcPts val="0"/>
              </a:spcBef>
              <a:spcAft>
                <a:spcPts val="0"/>
              </a:spcAft>
              <a:buSzPts val="2600"/>
              <a:buNone/>
              <a:defRPr>
                <a:solidFill>
                  <a:schemeClr val="lt1"/>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5" name="Google Shape;25;p6"/>
          <p:cNvSpPr txBox="1">
            <a:spLocks noGrp="1"/>
          </p:cNvSpPr>
          <p:nvPr>
            <p:ph type="title"/>
          </p:nvPr>
        </p:nvSpPr>
        <p:spPr>
          <a:xfrm>
            <a:off x="729742" y="4180244"/>
            <a:ext cx="10515600" cy="769441"/>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Clr>
                <a:schemeClr val="dk1"/>
              </a:buClr>
              <a:buSzPts val="5000"/>
              <a:buFont typeface="Calibri"/>
              <a:buNone/>
              <a:defRPr sz="5000" b="1" i="0"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6"/>
          <p:cNvSpPr txBox="1">
            <a:spLocks noGrp="1"/>
          </p:cNvSpPr>
          <p:nvPr>
            <p:ph type="subTitle" idx="3"/>
          </p:nvPr>
        </p:nvSpPr>
        <p:spPr>
          <a:xfrm>
            <a:off x="729742" y="5011457"/>
            <a:ext cx="10515600" cy="569387"/>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3700"/>
              <a:buNone/>
              <a:defRPr sz="3700" b="0" i="0" cap="none">
                <a:solidFill>
                  <a:schemeClr val="accent2"/>
                </a:solidFill>
                <a:latin typeface="Calibri"/>
                <a:ea typeface="Calibri"/>
                <a:cs typeface="Calibri"/>
                <a:sym typeface="Calibri"/>
              </a:defRPr>
            </a:lvl1pPr>
            <a:lvl2pPr lvl="1" algn="ctr">
              <a:lnSpc>
                <a:spcPct val="125000"/>
              </a:lnSpc>
              <a:spcBef>
                <a:spcPts val="600"/>
              </a:spcBef>
              <a:spcAft>
                <a:spcPts val="0"/>
              </a:spcAft>
              <a:buSzPts val="1500"/>
              <a:buNone/>
              <a:defRPr sz="1500"/>
            </a:lvl2pPr>
            <a:lvl3pPr lvl="2" algn="ctr">
              <a:lnSpc>
                <a:spcPct val="125000"/>
              </a:lnSpc>
              <a:spcBef>
                <a:spcPts val="600"/>
              </a:spcBef>
              <a:spcAft>
                <a:spcPts val="0"/>
              </a:spcAft>
              <a:buSzPts val="1350"/>
              <a:buNone/>
              <a:defRPr sz="1350"/>
            </a:lvl3pPr>
            <a:lvl4pPr lvl="3" algn="ctr">
              <a:lnSpc>
                <a:spcPct val="125000"/>
              </a:lnSpc>
              <a:spcBef>
                <a:spcPts val="600"/>
              </a:spcBef>
              <a:spcAft>
                <a:spcPts val="0"/>
              </a:spcAft>
              <a:buSzPts val="1200"/>
              <a:buNone/>
              <a:defRPr sz="1200"/>
            </a:lvl4pPr>
            <a:lvl5pPr lvl="4" algn="ctr">
              <a:lnSpc>
                <a:spcPct val="125000"/>
              </a:lnSpc>
              <a:spcBef>
                <a:spcPts val="600"/>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27" name="Google Shape;27;p6"/>
          <p:cNvSpPr txBox="1">
            <a:spLocks noGrp="1"/>
          </p:cNvSpPr>
          <p:nvPr>
            <p:ph type="body" idx="4"/>
          </p:nvPr>
        </p:nvSpPr>
        <p:spPr>
          <a:xfrm>
            <a:off x="729742" y="6287653"/>
            <a:ext cx="10515600" cy="40011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2600"/>
              <a:buNone/>
              <a:defRPr sz="2600">
                <a:solidFill>
                  <a:schemeClr val="dk1"/>
                </a:solidFill>
              </a:defRPr>
            </a:lvl1pPr>
            <a:lvl2pPr marL="914400" lvl="1" indent="-228600" algn="l">
              <a:lnSpc>
                <a:spcPct val="125000"/>
              </a:lnSpc>
              <a:spcBef>
                <a:spcPts val="600"/>
              </a:spcBef>
              <a:spcAft>
                <a:spcPts val="0"/>
              </a:spcAft>
              <a:buSzPts val="2600"/>
              <a:buNone/>
              <a:defRPr>
                <a:solidFill>
                  <a:schemeClr val="lt1"/>
                </a:solidFill>
              </a:defRPr>
            </a:lvl2pPr>
            <a:lvl3pPr marL="1371600" lvl="2" indent="-228600" algn="l">
              <a:lnSpc>
                <a:spcPct val="125000"/>
              </a:lnSpc>
              <a:spcBef>
                <a:spcPts val="600"/>
              </a:spcBef>
              <a:spcAft>
                <a:spcPts val="0"/>
              </a:spcAft>
              <a:buSzPts val="2600"/>
              <a:buNone/>
              <a:defRPr>
                <a:solidFill>
                  <a:schemeClr val="lt1"/>
                </a:solidFill>
              </a:defRPr>
            </a:lvl3pPr>
            <a:lvl4pPr marL="1828800" lvl="3" indent="-228600" algn="l">
              <a:lnSpc>
                <a:spcPct val="125000"/>
              </a:lnSpc>
              <a:spcBef>
                <a:spcPts val="600"/>
              </a:spcBef>
              <a:spcAft>
                <a:spcPts val="0"/>
              </a:spcAft>
              <a:buSzPts val="2600"/>
              <a:buNone/>
              <a:defRPr>
                <a:solidFill>
                  <a:schemeClr val="lt1"/>
                </a:solidFill>
              </a:defRPr>
            </a:lvl4pPr>
            <a:lvl5pPr marL="2286000" lvl="4" indent="-228600" algn="l">
              <a:lnSpc>
                <a:spcPct val="125000"/>
              </a:lnSpc>
              <a:spcBef>
                <a:spcPts val="600"/>
              </a:spcBef>
              <a:spcAft>
                <a:spcPts val="0"/>
              </a:spcAft>
              <a:buSzPts val="2600"/>
              <a:buNone/>
              <a:defRPr>
                <a:solidFill>
                  <a:schemeClr val="lt1"/>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8" name="Google Shape;28;p6"/>
          <p:cNvSpPr txBox="1">
            <a:spLocks noGrp="1"/>
          </p:cNvSpPr>
          <p:nvPr>
            <p:ph type="ftr" idx="11"/>
          </p:nvPr>
        </p:nvSpPr>
        <p:spPr>
          <a:xfrm>
            <a:off x="729742" y="6734889"/>
            <a:ext cx="2954335" cy="123111"/>
          </a:xfrm>
          <a:prstGeom prst="rect">
            <a:avLst/>
          </a:prstGeom>
          <a:noFill/>
          <a:ln>
            <a:noFill/>
          </a:ln>
        </p:spPr>
        <p:txBody>
          <a:bodyPr spcFirstLastPara="1" wrap="square" lIns="0" tIns="0" rIns="0" bIns="0" anchor="b" anchorCtr="0">
            <a:spAutoFit/>
          </a:bodyPr>
          <a:lstStyle>
            <a:lvl1pPr lvl="0" algn="l">
              <a:lnSpc>
                <a:spcPct val="100000"/>
              </a:lnSpc>
              <a:spcBef>
                <a:spcPts val="0"/>
              </a:spcBef>
              <a:spcAft>
                <a:spcPts val="0"/>
              </a:spcAft>
              <a:buSzPts val="1400"/>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78369499"/>
      </p:ext>
    </p:extLst>
  </p:cSld>
  <p:clrMapOvr>
    <a:masterClrMapping/>
  </p:clrMapOvr>
  <p:extLst>
    <p:ext uri="{DCECCB84-F9BA-43D5-87BE-67443E8EF086}">
      <p15:sldGuideLst xmlns:p15="http://schemas.microsoft.com/office/powerpoint/2012/main">
        <p15:guide id="1" orient="horz" pos="693">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First Level No Bullet">
  <p:cSld name="1_First Level No Bulle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1"/>
              </a:buClr>
              <a:buSzPts val="4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7"/>
          <p:cNvSpPr txBox="1">
            <a:spLocks noGrp="1"/>
          </p:cNvSpPr>
          <p:nvPr>
            <p:ph type="body" idx="1"/>
          </p:nvPr>
        </p:nvSpPr>
        <p:spPr>
          <a:xfrm>
            <a:off x="457200" y="1307592"/>
            <a:ext cx="11274552" cy="4498848"/>
          </a:xfrm>
          <a:prstGeom prst="rect">
            <a:avLst/>
          </a:prstGeom>
          <a:noFill/>
          <a:ln>
            <a:noFill/>
          </a:ln>
        </p:spPr>
        <p:txBody>
          <a:bodyPr spcFirstLastPara="1" wrap="square" lIns="0" tIns="0" rIns="0" bIns="0" anchor="t" anchorCtr="0">
            <a:noAutofit/>
          </a:bodyPr>
          <a:lstStyle>
            <a:lvl1pPr marL="457200" lvl="0" indent="-228600" algn="l">
              <a:lnSpc>
                <a:spcPct val="125000"/>
              </a:lnSpc>
              <a:spcBef>
                <a:spcPts val="1800"/>
              </a:spcBef>
              <a:spcAft>
                <a:spcPts val="0"/>
              </a:spcAft>
              <a:buClr>
                <a:schemeClr val="dk1"/>
              </a:buClr>
              <a:buSzPts val="2400"/>
              <a:buNone/>
              <a:defRPr sz="2400">
                <a:solidFill>
                  <a:schemeClr val="dk1"/>
                </a:solidFill>
              </a:defRPr>
            </a:lvl1pPr>
            <a:lvl2pPr marL="914400" lvl="1" indent="-381000" algn="l">
              <a:lnSpc>
                <a:spcPct val="125000"/>
              </a:lnSpc>
              <a:spcBef>
                <a:spcPts val="600"/>
              </a:spcBef>
              <a:spcAft>
                <a:spcPts val="0"/>
              </a:spcAft>
              <a:buClr>
                <a:schemeClr val="dk1"/>
              </a:buClr>
              <a:buSzPts val="2400"/>
              <a:buFont typeface="Times New Roman"/>
              <a:buChar char="•"/>
              <a:defRPr sz="2400">
                <a:solidFill>
                  <a:schemeClr val="dk2"/>
                </a:solidFill>
              </a:defRPr>
            </a:lvl2pPr>
            <a:lvl3pPr marL="1371600" lvl="2" indent="-381000" algn="l">
              <a:lnSpc>
                <a:spcPct val="125000"/>
              </a:lnSpc>
              <a:spcBef>
                <a:spcPts val="600"/>
              </a:spcBef>
              <a:spcAft>
                <a:spcPts val="0"/>
              </a:spcAft>
              <a:buClr>
                <a:schemeClr val="dk1"/>
              </a:buClr>
              <a:buSzPts val="2400"/>
              <a:buFont typeface="Arial Narrow"/>
              <a:buChar char="–"/>
              <a:defRPr sz="2400">
                <a:solidFill>
                  <a:schemeClr val="dk2"/>
                </a:solidFill>
              </a:defRPr>
            </a:lvl3pPr>
            <a:lvl4pPr marL="1828800" lvl="3" indent="-381000" algn="l">
              <a:lnSpc>
                <a:spcPct val="125000"/>
              </a:lnSpc>
              <a:spcBef>
                <a:spcPts val="600"/>
              </a:spcBef>
              <a:spcAft>
                <a:spcPts val="0"/>
              </a:spcAft>
              <a:buClr>
                <a:schemeClr val="dk1"/>
              </a:buClr>
              <a:buSzPts val="2400"/>
              <a:buFont typeface="Arial Narrow"/>
              <a:buChar char="»"/>
              <a:defRPr sz="2400">
                <a:solidFill>
                  <a:schemeClr val="dk2"/>
                </a:solidFill>
              </a:defRPr>
            </a:lvl4pPr>
            <a:lvl5pPr marL="2286000" lvl="4" indent="-381000" algn="l">
              <a:lnSpc>
                <a:spcPct val="125000"/>
              </a:lnSpc>
              <a:spcBef>
                <a:spcPts val="600"/>
              </a:spcBef>
              <a:spcAft>
                <a:spcPts val="0"/>
              </a:spcAft>
              <a:buClr>
                <a:schemeClr val="dk1"/>
              </a:buClr>
              <a:buSzPts val="2400"/>
              <a:buFont typeface="Arial Narrow"/>
              <a:buChar char="◦"/>
              <a:defRPr sz="2400">
                <a:solidFill>
                  <a:schemeClr val="dk2"/>
                </a:solidFill>
              </a:defRPr>
            </a:lvl5pPr>
            <a:lvl6pPr marL="2743200" lvl="5" indent="-381000" algn="l">
              <a:lnSpc>
                <a:spcPct val="125000"/>
              </a:lnSpc>
              <a:spcBef>
                <a:spcPts val="1800"/>
              </a:spcBef>
              <a:spcAft>
                <a:spcPts val="0"/>
              </a:spcAft>
              <a:buClr>
                <a:schemeClr val="dk1"/>
              </a:buClr>
              <a:buSzPts val="2400"/>
              <a:buFont typeface="Arial Narrow"/>
              <a:buChar char="›"/>
              <a:defRPr sz="2400">
                <a:solidFill>
                  <a:schemeClr val="dk1"/>
                </a:solidFill>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2" name="Google Shape;32;p7"/>
          <p:cNvSpPr txBox="1">
            <a:spLocks noGrp="1"/>
          </p:cNvSpPr>
          <p:nvPr>
            <p:ph type="body" idx="2"/>
          </p:nvPr>
        </p:nvSpPr>
        <p:spPr>
          <a:xfrm>
            <a:off x="457201" y="5806276"/>
            <a:ext cx="11277600" cy="338328"/>
          </a:xfrm>
          <a:prstGeom prst="rect">
            <a:avLst/>
          </a:prstGeom>
          <a:noFill/>
          <a:ln>
            <a:noFill/>
          </a:ln>
        </p:spPr>
        <p:txBody>
          <a:bodyPr spcFirstLastPara="1" wrap="square" lIns="0" tIns="0" rIns="0" bIns="0" anchor="b" anchorCtr="0">
            <a:noAutofit/>
          </a:bodyPr>
          <a:lstStyle>
            <a:lvl1pPr marL="457200" lvl="0" indent="-228600" algn="l">
              <a:lnSpc>
                <a:spcPct val="125000"/>
              </a:lnSpc>
              <a:spcBef>
                <a:spcPts val="1800"/>
              </a:spcBef>
              <a:spcAft>
                <a:spcPts val="0"/>
              </a:spcAft>
              <a:buSzPts val="1000"/>
              <a:buNone/>
              <a:defRPr sz="1000"/>
            </a:lvl1pPr>
            <a:lvl2pPr marL="914400" lvl="1" indent="-342900" algn="l">
              <a:lnSpc>
                <a:spcPct val="125000"/>
              </a:lnSpc>
              <a:spcBef>
                <a:spcPts val="600"/>
              </a:spcBef>
              <a:spcAft>
                <a:spcPts val="0"/>
              </a:spcAft>
              <a:buSzPts val="1800"/>
              <a:buChar char="•"/>
              <a:defRPr/>
            </a:lvl2pPr>
            <a:lvl3pPr marL="1371600" lvl="2" indent="-342900" algn="l">
              <a:lnSpc>
                <a:spcPct val="125000"/>
              </a:lnSpc>
              <a:spcBef>
                <a:spcPts val="600"/>
              </a:spcBef>
              <a:spcAft>
                <a:spcPts val="0"/>
              </a:spcAft>
              <a:buSzPts val="1800"/>
              <a:buChar char="–"/>
              <a:defRPr/>
            </a:lvl3pPr>
            <a:lvl4pPr marL="1828800" lvl="3" indent="-342900" algn="l">
              <a:lnSpc>
                <a:spcPct val="125000"/>
              </a:lnSpc>
              <a:spcBef>
                <a:spcPts val="600"/>
              </a:spcBef>
              <a:spcAft>
                <a:spcPts val="0"/>
              </a:spcAft>
              <a:buSzPts val="1800"/>
              <a:buChar char="»"/>
              <a:defRPr/>
            </a:lvl4pPr>
            <a:lvl5pPr marL="2286000" lvl="4" indent="-342900" algn="l">
              <a:lnSpc>
                <a:spcPct val="125000"/>
              </a:lnSpc>
              <a:spcBef>
                <a:spcPts val="6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3" name="Google Shape;33;p7"/>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901025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First Level No Bullet">
  <p:cSld name="2_First Level No Bullet">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1"/>
              </a:buClr>
              <a:buSzPts val="4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8"/>
          <p:cNvSpPr txBox="1">
            <a:spLocks noGrp="1"/>
          </p:cNvSpPr>
          <p:nvPr>
            <p:ph type="body" idx="1"/>
          </p:nvPr>
        </p:nvSpPr>
        <p:spPr>
          <a:xfrm>
            <a:off x="457200" y="1371600"/>
            <a:ext cx="11274552" cy="4343400"/>
          </a:xfrm>
          <a:prstGeom prst="rect">
            <a:avLst/>
          </a:prstGeom>
          <a:noFill/>
          <a:ln>
            <a:noFill/>
          </a:ln>
        </p:spPr>
        <p:txBody>
          <a:bodyPr spcFirstLastPara="1" wrap="square" lIns="0" tIns="0" rIns="0" bIns="0" anchor="t" anchorCtr="0">
            <a:normAutofit/>
          </a:bodyPr>
          <a:lstStyle>
            <a:lvl1pPr marL="457200" lvl="0" indent="-228600" algn="l">
              <a:lnSpc>
                <a:spcPct val="125000"/>
              </a:lnSpc>
              <a:spcBef>
                <a:spcPts val="1800"/>
              </a:spcBef>
              <a:spcAft>
                <a:spcPts val="0"/>
              </a:spcAft>
              <a:buClr>
                <a:schemeClr val="dk1"/>
              </a:buClr>
              <a:buSzPts val="2600"/>
              <a:buNone/>
              <a:defRPr sz="2600">
                <a:solidFill>
                  <a:schemeClr val="dk1"/>
                </a:solidFill>
              </a:defRPr>
            </a:lvl1pPr>
            <a:lvl2pPr marL="914400" lvl="1" indent="-393700" algn="l">
              <a:lnSpc>
                <a:spcPct val="125000"/>
              </a:lnSpc>
              <a:spcBef>
                <a:spcPts val="600"/>
              </a:spcBef>
              <a:spcAft>
                <a:spcPts val="0"/>
              </a:spcAft>
              <a:buClr>
                <a:schemeClr val="accent1"/>
              </a:buClr>
              <a:buSzPts val="2600"/>
              <a:buFont typeface="Noto Sans Symbols"/>
              <a:buChar char="▪"/>
              <a:defRPr sz="2600">
                <a:solidFill>
                  <a:schemeClr val="dk1"/>
                </a:solidFill>
              </a:defRPr>
            </a:lvl2pPr>
            <a:lvl3pPr marL="1371600" lvl="2" indent="-393700" algn="l">
              <a:lnSpc>
                <a:spcPct val="125000"/>
              </a:lnSpc>
              <a:spcBef>
                <a:spcPts val="600"/>
              </a:spcBef>
              <a:spcAft>
                <a:spcPts val="0"/>
              </a:spcAft>
              <a:buClr>
                <a:schemeClr val="accent1"/>
              </a:buClr>
              <a:buSzPts val="2600"/>
              <a:buFont typeface="Arial"/>
              <a:buChar char="•"/>
              <a:defRPr sz="2600">
                <a:solidFill>
                  <a:schemeClr val="dk1"/>
                </a:solidFill>
              </a:defRPr>
            </a:lvl3pPr>
            <a:lvl4pPr marL="1828800" lvl="3" indent="-393700" algn="l">
              <a:lnSpc>
                <a:spcPct val="125000"/>
              </a:lnSpc>
              <a:spcBef>
                <a:spcPts val="600"/>
              </a:spcBef>
              <a:spcAft>
                <a:spcPts val="0"/>
              </a:spcAft>
              <a:buClr>
                <a:schemeClr val="accent1"/>
              </a:buClr>
              <a:buSzPts val="2600"/>
              <a:buFont typeface="Arial"/>
              <a:buChar char="–"/>
              <a:defRPr sz="2600">
                <a:solidFill>
                  <a:schemeClr val="dk1"/>
                </a:solidFill>
              </a:defRPr>
            </a:lvl4pPr>
            <a:lvl5pPr marL="2286000" lvl="4" indent="-393700" algn="l">
              <a:lnSpc>
                <a:spcPct val="125000"/>
              </a:lnSpc>
              <a:spcBef>
                <a:spcPts val="600"/>
              </a:spcBef>
              <a:spcAft>
                <a:spcPts val="0"/>
              </a:spcAft>
              <a:buClr>
                <a:schemeClr val="accent1"/>
              </a:buClr>
              <a:buSzPts val="2600"/>
              <a:buFont typeface="Arial"/>
              <a:buChar char="»"/>
              <a:defRPr sz="2600">
                <a:solidFill>
                  <a:schemeClr val="dk1"/>
                </a:solidFill>
              </a:defRPr>
            </a:lvl5pPr>
            <a:lvl6pPr marL="2743200" lvl="5" indent="-393700" algn="l">
              <a:lnSpc>
                <a:spcPct val="125000"/>
              </a:lnSpc>
              <a:spcBef>
                <a:spcPts val="600"/>
              </a:spcBef>
              <a:spcAft>
                <a:spcPts val="0"/>
              </a:spcAft>
              <a:buClr>
                <a:schemeClr val="accent1"/>
              </a:buClr>
              <a:buSzPts val="2600"/>
              <a:buFont typeface="Arial Narrow"/>
              <a:buChar char="›"/>
              <a:defRPr sz="2600">
                <a:solidFill>
                  <a:schemeClr val="dk1"/>
                </a:solidFill>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7" name="Google Shape;37;p8"/>
          <p:cNvSpPr txBox="1">
            <a:spLocks noGrp="1"/>
          </p:cNvSpPr>
          <p:nvPr>
            <p:ph type="body" idx="2"/>
          </p:nvPr>
        </p:nvSpPr>
        <p:spPr>
          <a:xfrm>
            <a:off x="457200" y="5751576"/>
            <a:ext cx="11274552" cy="192024"/>
          </a:xfrm>
          <a:prstGeom prst="rect">
            <a:avLst/>
          </a:prstGeom>
          <a:noFill/>
          <a:ln>
            <a:noFill/>
          </a:ln>
        </p:spPr>
        <p:txBody>
          <a:bodyPr spcFirstLastPara="1" wrap="square" lIns="0" tIns="0" rIns="0" bIns="0" anchor="b" anchorCtr="0">
            <a:noAutofit/>
          </a:bodyPr>
          <a:lstStyle>
            <a:lvl1pPr marL="457200" marR="0" lvl="0" indent="-228600" algn="l">
              <a:lnSpc>
                <a:spcPct val="125000"/>
              </a:lnSpc>
              <a:spcBef>
                <a:spcPts val="0"/>
              </a:spcBef>
              <a:spcAft>
                <a:spcPts val="0"/>
              </a:spcAft>
              <a:buClr>
                <a:schemeClr val="dk1"/>
              </a:buClr>
              <a:buSzPts val="1000"/>
              <a:buFont typeface="Arial"/>
              <a:buNone/>
              <a:defRPr sz="1000" i="0"/>
            </a:lvl1pPr>
            <a:lvl2pPr marL="914400" lvl="1" indent="-228600" algn="l">
              <a:lnSpc>
                <a:spcPct val="125000"/>
              </a:lnSpc>
              <a:spcBef>
                <a:spcPts val="600"/>
              </a:spcBef>
              <a:spcAft>
                <a:spcPts val="0"/>
              </a:spcAft>
              <a:buSzPts val="750"/>
              <a:buNone/>
              <a:defRPr sz="750"/>
            </a:lvl2pPr>
            <a:lvl3pPr marL="1371600" lvl="2" indent="-228600" algn="l">
              <a:lnSpc>
                <a:spcPct val="125000"/>
              </a:lnSpc>
              <a:spcBef>
                <a:spcPts val="600"/>
              </a:spcBef>
              <a:spcAft>
                <a:spcPts val="0"/>
              </a:spcAft>
              <a:buSzPts val="750"/>
              <a:buNone/>
              <a:defRPr sz="750"/>
            </a:lvl3pPr>
            <a:lvl4pPr marL="1828800" lvl="3" indent="-228600" algn="l">
              <a:lnSpc>
                <a:spcPct val="125000"/>
              </a:lnSpc>
              <a:spcBef>
                <a:spcPts val="600"/>
              </a:spcBef>
              <a:spcAft>
                <a:spcPts val="0"/>
              </a:spcAft>
              <a:buSzPts val="750"/>
              <a:buNone/>
              <a:defRPr sz="750"/>
            </a:lvl4pPr>
            <a:lvl5pPr marL="2286000" lvl="4" indent="-228600" algn="l">
              <a:lnSpc>
                <a:spcPct val="125000"/>
              </a:lnSpc>
              <a:spcBef>
                <a:spcPts val="600"/>
              </a:spcBef>
              <a:spcAft>
                <a:spcPts val="0"/>
              </a:spcAft>
              <a:buSzPts val="750"/>
              <a:buNone/>
              <a:defRPr sz="7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8" name="Google Shape;38;p8"/>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46389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20" name="Picture 19" descr="A picture containing graphical user interface&#10;&#10;Description automatically generated">
            <a:extLst>
              <a:ext uri="{FF2B5EF4-FFF2-40B4-BE49-F238E27FC236}">
                <a16:creationId xmlns:a16="http://schemas.microsoft.com/office/drawing/2014/main" id="{25FAFA5F-04D2-4E65-BC05-2EB521A749A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
        <p:nvSpPr>
          <p:cNvPr id="4" name="Title 3"/>
          <p:cNvSpPr>
            <a:spLocks noGrp="1"/>
          </p:cNvSpPr>
          <p:nvPr userDrawn="1">
            <p:ph type="title" hasCustomPrompt="1"/>
          </p:nvPr>
        </p:nvSpPr>
        <p:spPr>
          <a:xfrm>
            <a:off x="4002258" y="1089661"/>
            <a:ext cx="7275342" cy="2650936"/>
          </a:xfrm>
        </p:spPr>
        <p:txBody>
          <a:bodyPr anchor="b" anchorCtr="0">
            <a:normAutofit/>
          </a:bodyPr>
          <a:lstStyle>
            <a:lvl1pPr algn="l">
              <a:defRPr sz="5000">
                <a:solidFill>
                  <a:schemeClr val="tx1"/>
                </a:solidFill>
              </a:defRPr>
            </a:lvl1pPr>
          </a:lstStyle>
          <a:p>
            <a:r>
              <a:rPr lang="en-US"/>
              <a:t>Section Title</a:t>
            </a:r>
          </a:p>
        </p:txBody>
      </p:sp>
      <p:sp>
        <p:nvSpPr>
          <p:cNvPr id="9" name="Text Placeholder 8"/>
          <p:cNvSpPr>
            <a:spLocks noGrp="1"/>
          </p:cNvSpPr>
          <p:nvPr userDrawn="1">
            <p:ph type="body" sz="quarter" idx="13" hasCustomPrompt="1"/>
          </p:nvPr>
        </p:nvSpPr>
        <p:spPr>
          <a:xfrm>
            <a:off x="4002258" y="4016326"/>
            <a:ext cx="7275342" cy="1899139"/>
          </a:xfrm>
        </p:spPr>
        <p:txBody>
          <a:bodyPr>
            <a:normAutofit/>
          </a:bodyPr>
          <a:lstStyle>
            <a:lvl1pPr marL="0" indent="0" algn="l">
              <a:spcBef>
                <a:spcPts val="0"/>
              </a:spcBef>
              <a:buNone/>
              <a:defRPr sz="3700">
                <a:solidFill>
                  <a:schemeClr val="accent2"/>
                </a:solidFill>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r>
              <a:rPr lang="en-US"/>
              <a:t>Subtitle or additional information about this section (optional)</a:t>
            </a:r>
          </a:p>
        </p:txBody>
      </p:sp>
      <p:sp>
        <p:nvSpPr>
          <p:cNvPr id="3" name="Slide Number Placeholder 2">
            <a:extLst>
              <a:ext uri="{FF2B5EF4-FFF2-40B4-BE49-F238E27FC236}">
                <a16:creationId xmlns:a16="http://schemas.microsoft.com/office/drawing/2014/main" id="{FB26390F-A2CF-4AA5-B21C-0C45515C7708}"/>
              </a:ext>
            </a:extLst>
          </p:cNvPr>
          <p:cNvSpPr>
            <a:spLocks noGrp="1"/>
          </p:cNvSpPr>
          <p:nvPr userDrawn="1">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689593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Section Header">
  <p:cSld name="1_Section Header">
    <p:spTree>
      <p:nvGrpSpPr>
        <p:cNvPr id="1" name="Shape 39"/>
        <p:cNvGrpSpPr/>
        <p:nvPr/>
      </p:nvGrpSpPr>
      <p:grpSpPr>
        <a:xfrm>
          <a:off x="0" y="0"/>
          <a:ext cx="0" cy="0"/>
          <a:chOff x="0" y="0"/>
          <a:chExt cx="0" cy="0"/>
        </a:xfrm>
      </p:grpSpPr>
      <p:pic>
        <p:nvPicPr>
          <p:cNvPr id="40" name="Google Shape;40;p9" descr="A picture containing graphical user interface&#10;&#10;Description automatically generated"/>
          <p:cNvPicPr preferRelativeResize="0"/>
          <p:nvPr/>
        </p:nvPicPr>
        <p:blipFill rotWithShape="1">
          <a:blip r:embed="rId2">
            <a:alphaModFix/>
          </a:blip>
          <a:srcRect/>
          <a:stretch/>
        </p:blipFill>
        <p:spPr>
          <a:xfrm>
            <a:off x="1524" y="0"/>
            <a:ext cx="12188952" cy="6858000"/>
          </a:xfrm>
          <a:prstGeom prst="rect">
            <a:avLst/>
          </a:prstGeom>
          <a:noFill/>
          <a:ln>
            <a:noFill/>
          </a:ln>
        </p:spPr>
      </p:pic>
      <p:sp>
        <p:nvSpPr>
          <p:cNvPr id="41" name="Google Shape;41;p9"/>
          <p:cNvSpPr txBox="1">
            <a:spLocks noGrp="1"/>
          </p:cNvSpPr>
          <p:nvPr>
            <p:ph type="title"/>
          </p:nvPr>
        </p:nvSpPr>
        <p:spPr>
          <a:xfrm>
            <a:off x="4002258" y="1089661"/>
            <a:ext cx="7275342" cy="2650936"/>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dk1"/>
              </a:buClr>
              <a:buSzPts val="5000"/>
              <a:buFont typeface="Calibri"/>
              <a:buNone/>
              <a:defRPr sz="5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9"/>
          <p:cNvSpPr txBox="1">
            <a:spLocks noGrp="1"/>
          </p:cNvSpPr>
          <p:nvPr>
            <p:ph type="body" idx="1"/>
          </p:nvPr>
        </p:nvSpPr>
        <p:spPr>
          <a:xfrm>
            <a:off x="4002258" y="4016326"/>
            <a:ext cx="7275342" cy="1899139"/>
          </a:xfrm>
          <a:prstGeom prst="rect">
            <a:avLst/>
          </a:prstGeom>
          <a:noFill/>
          <a:ln>
            <a:noFill/>
          </a:ln>
        </p:spPr>
        <p:txBody>
          <a:bodyPr spcFirstLastPara="1" wrap="square" lIns="0" tIns="0" rIns="0" bIns="0" anchor="t" anchorCtr="0">
            <a:normAutofit/>
          </a:bodyPr>
          <a:lstStyle>
            <a:lvl1pPr marL="457200" lvl="0" indent="-228600" algn="l">
              <a:lnSpc>
                <a:spcPct val="125000"/>
              </a:lnSpc>
              <a:spcBef>
                <a:spcPts val="0"/>
              </a:spcBef>
              <a:spcAft>
                <a:spcPts val="0"/>
              </a:spcAft>
              <a:buSzPts val="3700"/>
              <a:buNone/>
              <a:defRPr sz="3700">
                <a:solidFill>
                  <a:schemeClr val="accent2"/>
                </a:solidFill>
              </a:defRPr>
            </a:lvl1pPr>
            <a:lvl2pPr marL="914400" lvl="1" indent="-228600" algn="l">
              <a:lnSpc>
                <a:spcPct val="125000"/>
              </a:lnSpc>
              <a:spcBef>
                <a:spcPts val="0"/>
              </a:spcBef>
              <a:spcAft>
                <a:spcPts val="0"/>
              </a:spcAft>
              <a:buSzPts val="2600"/>
              <a:buNone/>
              <a:defRPr>
                <a:solidFill>
                  <a:schemeClr val="lt1"/>
                </a:solidFill>
              </a:defRPr>
            </a:lvl2pPr>
            <a:lvl3pPr marL="1371600" lvl="2" indent="-228600" algn="l">
              <a:lnSpc>
                <a:spcPct val="125000"/>
              </a:lnSpc>
              <a:spcBef>
                <a:spcPts val="0"/>
              </a:spcBef>
              <a:spcAft>
                <a:spcPts val="0"/>
              </a:spcAft>
              <a:buSzPts val="2600"/>
              <a:buNone/>
              <a:defRPr>
                <a:solidFill>
                  <a:schemeClr val="lt1"/>
                </a:solidFill>
              </a:defRPr>
            </a:lvl3pPr>
            <a:lvl4pPr marL="1828800" lvl="3" indent="-228600" algn="l">
              <a:lnSpc>
                <a:spcPct val="125000"/>
              </a:lnSpc>
              <a:spcBef>
                <a:spcPts val="0"/>
              </a:spcBef>
              <a:spcAft>
                <a:spcPts val="0"/>
              </a:spcAft>
              <a:buSzPts val="2600"/>
              <a:buNone/>
              <a:defRPr>
                <a:solidFill>
                  <a:schemeClr val="lt1"/>
                </a:solidFill>
              </a:defRPr>
            </a:lvl4pPr>
            <a:lvl5pPr marL="2286000" lvl="4" indent="-228600" algn="l">
              <a:lnSpc>
                <a:spcPct val="125000"/>
              </a:lnSpc>
              <a:spcBef>
                <a:spcPts val="0"/>
              </a:spcBef>
              <a:spcAft>
                <a:spcPts val="0"/>
              </a:spcAft>
              <a:buSzPts val="2600"/>
              <a:buNone/>
              <a:defRPr>
                <a:solidFill>
                  <a:schemeClr val="lt1"/>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3" name="Google Shape;43;p9"/>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830888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ext Left, Diamond Right">
  <p:cSld name="1_Text Left, Diamond Right">
    <p:spTree>
      <p:nvGrpSpPr>
        <p:cNvPr id="1" name="Shape 46"/>
        <p:cNvGrpSpPr/>
        <p:nvPr/>
      </p:nvGrpSpPr>
      <p:grpSpPr>
        <a:xfrm>
          <a:off x="0" y="0"/>
          <a:ext cx="0" cy="0"/>
          <a:chOff x="0" y="0"/>
          <a:chExt cx="0" cy="0"/>
        </a:xfrm>
      </p:grpSpPr>
      <p:sp>
        <p:nvSpPr>
          <p:cNvPr id="47" name="Google Shape;47;p17"/>
          <p:cNvSpPr txBox="1">
            <a:spLocks noGrp="1"/>
          </p:cNvSpPr>
          <p:nvPr>
            <p:ph type="title"/>
          </p:nvPr>
        </p:nvSpPr>
        <p:spPr>
          <a:xfrm>
            <a:off x="457200" y="0"/>
            <a:ext cx="5632704" cy="128016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1"/>
              </a:buClr>
              <a:buSzPts val="4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7"/>
          <p:cNvSpPr txBox="1">
            <a:spLocks noGrp="1"/>
          </p:cNvSpPr>
          <p:nvPr>
            <p:ph type="body" idx="1"/>
          </p:nvPr>
        </p:nvSpPr>
        <p:spPr>
          <a:xfrm>
            <a:off x="457200" y="1371600"/>
            <a:ext cx="5632704" cy="4343400"/>
          </a:xfrm>
          <a:prstGeom prst="rect">
            <a:avLst/>
          </a:prstGeom>
          <a:noFill/>
          <a:ln>
            <a:noFill/>
          </a:ln>
        </p:spPr>
        <p:txBody>
          <a:bodyPr spcFirstLastPara="1" wrap="square" lIns="0" tIns="0" rIns="0" bIns="0" anchor="t" anchorCtr="0">
            <a:normAutofit/>
          </a:bodyPr>
          <a:lstStyle>
            <a:lvl1pPr marL="457200" lvl="0" indent="-228600" algn="l">
              <a:lnSpc>
                <a:spcPct val="125000"/>
              </a:lnSpc>
              <a:spcBef>
                <a:spcPts val="1800"/>
              </a:spcBef>
              <a:spcAft>
                <a:spcPts val="0"/>
              </a:spcAft>
              <a:buClr>
                <a:schemeClr val="dk1"/>
              </a:buClr>
              <a:buSzPts val="2600"/>
              <a:buNone/>
              <a:defRPr sz="2600">
                <a:solidFill>
                  <a:schemeClr val="dk1"/>
                </a:solidFill>
              </a:defRPr>
            </a:lvl1pPr>
            <a:lvl2pPr marL="914400" lvl="1" indent="-393700" algn="l">
              <a:lnSpc>
                <a:spcPct val="125000"/>
              </a:lnSpc>
              <a:spcBef>
                <a:spcPts val="600"/>
              </a:spcBef>
              <a:spcAft>
                <a:spcPts val="0"/>
              </a:spcAft>
              <a:buClr>
                <a:schemeClr val="accent1"/>
              </a:buClr>
              <a:buSzPts val="2600"/>
              <a:buFont typeface="Noto Sans Symbols"/>
              <a:buChar char="▪"/>
              <a:defRPr sz="2600">
                <a:solidFill>
                  <a:schemeClr val="dk1"/>
                </a:solidFill>
              </a:defRPr>
            </a:lvl2pPr>
            <a:lvl3pPr marL="1371600" lvl="2" indent="-393700" algn="l">
              <a:lnSpc>
                <a:spcPct val="125000"/>
              </a:lnSpc>
              <a:spcBef>
                <a:spcPts val="600"/>
              </a:spcBef>
              <a:spcAft>
                <a:spcPts val="0"/>
              </a:spcAft>
              <a:buClr>
                <a:schemeClr val="accent1"/>
              </a:buClr>
              <a:buSzPts val="2600"/>
              <a:buFont typeface="Arial"/>
              <a:buChar char="•"/>
              <a:defRPr sz="2600">
                <a:solidFill>
                  <a:schemeClr val="dk1"/>
                </a:solidFill>
              </a:defRPr>
            </a:lvl3pPr>
            <a:lvl4pPr marL="1828800" lvl="3" indent="-393700" algn="l">
              <a:lnSpc>
                <a:spcPct val="125000"/>
              </a:lnSpc>
              <a:spcBef>
                <a:spcPts val="600"/>
              </a:spcBef>
              <a:spcAft>
                <a:spcPts val="0"/>
              </a:spcAft>
              <a:buClr>
                <a:schemeClr val="accent1"/>
              </a:buClr>
              <a:buSzPts val="2600"/>
              <a:buFont typeface="Arial"/>
              <a:buChar char="–"/>
              <a:defRPr sz="2600">
                <a:solidFill>
                  <a:schemeClr val="dk1"/>
                </a:solidFill>
              </a:defRPr>
            </a:lvl4pPr>
            <a:lvl5pPr marL="2286000" lvl="4" indent="-393700" algn="l">
              <a:lnSpc>
                <a:spcPct val="125000"/>
              </a:lnSpc>
              <a:spcBef>
                <a:spcPts val="600"/>
              </a:spcBef>
              <a:spcAft>
                <a:spcPts val="0"/>
              </a:spcAft>
              <a:buClr>
                <a:schemeClr val="accent1"/>
              </a:buClr>
              <a:buSzPts val="2600"/>
              <a:buFont typeface="Arial"/>
              <a:buChar char="»"/>
              <a:defRPr sz="2600">
                <a:solidFill>
                  <a:schemeClr val="dk1"/>
                </a:solidFill>
              </a:defRPr>
            </a:lvl5pPr>
            <a:lvl6pPr marL="2743200" lvl="5" indent="-393700" algn="l">
              <a:lnSpc>
                <a:spcPct val="125000"/>
              </a:lnSpc>
              <a:spcBef>
                <a:spcPts val="600"/>
              </a:spcBef>
              <a:spcAft>
                <a:spcPts val="0"/>
              </a:spcAft>
              <a:buClr>
                <a:schemeClr val="accent1"/>
              </a:buClr>
              <a:buSzPts val="2600"/>
              <a:buFont typeface="Arial Narrow"/>
              <a:buChar char="›"/>
              <a:defRPr sz="2600">
                <a:solidFill>
                  <a:schemeClr val="dk1"/>
                </a:solidFill>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9" name="Google Shape;49;p17"/>
          <p:cNvSpPr>
            <a:spLocks noGrp="1"/>
          </p:cNvSpPr>
          <p:nvPr>
            <p:ph type="pic" idx="2"/>
          </p:nvPr>
        </p:nvSpPr>
        <p:spPr>
          <a:xfrm>
            <a:off x="8146538" y="-320285"/>
            <a:ext cx="3362208" cy="3362208"/>
          </a:xfrm>
          <a:prstGeom prst="diamond">
            <a:avLst/>
          </a:prstGeom>
          <a:solidFill>
            <a:srgbClr val="F4DAD2"/>
          </a:solidFill>
          <a:ln>
            <a:noFill/>
          </a:ln>
        </p:spPr>
      </p:sp>
      <p:sp>
        <p:nvSpPr>
          <p:cNvPr id="50" name="Google Shape;50;p17"/>
          <p:cNvSpPr>
            <a:spLocks noGrp="1"/>
          </p:cNvSpPr>
          <p:nvPr>
            <p:ph type="pic" idx="3"/>
          </p:nvPr>
        </p:nvSpPr>
        <p:spPr>
          <a:xfrm>
            <a:off x="10111965" y="1645143"/>
            <a:ext cx="3362208" cy="3362208"/>
          </a:xfrm>
          <a:prstGeom prst="diamond">
            <a:avLst/>
          </a:prstGeom>
          <a:solidFill>
            <a:srgbClr val="F4DAD2"/>
          </a:solidFill>
          <a:ln>
            <a:noFill/>
          </a:ln>
        </p:spPr>
      </p:sp>
      <p:sp>
        <p:nvSpPr>
          <p:cNvPr id="51" name="Google Shape;51;p17"/>
          <p:cNvSpPr>
            <a:spLocks noGrp="1"/>
          </p:cNvSpPr>
          <p:nvPr>
            <p:ph type="pic" idx="4"/>
          </p:nvPr>
        </p:nvSpPr>
        <p:spPr>
          <a:xfrm>
            <a:off x="8146538" y="3610570"/>
            <a:ext cx="3362208" cy="3362208"/>
          </a:xfrm>
          <a:prstGeom prst="diamond">
            <a:avLst/>
          </a:prstGeom>
          <a:solidFill>
            <a:srgbClr val="F4DAD2"/>
          </a:solidFill>
          <a:ln>
            <a:noFill/>
          </a:ln>
        </p:spPr>
      </p:sp>
      <p:sp>
        <p:nvSpPr>
          <p:cNvPr id="52" name="Google Shape;52;p17"/>
          <p:cNvSpPr>
            <a:spLocks noGrp="1"/>
          </p:cNvSpPr>
          <p:nvPr>
            <p:ph type="pic" idx="5"/>
          </p:nvPr>
        </p:nvSpPr>
        <p:spPr>
          <a:xfrm>
            <a:off x="6181110" y="1645143"/>
            <a:ext cx="3362208" cy="3362208"/>
          </a:xfrm>
          <a:prstGeom prst="diamond">
            <a:avLst/>
          </a:prstGeom>
          <a:solidFill>
            <a:srgbClr val="F4DAD2"/>
          </a:solidFill>
          <a:ln>
            <a:noFill/>
          </a:ln>
        </p:spPr>
      </p:sp>
      <p:sp>
        <p:nvSpPr>
          <p:cNvPr id="53" name="Google Shape;53;p17"/>
          <p:cNvSpPr txBox="1">
            <a:spLocks noGrp="1"/>
          </p:cNvSpPr>
          <p:nvPr>
            <p:ph type="body" idx="6"/>
          </p:nvPr>
        </p:nvSpPr>
        <p:spPr>
          <a:xfrm>
            <a:off x="457200" y="5751576"/>
            <a:ext cx="5632704" cy="192024"/>
          </a:xfrm>
          <a:prstGeom prst="rect">
            <a:avLst/>
          </a:prstGeom>
          <a:noFill/>
          <a:ln>
            <a:noFill/>
          </a:ln>
        </p:spPr>
        <p:txBody>
          <a:bodyPr spcFirstLastPara="1" wrap="square" lIns="0" tIns="0" rIns="0" bIns="0" anchor="b" anchorCtr="0">
            <a:noAutofit/>
          </a:bodyPr>
          <a:lstStyle>
            <a:lvl1pPr marL="457200" marR="0" lvl="0" indent="-228600" algn="l">
              <a:lnSpc>
                <a:spcPct val="125000"/>
              </a:lnSpc>
              <a:spcBef>
                <a:spcPts val="0"/>
              </a:spcBef>
              <a:spcAft>
                <a:spcPts val="0"/>
              </a:spcAft>
              <a:buClr>
                <a:schemeClr val="dk1"/>
              </a:buClr>
              <a:buSzPts val="1000"/>
              <a:buFont typeface="Arial"/>
              <a:buNone/>
              <a:defRPr sz="1000" i="0"/>
            </a:lvl1pPr>
            <a:lvl2pPr marL="914400" lvl="1" indent="-228600" algn="l">
              <a:lnSpc>
                <a:spcPct val="125000"/>
              </a:lnSpc>
              <a:spcBef>
                <a:spcPts val="600"/>
              </a:spcBef>
              <a:spcAft>
                <a:spcPts val="0"/>
              </a:spcAft>
              <a:buSzPts val="750"/>
              <a:buNone/>
              <a:defRPr sz="750"/>
            </a:lvl2pPr>
            <a:lvl3pPr marL="1371600" lvl="2" indent="-228600" algn="l">
              <a:lnSpc>
                <a:spcPct val="125000"/>
              </a:lnSpc>
              <a:spcBef>
                <a:spcPts val="600"/>
              </a:spcBef>
              <a:spcAft>
                <a:spcPts val="0"/>
              </a:spcAft>
              <a:buSzPts val="750"/>
              <a:buNone/>
              <a:defRPr sz="750"/>
            </a:lvl3pPr>
            <a:lvl4pPr marL="1828800" lvl="3" indent="-228600" algn="l">
              <a:lnSpc>
                <a:spcPct val="125000"/>
              </a:lnSpc>
              <a:spcBef>
                <a:spcPts val="600"/>
              </a:spcBef>
              <a:spcAft>
                <a:spcPts val="0"/>
              </a:spcAft>
              <a:buSzPts val="750"/>
              <a:buNone/>
              <a:defRPr sz="750"/>
            </a:lvl4pPr>
            <a:lvl5pPr marL="2286000" lvl="4" indent="-228600" algn="l">
              <a:lnSpc>
                <a:spcPct val="125000"/>
              </a:lnSpc>
              <a:spcBef>
                <a:spcPts val="600"/>
              </a:spcBef>
              <a:spcAft>
                <a:spcPts val="0"/>
              </a:spcAft>
              <a:buSzPts val="750"/>
              <a:buNone/>
              <a:defRPr sz="7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4" name="Google Shape;54;p17"/>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263712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55"/>
        <p:cNvGrpSpPr/>
        <p:nvPr/>
      </p:nvGrpSpPr>
      <p:grpSpPr>
        <a:xfrm>
          <a:off x="0" y="0"/>
          <a:ext cx="0" cy="0"/>
          <a:chOff x="0" y="0"/>
          <a:chExt cx="0" cy="0"/>
        </a:xfrm>
      </p:grpSpPr>
      <p:sp>
        <p:nvSpPr>
          <p:cNvPr id="56" name="Google Shape;56;p12"/>
          <p:cNvSpPr txBox="1">
            <a:spLocks noGrp="1"/>
          </p:cNvSpPr>
          <p:nvPr>
            <p:ph type="title"/>
          </p:nvPr>
        </p:nvSpPr>
        <p:spPr>
          <a:xfrm>
            <a:off x="457200" y="0"/>
            <a:ext cx="11274552" cy="128016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1"/>
              </a:buClr>
              <a:buSzPts val="4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2"/>
          <p:cNvSpPr txBox="1">
            <a:spLocks noGrp="1"/>
          </p:cNvSpPr>
          <p:nvPr>
            <p:ph type="body" idx="1"/>
          </p:nvPr>
        </p:nvSpPr>
        <p:spPr>
          <a:xfrm>
            <a:off x="457200" y="1371600"/>
            <a:ext cx="5568696" cy="4343400"/>
          </a:xfrm>
          <a:prstGeom prst="rect">
            <a:avLst/>
          </a:prstGeom>
          <a:noFill/>
          <a:ln>
            <a:noFill/>
          </a:ln>
        </p:spPr>
        <p:txBody>
          <a:bodyPr spcFirstLastPara="1" wrap="square" lIns="0" tIns="0" rIns="0" bIns="0" anchor="t" anchorCtr="0">
            <a:normAutofit/>
          </a:bodyPr>
          <a:lstStyle>
            <a:lvl1pPr marL="457200" lvl="0" indent="-393700" algn="l">
              <a:lnSpc>
                <a:spcPct val="125000"/>
              </a:lnSpc>
              <a:spcBef>
                <a:spcPts val="600"/>
              </a:spcBef>
              <a:spcAft>
                <a:spcPts val="0"/>
              </a:spcAft>
              <a:buSzPts val="2600"/>
              <a:buChar char="▪"/>
              <a:defRPr/>
            </a:lvl1pPr>
            <a:lvl2pPr marL="914400" lvl="1" indent="-393700" algn="l">
              <a:lnSpc>
                <a:spcPct val="125000"/>
              </a:lnSpc>
              <a:spcBef>
                <a:spcPts val="600"/>
              </a:spcBef>
              <a:spcAft>
                <a:spcPts val="0"/>
              </a:spcAft>
              <a:buSzPts val="2600"/>
              <a:buChar char="•"/>
              <a:defRPr/>
            </a:lvl2pPr>
            <a:lvl3pPr marL="1371600" lvl="2" indent="-393700" algn="l">
              <a:lnSpc>
                <a:spcPct val="125000"/>
              </a:lnSpc>
              <a:spcBef>
                <a:spcPts val="600"/>
              </a:spcBef>
              <a:spcAft>
                <a:spcPts val="0"/>
              </a:spcAft>
              <a:buSzPts val="2600"/>
              <a:buChar char="–"/>
              <a:defRPr/>
            </a:lvl3pPr>
            <a:lvl4pPr marL="1828800" lvl="3" indent="-393700" algn="l">
              <a:lnSpc>
                <a:spcPct val="125000"/>
              </a:lnSpc>
              <a:spcBef>
                <a:spcPts val="600"/>
              </a:spcBef>
              <a:spcAft>
                <a:spcPts val="0"/>
              </a:spcAft>
              <a:buSzPts val="2600"/>
              <a:buChar char="»"/>
              <a:defRPr/>
            </a:lvl4pPr>
            <a:lvl5pPr marL="2286000" lvl="4" indent="-393700" algn="l">
              <a:lnSpc>
                <a:spcPct val="125000"/>
              </a:lnSpc>
              <a:spcBef>
                <a:spcPts val="600"/>
              </a:spcBef>
              <a:spcAft>
                <a:spcPts val="0"/>
              </a:spcAft>
              <a:buSzPts val="2600"/>
              <a:buChar char="›"/>
              <a:defRPr/>
            </a:lvl5pPr>
            <a:lvl6pPr marL="2743200" lvl="5" indent="-314325" algn="l">
              <a:lnSpc>
                <a:spcPct val="90000"/>
              </a:lnSpc>
              <a:spcBef>
                <a:spcPts val="375"/>
              </a:spcBef>
              <a:spcAft>
                <a:spcPts val="0"/>
              </a:spcAft>
              <a:buClr>
                <a:schemeClr val="dk1"/>
              </a:buClr>
              <a:buSzPts val="135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8" name="Google Shape;58;p12"/>
          <p:cNvSpPr txBox="1">
            <a:spLocks noGrp="1"/>
          </p:cNvSpPr>
          <p:nvPr>
            <p:ph type="body" idx="2"/>
          </p:nvPr>
        </p:nvSpPr>
        <p:spPr>
          <a:xfrm>
            <a:off x="6163056" y="1371600"/>
            <a:ext cx="5568696" cy="4343400"/>
          </a:xfrm>
          <a:prstGeom prst="rect">
            <a:avLst/>
          </a:prstGeom>
          <a:noFill/>
          <a:ln>
            <a:noFill/>
          </a:ln>
        </p:spPr>
        <p:txBody>
          <a:bodyPr spcFirstLastPara="1" wrap="square" lIns="0" tIns="0" rIns="0" bIns="0" anchor="t" anchorCtr="0">
            <a:normAutofit/>
          </a:bodyPr>
          <a:lstStyle>
            <a:lvl1pPr marL="457200" lvl="0" indent="-393700" algn="l">
              <a:lnSpc>
                <a:spcPct val="125000"/>
              </a:lnSpc>
              <a:spcBef>
                <a:spcPts val="600"/>
              </a:spcBef>
              <a:spcAft>
                <a:spcPts val="0"/>
              </a:spcAft>
              <a:buSzPts val="2600"/>
              <a:buChar char="▪"/>
              <a:defRPr/>
            </a:lvl1pPr>
            <a:lvl2pPr marL="914400" lvl="1" indent="-393700" algn="l">
              <a:lnSpc>
                <a:spcPct val="125000"/>
              </a:lnSpc>
              <a:spcBef>
                <a:spcPts val="600"/>
              </a:spcBef>
              <a:spcAft>
                <a:spcPts val="0"/>
              </a:spcAft>
              <a:buSzPts val="2600"/>
              <a:buChar char="•"/>
              <a:defRPr/>
            </a:lvl2pPr>
            <a:lvl3pPr marL="1371600" lvl="2" indent="-393700" algn="l">
              <a:lnSpc>
                <a:spcPct val="125000"/>
              </a:lnSpc>
              <a:spcBef>
                <a:spcPts val="600"/>
              </a:spcBef>
              <a:spcAft>
                <a:spcPts val="0"/>
              </a:spcAft>
              <a:buSzPts val="2600"/>
              <a:buChar char="–"/>
              <a:defRPr/>
            </a:lvl3pPr>
            <a:lvl4pPr marL="1828800" lvl="3" indent="-393700" algn="l">
              <a:lnSpc>
                <a:spcPct val="125000"/>
              </a:lnSpc>
              <a:spcBef>
                <a:spcPts val="600"/>
              </a:spcBef>
              <a:spcAft>
                <a:spcPts val="0"/>
              </a:spcAft>
              <a:buSzPts val="2600"/>
              <a:buChar char="»"/>
              <a:defRPr/>
            </a:lvl4pPr>
            <a:lvl5pPr marL="2286000" lvl="4" indent="-393700" algn="l">
              <a:lnSpc>
                <a:spcPct val="125000"/>
              </a:lnSpc>
              <a:spcBef>
                <a:spcPts val="600"/>
              </a:spcBef>
              <a:spcAft>
                <a:spcPts val="0"/>
              </a:spcAft>
              <a:buSzPts val="26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9" name="Google Shape;59;p12"/>
          <p:cNvSpPr txBox="1">
            <a:spLocks noGrp="1"/>
          </p:cNvSpPr>
          <p:nvPr>
            <p:ph type="body" idx="3"/>
          </p:nvPr>
        </p:nvSpPr>
        <p:spPr>
          <a:xfrm>
            <a:off x="457200" y="5751576"/>
            <a:ext cx="11274552" cy="192024"/>
          </a:xfrm>
          <a:prstGeom prst="rect">
            <a:avLst/>
          </a:prstGeom>
          <a:noFill/>
          <a:ln>
            <a:noFill/>
          </a:ln>
        </p:spPr>
        <p:txBody>
          <a:bodyPr spcFirstLastPara="1" wrap="square" lIns="0" tIns="0" rIns="0" bIns="0" anchor="b" anchorCtr="0">
            <a:noAutofit/>
          </a:bodyPr>
          <a:lstStyle>
            <a:lvl1pPr marL="457200" marR="0" lvl="0" indent="-228600" algn="l">
              <a:lnSpc>
                <a:spcPct val="125000"/>
              </a:lnSpc>
              <a:spcBef>
                <a:spcPts val="0"/>
              </a:spcBef>
              <a:spcAft>
                <a:spcPts val="0"/>
              </a:spcAft>
              <a:buClr>
                <a:schemeClr val="dk1"/>
              </a:buClr>
              <a:buSzPts val="1000"/>
              <a:buFont typeface="Arial"/>
              <a:buNone/>
              <a:defRPr sz="1000" i="0"/>
            </a:lvl1pPr>
            <a:lvl2pPr marL="914400" lvl="1" indent="-228600" algn="l">
              <a:lnSpc>
                <a:spcPct val="125000"/>
              </a:lnSpc>
              <a:spcBef>
                <a:spcPts val="600"/>
              </a:spcBef>
              <a:spcAft>
                <a:spcPts val="0"/>
              </a:spcAft>
              <a:buSzPts val="750"/>
              <a:buNone/>
              <a:defRPr sz="750"/>
            </a:lvl2pPr>
            <a:lvl3pPr marL="1371600" lvl="2" indent="-228600" algn="l">
              <a:lnSpc>
                <a:spcPct val="125000"/>
              </a:lnSpc>
              <a:spcBef>
                <a:spcPts val="600"/>
              </a:spcBef>
              <a:spcAft>
                <a:spcPts val="0"/>
              </a:spcAft>
              <a:buSzPts val="750"/>
              <a:buNone/>
              <a:defRPr sz="750"/>
            </a:lvl3pPr>
            <a:lvl4pPr marL="1828800" lvl="3" indent="-228600" algn="l">
              <a:lnSpc>
                <a:spcPct val="125000"/>
              </a:lnSpc>
              <a:spcBef>
                <a:spcPts val="600"/>
              </a:spcBef>
              <a:spcAft>
                <a:spcPts val="0"/>
              </a:spcAft>
              <a:buSzPts val="750"/>
              <a:buNone/>
              <a:defRPr sz="750"/>
            </a:lvl4pPr>
            <a:lvl5pPr marL="2286000" lvl="4" indent="-228600" algn="l">
              <a:lnSpc>
                <a:spcPct val="125000"/>
              </a:lnSpc>
              <a:spcBef>
                <a:spcPts val="600"/>
              </a:spcBef>
              <a:spcAft>
                <a:spcPts val="0"/>
              </a:spcAft>
              <a:buSzPts val="750"/>
              <a:buNone/>
              <a:defRPr sz="7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0" name="Google Shape;60;p12"/>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66569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Dark">
  <p:cSld name="Content Dark">
    <p:spTree>
      <p:nvGrpSpPr>
        <p:cNvPr id="1" name="Shape 69"/>
        <p:cNvGrpSpPr/>
        <p:nvPr/>
      </p:nvGrpSpPr>
      <p:grpSpPr>
        <a:xfrm>
          <a:off x="0" y="0"/>
          <a:ext cx="0" cy="0"/>
          <a:chOff x="0" y="0"/>
          <a:chExt cx="0" cy="0"/>
        </a:xfrm>
      </p:grpSpPr>
      <p:sp>
        <p:nvSpPr>
          <p:cNvPr id="70" name="Google Shape;70;p86"/>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SzPts val="42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86"/>
          <p:cNvSpPr txBox="1">
            <a:spLocks noGrp="1"/>
          </p:cNvSpPr>
          <p:nvPr>
            <p:ph type="body" idx="1"/>
          </p:nvPr>
        </p:nvSpPr>
        <p:spPr>
          <a:xfrm>
            <a:off x="457200" y="1307592"/>
            <a:ext cx="11274425" cy="4498848"/>
          </a:xfrm>
          <a:prstGeom prst="rect">
            <a:avLst/>
          </a:prstGeom>
          <a:noFill/>
          <a:ln>
            <a:noFill/>
          </a:ln>
        </p:spPr>
        <p:txBody>
          <a:bodyPr spcFirstLastPara="1" wrap="square" lIns="0" tIns="0" rIns="0" bIns="0" anchor="t" anchorCtr="0">
            <a:normAutofit/>
          </a:bodyPr>
          <a:lstStyle>
            <a:lvl1pPr marL="457200" lvl="0" indent="-393700" algn="l">
              <a:lnSpc>
                <a:spcPct val="125000"/>
              </a:lnSpc>
              <a:spcBef>
                <a:spcPts val="1800"/>
              </a:spcBef>
              <a:spcAft>
                <a:spcPts val="0"/>
              </a:spcAft>
              <a:buSzPts val="2600"/>
              <a:buChar char="▪"/>
              <a:defRPr/>
            </a:lvl1pPr>
            <a:lvl2pPr marL="914400" lvl="1" indent="-393700" algn="l">
              <a:lnSpc>
                <a:spcPct val="125000"/>
              </a:lnSpc>
              <a:spcBef>
                <a:spcPts val="600"/>
              </a:spcBef>
              <a:spcAft>
                <a:spcPts val="0"/>
              </a:spcAft>
              <a:buSzPts val="2600"/>
              <a:buChar char="•"/>
              <a:defRPr/>
            </a:lvl2pPr>
            <a:lvl3pPr marL="1371600" lvl="2" indent="-393700" algn="l">
              <a:lnSpc>
                <a:spcPct val="125000"/>
              </a:lnSpc>
              <a:spcBef>
                <a:spcPts val="600"/>
              </a:spcBef>
              <a:spcAft>
                <a:spcPts val="0"/>
              </a:spcAft>
              <a:buSzPts val="2600"/>
              <a:buChar char="–"/>
              <a:defRPr/>
            </a:lvl3pPr>
            <a:lvl4pPr marL="1828800" lvl="3" indent="-393700" algn="l">
              <a:lnSpc>
                <a:spcPct val="125000"/>
              </a:lnSpc>
              <a:spcBef>
                <a:spcPts val="600"/>
              </a:spcBef>
              <a:spcAft>
                <a:spcPts val="0"/>
              </a:spcAft>
              <a:buSzPts val="2600"/>
              <a:buChar char="»"/>
              <a:defRPr/>
            </a:lvl4pPr>
            <a:lvl5pPr marL="2286000" lvl="4" indent="-393700" algn="l">
              <a:lnSpc>
                <a:spcPct val="125000"/>
              </a:lnSpc>
              <a:spcBef>
                <a:spcPts val="600"/>
              </a:spcBef>
              <a:spcAft>
                <a:spcPts val="0"/>
              </a:spcAft>
              <a:buSzPts val="2600"/>
              <a:buChar char="›"/>
              <a:defRPr/>
            </a:lvl5pPr>
            <a:lvl6pPr marL="2743200" lvl="5" indent="-314325" algn="l">
              <a:lnSpc>
                <a:spcPct val="90000"/>
              </a:lnSpc>
              <a:spcBef>
                <a:spcPts val="375"/>
              </a:spcBef>
              <a:spcAft>
                <a:spcPts val="0"/>
              </a:spcAft>
              <a:buSzPts val="1350"/>
              <a:buChar char="•"/>
              <a:defRPr/>
            </a:lvl6pPr>
            <a:lvl7pPr marL="3200400" lvl="6" indent="-314325" algn="l">
              <a:lnSpc>
                <a:spcPct val="90000"/>
              </a:lnSpc>
              <a:spcBef>
                <a:spcPts val="375"/>
              </a:spcBef>
              <a:spcAft>
                <a:spcPts val="0"/>
              </a:spcAft>
              <a:buSzPts val="1350"/>
              <a:buChar char="•"/>
              <a:defRPr/>
            </a:lvl7pPr>
            <a:lvl8pPr marL="3657600" lvl="7" indent="-314325" algn="l">
              <a:lnSpc>
                <a:spcPct val="90000"/>
              </a:lnSpc>
              <a:spcBef>
                <a:spcPts val="375"/>
              </a:spcBef>
              <a:spcAft>
                <a:spcPts val="0"/>
              </a:spcAft>
              <a:buSzPts val="1350"/>
              <a:buChar char="•"/>
              <a:defRPr/>
            </a:lvl8pPr>
            <a:lvl9pPr marL="4114800" lvl="8" indent="-314325" algn="l">
              <a:lnSpc>
                <a:spcPct val="90000"/>
              </a:lnSpc>
              <a:spcBef>
                <a:spcPts val="375"/>
              </a:spcBef>
              <a:spcAft>
                <a:spcPts val="0"/>
              </a:spcAft>
              <a:buSzPts val="1350"/>
              <a:buChar char="•"/>
              <a:defRPr/>
            </a:lvl9pPr>
          </a:lstStyle>
          <a:p>
            <a:endParaRPr/>
          </a:p>
        </p:txBody>
      </p:sp>
      <p:sp>
        <p:nvSpPr>
          <p:cNvPr id="72" name="Google Shape;72;p86"/>
          <p:cNvSpPr txBox="1">
            <a:spLocks noGrp="1"/>
          </p:cNvSpPr>
          <p:nvPr>
            <p:ph type="body" idx="2"/>
          </p:nvPr>
        </p:nvSpPr>
        <p:spPr>
          <a:xfrm>
            <a:off x="457201" y="5806276"/>
            <a:ext cx="11277600" cy="338328"/>
          </a:xfrm>
          <a:prstGeom prst="rect">
            <a:avLst/>
          </a:prstGeom>
          <a:noFill/>
          <a:ln>
            <a:noFill/>
          </a:ln>
        </p:spPr>
        <p:txBody>
          <a:bodyPr spcFirstLastPara="1" wrap="square" lIns="0" tIns="0" rIns="0" bIns="0" anchor="b" anchorCtr="0">
            <a:noAutofit/>
          </a:bodyPr>
          <a:lstStyle>
            <a:lvl1pPr marL="457200" lvl="0" indent="-228600" algn="l">
              <a:lnSpc>
                <a:spcPct val="125000"/>
              </a:lnSpc>
              <a:spcBef>
                <a:spcPts val="1800"/>
              </a:spcBef>
              <a:spcAft>
                <a:spcPts val="0"/>
              </a:spcAft>
              <a:buSzPts val="2600"/>
              <a:buNone/>
              <a:defRPr sz="1000"/>
            </a:lvl1pPr>
            <a:lvl2pPr marL="914400" lvl="1" indent="-393700" algn="l">
              <a:lnSpc>
                <a:spcPct val="125000"/>
              </a:lnSpc>
              <a:spcBef>
                <a:spcPts val="600"/>
              </a:spcBef>
              <a:spcAft>
                <a:spcPts val="0"/>
              </a:spcAft>
              <a:buSzPts val="2600"/>
              <a:buChar char="•"/>
              <a:defRPr/>
            </a:lvl2pPr>
            <a:lvl3pPr marL="1371600" lvl="2" indent="-393700" algn="l">
              <a:lnSpc>
                <a:spcPct val="125000"/>
              </a:lnSpc>
              <a:spcBef>
                <a:spcPts val="600"/>
              </a:spcBef>
              <a:spcAft>
                <a:spcPts val="0"/>
              </a:spcAft>
              <a:buSzPts val="2600"/>
              <a:buChar char="–"/>
              <a:defRPr/>
            </a:lvl3pPr>
            <a:lvl4pPr marL="1828800" lvl="3" indent="-393700" algn="l">
              <a:lnSpc>
                <a:spcPct val="125000"/>
              </a:lnSpc>
              <a:spcBef>
                <a:spcPts val="600"/>
              </a:spcBef>
              <a:spcAft>
                <a:spcPts val="0"/>
              </a:spcAft>
              <a:buSzPts val="2600"/>
              <a:buChar char="»"/>
              <a:defRPr/>
            </a:lvl4pPr>
            <a:lvl5pPr marL="2286000" lvl="4" indent="-393700" algn="l">
              <a:lnSpc>
                <a:spcPct val="125000"/>
              </a:lnSpc>
              <a:spcBef>
                <a:spcPts val="600"/>
              </a:spcBef>
              <a:spcAft>
                <a:spcPts val="0"/>
              </a:spcAft>
              <a:buSzPts val="2600"/>
              <a:buChar char="›"/>
              <a:defRPr/>
            </a:lvl5pPr>
            <a:lvl6pPr marL="2743200" lvl="5" indent="-314325" algn="l">
              <a:lnSpc>
                <a:spcPct val="90000"/>
              </a:lnSpc>
              <a:spcBef>
                <a:spcPts val="375"/>
              </a:spcBef>
              <a:spcAft>
                <a:spcPts val="0"/>
              </a:spcAft>
              <a:buSzPts val="1350"/>
              <a:buChar char="•"/>
              <a:defRPr/>
            </a:lvl6pPr>
            <a:lvl7pPr marL="3200400" lvl="6" indent="-314325" algn="l">
              <a:lnSpc>
                <a:spcPct val="90000"/>
              </a:lnSpc>
              <a:spcBef>
                <a:spcPts val="375"/>
              </a:spcBef>
              <a:spcAft>
                <a:spcPts val="0"/>
              </a:spcAft>
              <a:buSzPts val="1350"/>
              <a:buChar char="•"/>
              <a:defRPr/>
            </a:lvl7pPr>
            <a:lvl8pPr marL="3657600" lvl="7" indent="-314325" algn="l">
              <a:lnSpc>
                <a:spcPct val="90000"/>
              </a:lnSpc>
              <a:spcBef>
                <a:spcPts val="375"/>
              </a:spcBef>
              <a:spcAft>
                <a:spcPts val="0"/>
              </a:spcAft>
              <a:buSzPts val="1350"/>
              <a:buChar char="•"/>
              <a:defRPr/>
            </a:lvl8pPr>
            <a:lvl9pPr marL="4114800" lvl="8" indent="-314325" algn="l">
              <a:lnSpc>
                <a:spcPct val="90000"/>
              </a:lnSpc>
              <a:spcBef>
                <a:spcPts val="375"/>
              </a:spcBef>
              <a:spcAft>
                <a:spcPts val="0"/>
              </a:spcAft>
              <a:buSzPts val="1350"/>
              <a:buChar char="•"/>
              <a:defRPr/>
            </a:lvl9pPr>
          </a:lstStyle>
          <a:p>
            <a:endParaRPr/>
          </a:p>
        </p:txBody>
      </p:sp>
      <p:sp>
        <p:nvSpPr>
          <p:cNvPr id="73" name="Google Shape;73;p86"/>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lvl1pPr marL="0" marR="0" lvl="0" indent="0" algn="r">
              <a:lnSpc>
                <a:spcPct val="100000"/>
              </a:lnSpc>
              <a:spcBef>
                <a:spcPts val="0"/>
              </a:spcBef>
              <a:spcAft>
                <a:spcPts val="0"/>
              </a:spcAft>
              <a:buSzPts val="1000"/>
              <a:buNone/>
              <a:defRPr/>
            </a:lvl1pPr>
            <a:lvl2pPr marL="0" marR="0" lvl="1" indent="0" algn="r">
              <a:lnSpc>
                <a:spcPct val="100000"/>
              </a:lnSpc>
              <a:spcBef>
                <a:spcPts val="0"/>
              </a:spcBef>
              <a:spcAft>
                <a:spcPts val="0"/>
              </a:spcAft>
              <a:buSzPts val="1000"/>
              <a:buNone/>
              <a:defRPr/>
            </a:lvl2pPr>
            <a:lvl3pPr marL="0" marR="0" lvl="2" indent="0" algn="r">
              <a:lnSpc>
                <a:spcPct val="100000"/>
              </a:lnSpc>
              <a:spcBef>
                <a:spcPts val="0"/>
              </a:spcBef>
              <a:spcAft>
                <a:spcPts val="0"/>
              </a:spcAft>
              <a:buSzPts val="1000"/>
              <a:buNone/>
              <a:defRPr/>
            </a:lvl3pPr>
            <a:lvl4pPr marL="0" marR="0" lvl="3" indent="0" algn="r">
              <a:lnSpc>
                <a:spcPct val="100000"/>
              </a:lnSpc>
              <a:spcBef>
                <a:spcPts val="0"/>
              </a:spcBef>
              <a:spcAft>
                <a:spcPts val="0"/>
              </a:spcAft>
              <a:buSzPts val="1000"/>
              <a:buNone/>
              <a:defRPr/>
            </a:lvl4pPr>
            <a:lvl5pPr marL="0" marR="0" lvl="4" indent="0" algn="r">
              <a:lnSpc>
                <a:spcPct val="100000"/>
              </a:lnSpc>
              <a:spcBef>
                <a:spcPts val="0"/>
              </a:spcBef>
              <a:spcAft>
                <a:spcPts val="0"/>
              </a:spcAft>
              <a:buSzPts val="1000"/>
              <a:buNone/>
              <a:defRPr/>
            </a:lvl5pPr>
            <a:lvl6pPr marL="0" marR="0" lvl="5" indent="0" algn="r">
              <a:lnSpc>
                <a:spcPct val="100000"/>
              </a:lnSpc>
              <a:spcBef>
                <a:spcPts val="0"/>
              </a:spcBef>
              <a:spcAft>
                <a:spcPts val="0"/>
              </a:spcAft>
              <a:buSzPts val="1000"/>
              <a:buNone/>
              <a:defRPr/>
            </a:lvl6pPr>
            <a:lvl7pPr marL="0" marR="0" lvl="6" indent="0" algn="r">
              <a:lnSpc>
                <a:spcPct val="100000"/>
              </a:lnSpc>
              <a:spcBef>
                <a:spcPts val="0"/>
              </a:spcBef>
              <a:spcAft>
                <a:spcPts val="0"/>
              </a:spcAft>
              <a:buSzPts val="1000"/>
              <a:buNone/>
              <a:defRPr/>
            </a:lvl7pPr>
            <a:lvl8pPr marL="0" marR="0" lvl="7" indent="0" algn="r">
              <a:lnSpc>
                <a:spcPct val="100000"/>
              </a:lnSpc>
              <a:spcBef>
                <a:spcPts val="0"/>
              </a:spcBef>
              <a:spcAft>
                <a:spcPts val="0"/>
              </a:spcAft>
              <a:buSzPts val="1000"/>
              <a:buNone/>
              <a:defRPr/>
            </a:lvl8pPr>
            <a:lvl9pPr marL="0" marR="0" lvl="8" indent="0" algn="r">
              <a:lnSpc>
                <a:spcPct val="100000"/>
              </a:lnSpc>
              <a:spcBef>
                <a:spcPts val="0"/>
              </a:spcBef>
              <a:spcAft>
                <a:spcPts val="0"/>
              </a:spcAft>
              <a:buSzPts val="1000"/>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32236200"/>
      </p:ext>
    </p:extLst>
  </p:cSld>
  <p:clrMapOvr>
    <a:masterClrMapping/>
  </p:clrMapOvr>
  <p:extLst>
    <p:ext uri="{DCECCB84-F9BA-43D5-87BE-67443E8EF086}">
      <p15:sldGuideLst xmlns:p15="http://schemas.microsoft.com/office/powerpoint/2012/main">
        <p15:guide id="1" orient="horz" pos="600">
          <p15:clr>
            <a:srgbClr val="FBAE40"/>
          </p15:clr>
        </p15:guide>
        <p15:guide id="2" pos="288">
          <p15:clr>
            <a:srgbClr val="FBAE40"/>
          </p15:clr>
        </p15:guide>
        <p15:guide id="3" pos="739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Content, First Level No Bullet">
  <p:cSld name="1_Two Content, First Level No Bullet">
    <p:spTree>
      <p:nvGrpSpPr>
        <p:cNvPr id="1" name="Shape 74"/>
        <p:cNvGrpSpPr/>
        <p:nvPr/>
      </p:nvGrpSpPr>
      <p:grpSpPr>
        <a:xfrm>
          <a:off x="0" y="0"/>
          <a:ext cx="0" cy="0"/>
          <a:chOff x="0" y="0"/>
          <a:chExt cx="0" cy="0"/>
        </a:xfrm>
      </p:grpSpPr>
      <p:sp>
        <p:nvSpPr>
          <p:cNvPr id="75" name="Google Shape;75;p10"/>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1"/>
              </a:buClr>
              <a:buSzPts val="4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0"/>
          <p:cNvSpPr txBox="1">
            <a:spLocks noGrp="1"/>
          </p:cNvSpPr>
          <p:nvPr>
            <p:ph type="body" idx="1"/>
          </p:nvPr>
        </p:nvSpPr>
        <p:spPr>
          <a:xfrm>
            <a:off x="457200" y="1371600"/>
            <a:ext cx="5568696" cy="4343400"/>
          </a:xfrm>
          <a:prstGeom prst="rect">
            <a:avLst/>
          </a:prstGeom>
          <a:noFill/>
          <a:ln>
            <a:noFill/>
          </a:ln>
        </p:spPr>
        <p:txBody>
          <a:bodyPr spcFirstLastPara="1" wrap="square" lIns="0" tIns="0" rIns="0" bIns="0" anchor="t" anchorCtr="0">
            <a:normAutofit/>
          </a:bodyPr>
          <a:lstStyle>
            <a:lvl1pPr marL="457200" lvl="0" indent="-228600" algn="l">
              <a:lnSpc>
                <a:spcPct val="125000"/>
              </a:lnSpc>
              <a:spcBef>
                <a:spcPts val="1800"/>
              </a:spcBef>
              <a:spcAft>
                <a:spcPts val="0"/>
              </a:spcAft>
              <a:buClr>
                <a:schemeClr val="dk1"/>
              </a:buClr>
              <a:buSzPts val="2600"/>
              <a:buNone/>
              <a:defRPr sz="2600">
                <a:solidFill>
                  <a:schemeClr val="dk1"/>
                </a:solidFill>
              </a:defRPr>
            </a:lvl1pPr>
            <a:lvl2pPr marL="914400" lvl="1" indent="-393700" algn="l">
              <a:lnSpc>
                <a:spcPct val="125000"/>
              </a:lnSpc>
              <a:spcBef>
                <a:spcPts val="600"/>
              </a:spcBef>
              <a:spcAft>
                <a:spcPts val="0"/>
              </a:spcAft>
              <a:buClr>
                <a:schemeClr val="accent1"/>
              </a:buClr>
              <a:buSzPts val="2600"/>
              <a:buFont typeface="Noto Sans Symbols"/>
              <a:buChar char="▪"/>
              <a:defRPr sz="2600">
                <a:solidFill>
                  <a:schemeClr val="dk1"/>
                </a:solidFill>
              </a:defRPr>
            </a:lvl2pPr>
            <a:lvl3pPr marL="1371600" lvl="2" indent="-393700" algn="l">
              <a:lnSpc>
                <a:spcPct val="125000"/>
              </a:lnSpc>
              <a:spcBef>
                <a:spcPts val="600"/>
              </a:spcBef>
              <a:spcAft>
                <a:spcPts val="0"/>
              </a:spcAft>
              <a:buClr>
                <a:schemeClr val="accent1"/>
              </a:buClr>
              <a:buSzPts val="2600"/>
              <a:buFont typeface="Arial"/>
              <a:buChar char="•"/>
              <a:defRPr sz="2600">
                <a:solidFill>
                  <a:schemeClr val="dk1"/>
                </a:solidFill>
              </a:defRPr>
            </a:lvl3pPr>
            <a:lvl4pPr marL="1828800" lvl="3" indent="-393700" algn="l">
              <a:lnSpc>
                <a:spcPct val="125000"/>
              </a:lnSpc>
              <a:spcBef>
                <a:spcPts val="600"/>
              </a:spcBef>
              <a:spcAft>
                <a:spcPts val="0"/>
              </a:spcAft>
              <a:buClr>
                <a:schemeClr val="accent1"/>
              </a:buClr>
              <a:buSzPts val="2600"/>
              <a:buFont typeface="Arial"/>
              <a:buChar char="–"/>
              <a:defRPr sz="2600">
                <a:solidFill>
                  <a:schemeClr val="dk1"/>
                </a:solidFill>
              </a:defRPr>
            </a:lvl4pPr>
            <a:lvl5pPr marL="2286000" lvl="4" indent="-393700" algn="l">
              <a:lnSpc>
                <a:spcPct val="125000"/>
              </a:lnSpc>
              <a:spcBef>
                <a:spcPts val="600"/>
              </a:spcBef>
              <a:spcAft>
                <a:spcPts val="0"/>
              </a:spcAft>
              <a:buClr>
                <a:schemeClr val="accent1"/>
              </a:buClr>
              <a:buSzPts val="2600"/>
              <a:buFont typeface="Arial"/>
              <a:buChar char="»"/>
              <a:defRPr sz="2600">
                <a:solidFill>
                  <a:schemeClr val="dk1"/>
                </a:solidFill>
              </a:defRPr>
            </a:lvl5pPr>
            <a:lvl6pPr marL="2743200" lvl="5" indent="-393700" algn="l">
              <a:lnSpc>
                <a:spcPct val="125000"/>
              </a:lnSpc>
              <a:spcBef>
                <a:spcPts val="600"/>
              </a:spcBef>
              <a:spcAft>
                <a:spcPts val="0"/>
              </a:spcAft>
              <a:buClr>
                <a:schemeClr val="accent1"/>
              </a:buClr>
              <a:buSzPts val="2600"/>
              <a:buFont typeface="Arial Narrow"/>
              <a:buChar char="›"/>
              <a:defRPr sz="2600">
                <a:solidFill>
                  <a:schemeClr val="dk1"/>
                </a:solidFill>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7" name="Google Shape;77;p10"/>
          <p:cNvSpPr txBox="1">
            <a:spLocks noGrp="1"/>
          </p:cNvSpPr>
          <p:nvPr>
            <p:ph type="body" idx="2"/>
          </p:nvPr>
        </p:nvSpPr>
        <p:spPr>
          <a:xfrm>
            <a:off x="6164580" y="1371600"/>
            <a:ext cx="5568696" cy="4343400"/>
          </a:xfrm>
          <a:prstGeom prst="rect">
            <a:avLst/>
          </a:prstGeom>
          <a:noFill/>
          <a:ln>
            <a:noFill/>
          </a:ln>
        </p:spPr>
        <p:txBody>
          <a:bodyPr spcFirstLastPara="1" wrap="square" lIns="0" tIns="0" rIns="0" bIns="0" anchor="t" anchorCtr="0">
            <a:normAutofit/>
          </a:bodyPr>
          <a:lstStyle>
            <a:lvl1pPr marL="457200" lvl="0" indent="-228600" algn="l">
              <a:lnSpc>
                <a:spcPct val="125000"/>
              </a:lnSpc>
              <a:spcBef>
                <a:spcPts val="1800"/>
              </a:spcBef>
              <a:spcAft>
                <a:spcPts val="0"/>
              </a:spcAft>
              <a:buClr>
                <a:schemeClr val="dk1"/>
              </a:buClr>
              <a:buSzPts val="2600"/>
              <a:buNone/>
              <a:defRPr sz="2600">
                <a:solidFill>
                  <a:schemeClr val="dk1"/>
                </a:solidFill>
              </a:defRPr>
            </a:lvl1pPr>
            <a:lvl2pPr marL="914400" lvl="1" indent="-393700" algn="l">
              <a:lnSpc>
                <a:spcPct val="125000"/>
              </a:lnSpc>
              <a:spcBef>
                <a:spcPts val="600"/>
              </a:spcBef>
              <a:spcAft>
                <a:spcPts val="0"/>
              </a:spcAft>
              <a:buClr>
                <a:schemeClr val="accent1"/>
              </a:buClr>
              <a:buSzPts val="2600"/>
              <a:buFont typeface="Noto Sans Symbols"/>
              <a:buChar char="▪"/>
              <a:defRPr sz="2600">
                <a:solidFill>
                  <a:schemeClr val="dk1"/>
                </a:solidFill>
              </a:defRPr>
            </a:lvl2pPr>
            <a:lvl3pPr marL="1371600" lvl="2" indent="-393700" algn="l">
              <a:lnSpc>
                <a:spcPct val="125000"/>
              </a:lnSpc>
              <a:spcBef>
                <a:spcPts val="600"/>
              </a:spcBef>
              <a:spcAft>
                <a:spcPts val="0"/>
              </a:spcAft>
              <a:buClr>
                <a:schemeClr val="accent1"/>
              </a:buClr>
              <a:buSzPts val="2600"/>
              <a:buFont typeface="Arial"/>
              <a:buChar char="•"/>
              <a:defRPr sz="2600">
                <a:solidFill>
                  <a:schemeClr val="dk1"/>
                </a:solidFill>
              </a:defRPr>
            </a:lvl3pPr>
            <a:lvl4pPr marL="1828800" lvl="3" indent="-393700" algn="l">
              <a:lnSpc>
                <a:spcPct val="125000"/>
              </a:lnSpc>
              <a:spcBef>
                <a:spcPts val="600"/>
              </a:spcBef>
              <a:spcAft>
                <a:spcPts val="0"/>
              </a:spcAft>
              <a:buClr>
                <a:schemeClr val="accent1"/>
              </a:buClr>
              <a:buSzPts val="2600"/>
              <a:buFont typeface="Arial"/>
              <a:buChar char="–"/>
              <a:defRPr sz="2600">
                <a:solidFill>
                  <a:schemeClr val="dk1"/>
                </a:solidFill>
              </a:defRPr>
            </a:lvl4pPr>
            <a:lvl5pPr marL="2286000" lvl="4" indent="-393700" algn="l">
              <a:lnSpc>
                <a:spcPct val="125000"/>
              </a:lnSpc>
              <a:spcBef>
                <a:spcPts val="600"/>
              </a:spcBef>
              <a:spcAft>
                <a:spcPts val="0"/>
              </a:spcAft>
              <a:buClr>
                <a:schemeClr val="accent1"/>
              </a:buClr>
              <a:buSzPts val="2600"/>
              <a:buFont typeface="Arial"/>
              <a:buChar char="»"/>
              <a:defRPr sz="2600">
                <a:solidFill>
                  <a:schemeClr val="dk1"/>
                </a:solidFill>
              </a:defRPr>
            </a:lvl5pPr>
            <a:lvl6pPr marL="2743200" lvl="5" indent="-393700" algn="l">
              <a:lnSpc>
                <a:spcPct val="125000"/>
              </a:lnSpc>
              <a:spcBef>
                <a:spcPts val="600"/>
              </a:spcBef>
              <a:spcAft>
                <a:spcPts val="0"/>
              </a:spcAft>
              <a:buClr>
                <a:schemeClr val="accent1"/>
              </a:buClr>
              <a:buSzPts val="2600"/>
              <a:buFont typeface="Arial Narrow"/>
              <a:buChar char="›"/>
              <a:defRPr sz="2600">
                <a:solidFill>
                  <a:schemeClr val="dk1"/>
                </a:solidFill>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8" name="Google Shape;78;p10"/>
          <p:cNvSpPr txBox="1">
            <a:spLocks noGrp="1"/>
          </p:cNvSpPr>
          <p:nvPr>
            <p:ph type="body" idx="3"/>
          </p:nvPr>
        </p:nvSpPr>
        <p:spPr>
          <a:xfrm>
            <a:off x="457200" y="5751576"/>
            <a:ext cx="11274552" cy="192024"/>
          </a:xfrm>
          <a:prstGeom prst="rect">
            <a:avLst/>
          </a:prstGeom>
          <a:noFill/>
          <a:ln>
            <a:noFill/>
          </a:ln>
        </p:spPr>
        <p:txBody>
          <a:bodyPr spcFirstLastPara="1" wrap="square" lIns="0" tIns="0" rIns="0" bIns="0" anchor="b" anchorCtr="0">
            <a:noAutofit/>
          </a:bodyPr>
          <a:lstStyle>
            <a:lvl1pPr marL="457200" marR="0" lvl="0" indent="-228600" algn="l">
              <a:lnSpc>
                <a:spcPct val="125000"/>
              </a:lnSpc>
              <a:spcBef>
                <a:spcPts val="0"/>
              </a:spcBef>
              <a:spcAft>
                <a:spcPts val="0"/>
              </a:spcAft>
              <a:buClr>
                <a:schemeClr val="dk1"/>
              </a:buClr>
              <a:buSzPts val="1000"/>
              <a:buFont typeface="Arial"/>
              <a:buNone/>
              <a:defRPr sz="1000" i="0"/>
            </a:lvl1pPr>
            <a:lvl2pPr marL="914400" lvl="1" indent="-228600" algn="l">
              <a:lnSpc>
                <a:spcPct val="125000"/>
              </a:lnSpc>
              <a:spcBef>
                <a:spcPts val="600"/>
              </a:spcBef>
              <a:spcAft>
                <a:spcPts val="0"/>
              </a:spcAft>
              <a:buSzPts val="750"/>
              <a:buNone/>
              <a:defRPr sz="750"/>
            </a:lvl2pPr>
            <a:lvl3pPr marL="1371600" lvl="2" indent="-228600" algn="l">
              <a:lnSpc>
                <a:spcPct val="125000"/>
              </a:lnSpc>
              <a:spcBef>
                <a:spcPts val="600"/>
              </a:spcBef>
              <a:spcAft>
                <a:spcPts val="0"/>
              </a:spcAft>
              <a:buSzPts val="750"/>
              <a:buNone/>
              <a:defRPr sz="750"/>
            </a:lvl3pPr>
            <a:lvl4pPr marL="1828800" lvl="3" indent="-228600" algn="l">
              <a:lnSpc>
                <a:spcPct val="125000"/>
              </a:lnSpc>
              <a:spcBef>
                <a:spcPts val="600"/>
              </a:spcBef>
              <a:spcAft>
                <a:spcPts val="0"/>
              </a:spcAft>
              <a:buSzPts val="750"/>
              <a:buNone/>
              <a:defRPr sz="750"/>
            </a:lvl4pPr>
            <a:lvl5pPr marL="2286000" lvl="4" indent="-228600" algn="l">
              <a:lnSpc>
                <a:spcPct val="125000"/>
              </a:lnSpc>
              <a:spcBef>
                <a:spcPts val="600"/>
              </a:spcBef>
              <a:spcAft>
                <a:spcPts val="0"/>
              </a:spcAft>
              <a:buSzPts val="750"/>
              <a:buNone/>
              <a:defRPr sz="7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9" name="Google Shape;79;p10"/>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20667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371600"/>
            <a:ext cx="11274552"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519318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11276076" cy="1280160"/>
          </a:xfrm>
        </p:spPr>
        <p:txBody>
          <a:bodyPr/>
          <a:lstStyle>
            <a:lvl1pPr>
              <a:defRPr baseline="0"/>
            </a:lvl1pPr>
          </a:lstStyle>
          <a:p>
            <a:r>
              <a:rPr lang="en-US"/>
              <a:t>Two Content, First Level No Bullet Layout</a:t>
            </a:r>
          </a:p>
        </p:txBody>
      </p:sp>
      <p:sp>
        <p:nvSpPr>
          <p:cNvPr id="4" name="Content Placeholder 3"/>
          <p:cNvSpPr>
            <a:spLocks noGrp="1"/>
          </p:cNvSpPr>
          <p:nvPr>
            <p:ph sz="quarter" idx="14" hasCustomPrompt="1"/>
          </p:nvPr>
        </p:nvSpPr>
        <p:spPr>
          <a:xfrm>
            <a:off x="45720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9" name="Content Placeholder 3">
            <a:extLst>
              <a:ext uri="{FF2B5EF4-FFF2-40B4-BE49-F238E27FC236}">
                <a16:creationId xmlns:a16="http://schemas.microsoft.com/office/drawing/2014/main" id="{89AD597A-1AF4-4182-8BF6-FA1C11933314}"/>
              </a:ext>
            </a:extLst>
          </p:cNvPr>
          <p:cNvSpPr>
            <a:spLocks noGrp="1"/>
          </p:cNvSpPr>
          <p:nvPr>
            <p:ph sz="quarter" idx="15" hasCustomPrompt="1"/>
          </p:nvPr>
        </p:nvSpPr>
        <p:spPr>
          <a:xfrm>
            <a:off x="616458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558737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53078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274552" cy="1280160"/>
          </a:xfrm>
        </p:spPr>
        <p:txBody>
          <a:bodyPr/>
          <a:lstStyle>
            <a:lvl1pPr>
              <a:defRPr baseline="0"/>
            </a:lvl1pPr>
          </a:lstStyle>
          <a:p>
            <a:r>
              <a:rPr lang="en-US"/>
              <a:t>Two Content Layout</a:t>
            </a:r>
          </a:p>
        </p:txBody>
      </p:sp>
      <p:sp>
        <p:nvSpPr>
          <p:cNvPr id="3" name="Left Content"/>
          <p:cNvSpPr>
            <a:spLocks noGrp="1"/>
          </p:cNvSpPr>
          <p:nvPr>
            <p:ph sz="half" idx="1" hasCustomPrompt="1"/>
          </p:nvPr>
        </p:nvSpPr>
        <p:spPr>
          <a:xfrm>
            <a:off x="457200"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vl6pPr>
              <a:defRPr/>
            </a:lvl6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Right Content"/>
          <p:cNvSpPr>
            <a:spLocks noGrp="1"/>
          </p:cNvSpPr>
          <p:nvPr>
            <p:ph sz="half" idx="2" hasCustomPrompt="1"/>
          </p:nvPr>
        </p:nvSpPr>
        <p:spPr>
          <a:xfrm>
            <a:off x="6163056"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3333972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Object With Lead-In Text Layout</a:t>
            </a:r>
          </a:p>
        </p:txBody>
      </p:sp>
      <p:sp>
        <p:nvSpPr>
          <p:cNvPr id="8" name="Text Placeholder 7"/>
          <p:cNvSpPr>
            <a:spLocks noGrp="1"/>
          </p:cNvSpPr>
          <p:nvPr>
            <p:ph type="body" sz="quarter" idx="15" hasCustomPrompt="1"/>
          </p:nvPr>
        </p:nvSpPr>
        <p:spPr>
          <a:xfrm>
            <a:off x="457200" y="1373005"/>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4571"/>
            <a:ext cx="1127607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95677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Objects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normAutofit/>
          </a:bodyPr>
          <a:lstStyle>
            <a:lvl1pPr>
              <a:defRPr baseline="0"/>
            </a:lvl1pPr>
          </a:lstStyle>
          <a:p>
            <a:r>
              <a:rPr lang="en-US"/>
              <a:t>Two Objects With Lead-In Text Layout</a:t>
            </a:r>
          </a:p>
        </p:txBody>
      </p:sp>
      <p:sp>
        <p:nvSpPr>
          <p:cNvPr id="8" name="Text Placeholder 7"/>
          <p:cNvSpPr>
            <a:spLocks noGrp="1"/>
          </p:cNvSpPr>
          <p:nvPr>
            <p:ph type="body" sz="quarter" idx="15" hasCustomPrompt="1"/>
          </p:nvPr>
        </p:nvSpPr>
        <p:spPr>
          <a:xfrm>
            <a:off x="457200" y="1371600"/>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1760"/>
            <a:ext cx="556869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Content Placeholder 3">
            <a:extLst>
              <a:ext uri="{FF2B5EF4-FFF2-40B4-BE49-F238E27FC236}">
                <a16:creationId xmlns:a16="http://schemas.microsoft.com/office/drawing/2014/main" id="{7886012C-B2CD-48EC-AE06-C15F8CA606AB}"/>
              </a:ext>
            </a:extLst>
          </p:cNvPr>
          <p:cNvSpPr>
            <a:spLocks noGrp="1"/>
          </p:cNvSpPr>
          <p:nvPr>
            <p:ph sz="quarter" idx="18" hasCustomPrompt="1"/>
          </p:nvPr>
        </p:nvSpPr>
        <p:spPr>
          <a:xfrm>
            <a:off x="6162738" y="2651760"/>
            <a:ext cx="5570538"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837030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lvl1pPr>
          </a:lstStyle>
          <a:p>
            <a:r>
              <a:rPr lang="en-US"/>
              <a:t>Ordered List Layout</a:t>
            </a:r>
          </a:p>
        </p:txBody>
      </p:sp>
      <p:sp>
        <p:nvSpPr>
          <p:cNvPr id="5" name="Content"/>
          <p:cNvSpPr>
            <a:spLocks noGrp="1"/>
          </p:cNvSpPr>
          <p:nvPr>
            <p:ph sz="quarter" idx="17" hasCustomPrompt="1"/>
          </p:nvPr>
        </p:nvSpPr>
        <p:spPr>
          <a:xfrm>
            <a:off x="457200" y="1371600"/>
            <a:ext cx="11276076" cy="4343400"/>
          </a:xfrm>
        </p:spPr>
        <p:txBody>
          <a:bodyPr>
            <a:normAutofit/>
          </a:bodyPr>
          <a:lstStyle>
            <a:lvl1pPr marL="457200" indent="-457200">
              <a:lnSpc>
                <a:spcPct val="125000"/>
              </a:lnSpc>
              <a:spcBef>
                <a:spcPts val="600"/>
              </a:spcBef>
              <a:buClr>
                <a:schemeClr val="tx2"/>
              </a:buClr>
              <a:buFont typeface="+mj-lt"/>
              <a:buAutoNum type="arabicPeriod"/>
              <a:defRPr sz="2600" baseline="0"/>
            </a:lvl1pPr>
            <a:lvl2pPr marL="914400" indent="-457200">
              <a:lnSpc>
                <a:spcPct val="125000"/>
              </a:lnSpc>
              <a:spcBef>
                <a:spcPts val="600"/>
              </a:spcBef>
              <a:buClr>
                <a:schemeClr val="tx2"/>
              </a:buClr>
              <a:buFont typeface="+mj-lt"/>
              <a:buAutoNum type="alphaLcPeriod"/>
              <a:defRPr sz="2600"/>
            </a:lvl2pPr>
            <a:lvl3pPr marL="1371600" indent="-457200">
              <a:lnSpc>
                <a:spcPct val="125000"/>
              </a:lnSpc>
              <a:spcBef>
                <a:spcPts val="600"/>
              </a:spcBef>
              <a:buClr>
                <a:schemeClr val="tx2"/>
              </a:buClr>
              <a:buFont typeface="+mj-lt"/>
              <a:buAutoNum type="romanLcPeriod"/>
              <a:defRPr sz="2600"/>
            </a:lvl3pPr>
            <a:lvl4pPr marL="1828800" indent="-457200">
              <a:lnSpc>
                <a:spcPct val="125000"/>
              </a:lnSpc>
              <a:spcBef>
                <a:spcPts val="600"/>
              </a:spcBef>
              <a:buClr>
                <a:schemeClr val="tx2"/>
              </a:buClr>
              <a:buSzPct val="100000"/>
              <a:buFont typeface="+mj-lt"/>
              <a:buAutoNum type="arabicParenR"/>
              <a:defRPr sz="2600"/>
            </a:lvl4pPr>
            <a:lvl5pPr marL="2286000" indent="-457200">
              <a:lnSpc>
                <a:spcPct val="125000"/>
              </a:lnSpc>
              <a:spcBef>
                <a:spcPts val="600"/>
              </a:spcBef>
              <a:buClr>
                <a:schemeClr val="tx2"/>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6"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113515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822B6F7E-2C23-47F7-A37A-808508168CFA}"/>
              </a:ext>
            </a:extLst>
          </p:cNvPr>
          <p:cNvPicPr>
            <a:picLocks noChangeAspect="1"/>
          </p:cNvPicPr>
          <p:nvPr userDrawn="1"/>
        </p:nvPicPr>
        <p:blipFill>
          <a:blip r:embed="rId26" cstate="print">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
        <p:nvSpPr>
          <p:cNvPr id="5" name="Title Placeholder"/>
          <p:cNvSpPr>
            <a:spLocks noGrp="1"/>
          </p:cNvSpPr>
          <p:nvPr>
            <p:ph type="title"/>
          </p:nvPr>
        </p:nvSpPr>
        <p:spPr>
          <a:xfrm>
            <a:off x="457200" y="0"/>
            <a:ext cx="11276076" cy="1280160"/>
          </a:xfrm>
          <a:prstGeom prst="rect">
            <a:avLst/>
          </a:prstGeom>
        </p:spPr>
        <p:txBody>
          <a:bodyPr vert="horz" lIns="0" tIns="0" rIns="0" bIns="0" rtlCol="0" anchor="ctr" anchorCtr="0">
            <a:normAutofit/>
          </a:bodyPr>
          <a:lstStyle/>
          <a:p>
            <a:r>
              <a:rPr lang="en-US"/>
              <a:t>Slide Title</a:t>
            </a:r>
          </a:p>
        </p:txBody>
      </p:sp>
      <p:sp>
        <p:nvSpPr>
          <p:cNvPr id="12" name="Text Placeholder"/>
          <p:cNvSpPr>
            <a:spLocks noGrp="1"/>
          </p:cNvSpPr>
          <p:nvPr>
            <p:ph type="body" idx="1"/>
          </p:nvPr>
        </p:nvSpPr>
        <p:spPr>
          <a:xfrm>
            <a:off x="457200" y="1371599"/>
            <a:ext cx="11276076" cy="4343400"/>
          </a:xfrm>
          <a:prstGeom prst="rect">
            <a:avLst/>
          </a:prstGeom>
          <a:ln>
            <a:noFill/>
          </a:ln>
        </p:spPr>
        <p:txBody>
          <a:bodyPr vert="horz" lIns="0" tIns="0" rIns="0" bIns="0" rtlCol="0">
            <a:normAutofit/>
          </a:bodyPr>
          <a:lstStyle/>
          <a:p>
            <a:pPr lvl="0"/>
            <a:r>
              <a:rPr lang="en-US"/>
              <a:t>Bullet 1, bullet character Wingding 167, text size 26, 85% black </a:t>
            </a:r>
          </a:p>
          <a:p>
            <a:pPr lvl="1"/>
            <a:r>
              <a:rPr lang="en-US"/>
              <a:t>Bullet 2, bullet character 149</a:t>
            </a:r>
          </a:p>
          <a:p>
            <a:pPr lvl="2"/>
            <a:r>
              <a:rPr lang="en-US"/>
              <a:t>Bullet 3, bullet character 150</a:t>
            </a:r>
          </a:p>
          <a:p>
            <a:pPr lvl="3"/>
            <a:r>
              <a:rPr lang="en-US"/>
              <a:t>Bullet 4, bullet character 187</a:t>
            </a:r>
          </a:p>
          <a:p>
            <a:pPr lvl="4"/>
            <a:r>
              <a:rPr lang="en-US"/>
              <a:t>Bullet 5, bullet character 155</a:t>
            </a:r>
          </a:p>
        </p:txBody>
      </p:sp>
      <p:sp>
        <p:nvSpPr>
          <p:cNvPr id="2" name="Footer Placeholder 1"/>
          <p:cNvSpPr>
            <a:spLocks noGrp="1"/>
          </p:cNvSpPr>
          <p:nvPr>
            <p:ph type="ftr" sz="quarter" idx="3"/>
          </p:nvPr>
        </p:nvSpPr>
        <p:spPr>
          <a:xfrm>
            <a:off x="457200" y="6734889"/>
            <a:ext cx="2954335" cy="123111"/>
          </a:xfrm>
          <a:prstGeom prst="rect">
            <a:avLst/>
          </a:prstGeom>
          <a:ln>
            <a:noFill/>
          </a:ln>
        </p:spPr>
        <p:txBody>
          <a:bodyPr wrap="square" lIns="0" tIns="0" rIns="0" bIns="0" anchor="b" anchorCtr="0">
            <a:spAutoFit/>
          </a:bodyPr>
          <a:lstStyle>
            <a:lvl1pPr>
              <a:spcBef>
                <a:spcPts val="0"/>
              </a:spcBef>
              <a:defRPr lang="en-US" sz="800" b="0" i="0">
                <a:solidFill>
                  <a:schemeClr val="tx1"/>
                </a:solidFill>
                <a:latin typeface="Calibri"/>
                <a:ea typeface="Calibri"/>
                <a:cs typeface="Calibri"/>
              </a:defRPr>
            </a:lvl1pPr>
          </a:lstStyle>
          <a:p>
            <a:endParaRPr lang="en-US"/>
          </a:p>
        </p:txBody>
      </p:sp>
      <p:sp>
        <p:nvSpPr>
          <p:cNvPr id="6" name="Slide Number"/>
          <p:cNvSpPr>
            <a:spLocks noGrp="1"/>
          </p:cNvSpPr>
          <p:nvPr>
            <p:ph type="sldNum" sz="quarter" idx="4"/>
          </p:nvPr>
        </p:nvSpPr>
        <p:spPr>
          <a:xfrm>
            <a:off x="11734800" y="6704112"/>
            <a:ext cx="157094"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816" r:id="rId1"/>
    <p:sldLayoutId id="2147483701" r:id="rId2"/>
    <p:sldLayoutId id="2147483748" r:id="rId3"/>
    <p:sldLayoutId id="2147483815" r:id="rId4"/>
    <p:sldLayoutId id="2147483662" r:id="rId5"/>
    <p:sldLayoutId id="2147483702" r:id="rId6"/>
    <p:sldLayoutId id="2147483774" r:id="rId7"/>
    <p:sldLayoutId id="2147483812" r:id="rId8"/>
    <p:sldLayoutId id="2147483785" r:id="rId9"/>
    <p:sldLayoutId id="2147483786" r:id="rId10"/>
    <p:sldLayoutId id="2147483814" r:id="rId11"/>
    <p:sldLayoutId id="2147483725" r:id="rId12"/>
    <p:sldLayoutId id="2147483820" r:id="rId13"/>
    <p:sldLayoutId id="2147483811" r:id="rId14"/>
    <p:sldLayoutId id="2147483810" r:id="rId15"/>
    <p:sldLayoutId id="2147483775" r:id="rId16"/>
    <p:sldLayoutId id="2147483821" r:id="rId17"/>
    <p:sldLayoutId id="2147483822" r:id="rId18"/>
    <p:sldLayoutId id="2147483823" r:id="rId19"/>
    <p:sldLayoutId id="2147483824" r:id="rId20"/>
    <p:sldLayoutId id="2147483826" r:id="rId21"/>
    <p:sldLayoutId id="2147483827" r:id="rId22"/>
    <p:sldLayoutId id="2147483830" r:id="rId23"/>
    <p:sldLayoutId id="2147483831" r:id="rId24"/>
  </p:sldLayoutIdLst>
  <p:hf hdr="0" ftr="0" dt="0"/>
  <p:txStyles>
    <p:titleStyle>
      <a:lvl1pPr algn="ctr" defTabSz="685800" rtl="0" eaLnBrk="1" latinLnBrk="0" hangingPunct="1">
        <a:lnSpc>
          <a:spcPct val="100000"/>
        </a:lnSpc>
        <a:spcBef>
          <a:spcPct val="0"/>
        </a:spcBef>
        <a:buNone/>
        <a:defRPr sz="4200" b="1" i="0" kern="1200" baseline="0">
          <a:solidFill>
            <a:schemeClr val="tx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9.sv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2.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1.xml"/><Relationship Id="rId4" Type="http://schemas.openxmlformats.org/officeDocument/2006/relationships/image" Target="../media/image39.sv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0.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0.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21.jpeg"/><Relationship Id="rId4" Type="http://schemas.openxmlformats.org/officeDocument/2006/relationships/image" Target="../media/image20.jpe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50.sv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52.sv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54.sv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21.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63.svg"/></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65.svg"/></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67.svg"/></Relationships>
</file>

<file path=ppt/slides/_rels/slide48.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39.xml"/><Relationship Id="rId1" Type="http://schemas.openxmlformats.org/officeDocument/2006/relationships/slideLayout" Target="../slideLayouts/slideLayout21.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3.xml"/><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hyperlink" Target="https://forms.office.com/r/4KczK7kXpJ" TargetMode="External"/><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82.png"/></Relationships>
</file>

<file path=ppt/slides/_rels/slide6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7.xml"/><Relationship Id="rId1" Type="http://schemas.openxmlformats.org/officeDocument/2006/relationships/slideLayout" Target="../slideLayouts/slideLayout18.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6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5.xml"/><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6.xml"/><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7.xml"/><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24.svg"/></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1" descr="interlocking gears with text saying vision, team-up"/>
          <p:cNvPicPr preferRelativeResize="0">
            <a:picLocks noGrp="1"/>
          </p:cNvPicPr>
          <p:nvPr>
            <p:ph type="pic" sz="quarter" idx="22"/>
          </p:nvPr>
        </p:nvPicPr>
        <p:blipFill rotWithShape="1">
          <a:blip r:embed="rId3" cstate="print">
            <a:extLst>
              <a:ext uri="{28A0092B-C50C-407E-A947-70E740481C1C}">
                <a14:useLocalDpi xmlns:a14="http://schemas.microsoft.com/office/drawing/2010/main"/>
              </a:ext>
            </a:extLst>
          </a:blip>
          <a:srcRect t="27" b="27"/>
          <a:stretch/>
        </p:blipFill>
        <p:spPr>
          <a:xfrm>
            <a:off x="729742" y="1096962"/>
            <a:ext cx="10533888" cy="2514600"/>
          </a:xfrm>
          <a:noFill/>
          <a:ln>
            <a:noFill/>
          </a:ln>
        </p:spPr>
      </p:pic>
      <p:sp>
        <p:nvSpPr>
          <p:cNvPr id="4" name="Text Placeholder 3">
            <a:extLst>
              <a:ext uri="{FF2B5EF4-FFF2-40B4-BE49-F238E27FC236}">
                <a16:creationId xmlns:a16="http://schemas.microsoft.com/office/drawing/2014/main" id="{6B8B88DE-AEB2-0881-49D9-9EDBDAC354D4}"/>
              </a:ext>
            </a:extLst>
          </p:cNvPr>
          <p:cNvSpPr>
            <a:spLocks noGrp="1"/>
          </p:cNvSpPr>
          <p:nvPr>
            <p:ph type="body" sz="quarter" idx="14"/>
          </p:nvPr>
        </p:nvSpPr>
        <p:spPr>
          <a:xfrm>
            <a:off x="10381166" y="3716536"/>
            <a:ext cx="867224" cy="184666"/>
          </a:xfrm>
        </p:spPr>
        <p:txBody>
          <a:bodyPr vert="horz" wrap="none" lIns="0" tIns="0" rIns="0" bIns="0" rtlCol="0" anchor="t">
            <a:spAutoFit/>
          </a:bodyPr>
          <a:lstStyle/>
          <a:p>
            <a:r>
              <a:rPr lang="en-US"/>
              <a:t>June 25, 2024</a:t>
            </a:r>
          </a:p>
        </p:txBody>
      </p:sp>
      <p:sp>
        <p:nvSpPr>
          <p:cNvPr id="176" name="Google Shape;176;p1"/>
          <p:cNvSpPr txBox="1">
            <a:spLocks noGrp="1"/>
          </p:cNvSpPr>
          <p:nvPr>
            <p:ph type="title"/>
          </p:nvPr>
        </p:nvSpPr>
        <p:spPr>
          <a:xfrm>
            <a:off x="730250" y="4179888"/>
            <a:ext cx="10515600" cy="1231106"/>
          </a:xfrm>
          <a:noFill/>
          <a:ln>
            <a:noFill/>
          </a:ln>
        </p:spPr>
        <p:txBody>
          <a:bodyPr spcFirstLastPara="1" wrap="square" lIns="0" tIns="0" rIns="0" bIns="0" anchor="t" anchorCtr="0">
            <a:spAutoFit/>
          </a:bodyPr>
          <a:lstStyle/>
          <a:p>
            <a:pPr lvl="0"/>
            <a:r>
              <a:rPr lang="en-US" sz="4000" dirty="0"/>
              <a:t>Scaling Up Data-Based Individualization at the State Level: Lessons Learned and Action Planning</a:t>
            </a:r>
          </a:p>
        </p:txBody>
      </p:sp>
      <p:sp>
        <p:nvSpPr>
          <p:cNvPr id="177" name="Google Shape;177;p1"/>
          <p:cNvSpPr txBox="1">
            <a:spLocks noGrp="1"/>
          </p:cNvSpPr>
          <p:nvPr>
            <p:ph type="body" sz="quarter" idx="13"/>
          </p:nvPr>
        </p:nvSpPr>
        <p:spPr>
          <a:xfrm>
            <a:off x="730250" y="5410994"/>
            <a:ext cx="10515600" cy="400050"/>
          </a:xfrm>
          <a:noFill/>
          <a:ln>
            <a:noFill/>
          </a:ln>
        </p:spPr>
        <p:txBody>
          <a:bodyPr spcFirstLastPara="1" wrap="square" lIns="0" tIns="0" rIns="0" bIns="0" anchor="t" anchorCtr="0">
            <a:spAutoFit/>
          </a:bodyPr>
          <a:lstStyle/>
          <a:p>
            <a:r>
              <a:rPr lang="en-US"/>
              <a:t>Day 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4AD26-7491-BC54-7063-9479005934FB}"/>
              </a:ext>
            </a:extLst>
          </p:cNvPr>
          <p:cNvSpPr>
            <a:spLocks noGrp="1"/>
          </p:cNvSpPr>
          <p:nvPr>
            <p:ph type="title"/>
          </p:nvPr>
        </p:nvSpPr>
        <p:spPr>
          <a:xfrm>
            <a:off x="0" y="-1"/>
            <a:ext cx="12192000" cy="1352735"/>
          </a:xfrm>
        </p:spPr>
        <p:txBody>
          <a:bodyPr>
            <a:normAutofit fontScale="90000"/>
          </a:bodyPr>
          <a:lstStyle/>
          <a:p>
            <a:r>
              <a:rPr lang="en-US"/>
              <a:t>Sundown Severe Discrepancy in 8 Years </a:t>
            </a:r>
            <a:br>
              <a:rPr lang="en-US"/>
            </a:br>
            <a:r>
              <a:rPr lang="en-US"/>
              <a:t>Begin R</a:t>
            </a:r>
            <a:r>
              <a:rPr lang="en-US" i="0">
                <a:effectLst/>
              </a:rPr>
              <a:t>esponse to Scientific</a:t>
            </a:r>
            <a:r>
              <a:rPr lang="en-US" b="0" i="0">
                <a:effectLst/>
              </a:rPr>
              <a:t>, </a:t>
            </a:r>
            <a:r>
              <a:rPr lang="en-US"/>
              <a:t>R</a:t>
            </a:r>
            <a:r>
              <a:rPr lang="en-US" b="1" i="0">
                <a:effectLst/>
              </a:rPr>
              <a:t>esearch-Based </a:t>
            </a:r>
            <a:r>
              <a:rPr lang="en-US"/>
              <a:t>I</a:t>
            </a:r>
            <a:r>
              <a:rPr lang="en-US" b="1" i="0">
                <a:effectLst/>
              </a:rPr>
              <a:t>ntervention</a:t>
            </a:r>
            <a:endParaRPr lang="en-US"/>
          </a:p>
        </p:txBody>
      </p:sp>
      <p:pic>
        <p:nvPicPr>
          <p:cNvPr id="6" name="Picture 5">
            <a:extLst>
              <a:ext uri="{FF2B5EF4-FFF2-40B4-BE49-F238E27FC236}">
                <a16:creationId xmlns:a16="http://schemas.microsoft.com/office/drawing/2014/main" id="{12FD7AC5-38AD-FFF5-02E6-D097D1984F1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410818" y="1382420"/>
            <a:ext cx="9370364" cy="4314509"/>
          </a:xfrm>
          <a:prstGeom prst="rect">
            <a:avLst/>
          </a:prstGeom>
        </p:spPr>
      </p:pic>
      <p:pic>
        <p:nvPicPr>
          <p:cNvPr id="3" name="Picture 2" descr="Oklahoma Department of Education Logo">
            <a:extLst>
              <a:ext uri="{FF2B5EF4-FFF2-40B4-BE49-F238E27FC236}">
                <a16:creationId xmlns:a16="http://schemas.microsoft.com/office/drawing/2014/main" id="{475F942F-03E8-A2A0-02EB-EB7E8CC09BEE}"/>
              </a:ext>
            </a:extLst>
          </p:cNvPr>
          <p:cNvPicPr>
            <a:picLocks noChangeAspect="1"/>
          </p:cNvPicPr>
          <p:nvPr/>
        </p:nvPicPr>
        <p:blipFill>
          <a:blip r:embed="rId3"/>
          <a:stretch>
            <a:fillRect/>
          </a:stretch>
        </p:blipFill>
        <p:spPr>
          <a:xfrm>
            <a:off x="8896920" y="5696929"/>
            <a:ext cx="2333625" cy="895350"/>
          </a:xfrm>
          <a:prstGeom prst="rect">
            <a:avLst/>
          </a:prstGeom>
        </p:spPr>
      </p:pic>
      <p:sp>
        <p:nvSpPr>
          <p:cNvPr id="5" name="Slide Number Placeholder 4">
            <a:extLst>
              <a:ext uri="{FF2B5EF4-FFF2-40B4-BE49-F238E27FC236}">
                <a16:creationId xmlns:a16="http://schemas.microsoft.com/office/drawing/2014/main" id="{5E5A4342-2BCA-E71F-7DC0-76669E8ACB8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10</a:t>
            </a:fld>
            <a:endParaRPr lang="en-US"/>
          </a:p>
        </p:txBody>
      </p:sp>
    </p:spTree>
    <p:extLst>
      <p:ext uri="{BB962C8B-B14F-4D97-AF65-F5344CB8AC3E}">
        <p14:creationId xmlns:p14="http://schemas.microsoft.com/office/powerpoint/2010/main" val="1782825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87D0C-588A-DB0B-DAFB-A43397C7B252}"/>
              </a:ext>
            </a:extLst>
          </p:cNvPr>
          <p:cNvSpPr>
            <a:spLocks noGrp="1"/>
          </p:cNvSpPr>
          <p:nvPr>
            <p:ph type="title"/>
          </p:nvPr>
        </p:nvSpPr>
        <p:spPr/>
        <p:txBody>
          <a:bodyPr/>
          <a:lstStyle/>
          <a:p>
            <a:r>
              <a:rPr lang="en-US" dirty="0"/>
              <a:t>OSDE Background (1)</a:t>
            </a:r>
          </a:p>
        </p:txBody>
      </p:sp>
      <p:sp>
        <p:nvSpPr>
          <p:cNvPr id="6" name="Content Placeholder 5">
            <a:extLst>
              <a:ext uri="{FF2B5EF4-FFF2-40B4-BE49-F238E27FC236}">
                <a16:creationId xmlns:a16="http://schemas.microsoft.com/office/drawing/2014/main" id="{2F944989-F2AE-9E94-4CF5-85C80233BB3F}"/>
              </a:ext>
            </a:extLst>
          </p:cNvPr>
          <p:cNvSpPr>
            <a:spLocks noGrp="1"/>
          </p:cNvSpPr>
          <p:nvPr>
            <p:ph sz="quarter" idx="15"/>
          </p:nvPr>
        </p:nvSpPr>
        <p:spPr>
          <a:xfrm>
            <a:off x="458724" y="1257300"/>
            <a:ext cx="11274552" cy="4343400"/>
          </a:xfrm>
        </p:spPr>
        <p:txBody>
          <a:bodyPr/>
          <a:lstStyle/>
          <a:p>
            <a:r>
              <a:rPr lang="en-US" b="1"/>
              <a:t>8-Year Plan</a:t>
            </a:r>
          </a:p>
          <a:p>
            <a:endParaRPr lang="en-US" b="1"/>
          </a:p>
          <a:p>
            <a:endParaRPr lang="en-US" b="1"/>
          </a:p>
          <a:p>
            <a:r>
              <a:rPr lang="en-US" b="1"/>
              <a:t>Key Message</a:t>
            </a:r>
          </a:p>
        </p:txBody>
      </p:sp>
      <p:grpSp>
        <p:nvGrpSpPr>
          <p:cNvPr id="16" name="Group 15" descr="a graphic of OSDE's 8 year plan. &#10;&#10;Years 1-2: &quot;Discovery&quot;&#10;Years 2-4: &quot;Engage&quot;&#10;Years 4-8: &quot;Activate&quot;&#10;">
            <a:extLst>
              <a:ext uri="{FF2B5EF4-FFF2-40B4-BE49-F238E27FC236}">
                <a16:creationId xmlns:a16="http://schemas.microsoft.com/office/drawing/2014/main" id="{86D0F5DF-3394-E3E5-EF1F-2AECD9E7607C}"/>
              </a:ext>
            </a:extLst>
          </p:cNvPr>
          <p:cNvGrpSpPr/>
          <p:nvPr/>
        </p:nvGrpSpPr>
        <p:grpSpPr>
          <a:xfrm>
            <a:off x="3304197" y="1298407"/>
            <a:ext cx="5583606" cy="1821560"/>
            <a:chOff x="2975631" y="1404746"/>
            <a:chExt cx="6688422" cy="2181989"/>
          </a:xfrm>
        </p:grpSpPr>
        <p:sp>
          <p:nvSpPr>
            <p:cNvPr id="17" name="Oval 16">
              <a:extLst>
                <a:ext uri="{FF2B5EF4-FFF2-40B4-BE49-F238E27FC236}">
                  <a16:creationId xmlns:a16="http://schemas.microsoft.com/office/drawing/2014/main" id="{603A3819-B8F5-A36E-0C32-DC2F8865D0B5}"/>
                </a:ext>
              </a:extLst>
            </p:cNvPr>
            <p:cNvSpPr/>
            <p:nvPr/>
          </p:nvSpPr>
          <p:spPr>
            <a:xfrm>
              <a:off x="7482467" y="1404746"/>
              <a:ext cx="2181586" cy="2181989"/>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8" name="Freeform: Shape 17">
              <a:extLst>
                <a:ext uri="{FF2B5EF4-FFF2-40B4-BE49-F238E27FC236}">
                  <a16:creationId xmlns:a16="http://schemas.microsoft.com/office/drawing/2014/main" id="{4EF94FD2-44F4-4C68-3E0C-7178928D777B}"/>
                </a:ext>
              </a:extLst>
            </p:cNvPr>
            <p:cNvSpPr/>
            <p:nvPr/>
          </p:nvSpPr>
          <p:spPr>
            <a:xfrm>
              <a:off x="7554903" y="1477492"/>
              <a:ext cx="2036715" cy="2036498"/>
            </a:xfrm>
            <a:custGeom>
              <a:avLst/>
              <a:gdLst>
                <a:gd name="connsiteX0" fmla="*/ 0 w 2036715"/>
                <a:gd name="connsiteY0" fmla="*/ 1018249 h 2036498"/>
                <a:gd name="connsiteX1" fmla="*/ 1018358 w 2036715"/>
                <a:gd name="connsiteY1" fmla="*/ 0 h 2036498"/>
                <a:gd name="connsiteX2" fmla="*/ 2036716 w 2036715"/>
                <a:gd name="connsiteY2" fmla="*/ 1018249 h 2036498"/>
                <a:gd name="connsiteX3" fmla="*/ 1018358 w 2036715"/>
                <a:gd name="connsiteY3" fmla="*/ 2036498 h 2036498"/>
                <a:gd name="connsiteX4" fmla="*/ 0 w 2036715"/>
                <a:gd name="connsiteY4" fmla="*/ 1018249 h 2036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6715" h="2036498">
                  <a:moveTo>
                    <a:pt x="0" y="1018249"/>
                  </a:moveTo>
                  <a:cubicBezTo>
                    <a:pt x="0" y="455886"/>
                    <a:pt x="455934" y="0"/>
                    <a:pt x="1018358" y="0"/>
                  </a:cubicBezTo>
                  <a:cubicBezTo>
                    <a:pt x="1580782" y="0"/>
                    <a:pt x="2036716" y="455886"/>
                    <a:pt x="2036716" y="1018249"/>
                  </a:cubicBezTo>
                  <a:cubicBezTo>
                    <a:pt x="2036716" y="1580612"/>
                    <a:pt x="1580782" y="2036498"/>
                    <a:pt x="1018358" y="2036498"/>
                  </a:cubicBezTo>
                  <a:cubicBezTo>
                    <a:pt x="455934" y="2036498"/>
                    <a:pt x="0" y="1580612"/>
                    <a:pt x="0" y="1018249"/>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12752" tIns="312573" rIns="312753" bIns="312573" numCol="1" spcCol="1270" anchor="ctr" anchorCtr="0">
              <a:noAutofit/>
            </a:bodyPr>
            <a:lstStyle/>
            <a:p>
              <a:pPr marL="0" lvl="0" indent="0" algn="ctr" defTabSz="755650">
                <a:lnSpc>
                  <a:spcPct val="90000"/>
                </a:lnSpc>
                <a:spcBef>
                  <a:spcPct val="0"/>
                </a:spcBef>
                <a:spcAft>
                  <a:spcPct val="35000"/>
                </a:spcAft>
                <a:buNone/>
              </a:pPr>
              <a:r>
                <a:rPr lang="en-US" sz="1700" kern="1200"/>
                <a:t>Years 4–8</a:t>
              </a:r>
            </a:p>
            <a:p>
              <a:pPr marL="0" lvl="0" indent="0" algn="ctr" defTabSz="755650">
                <a:lnSpc>
                  <a:spcPct val="90000"/>
                </a:lnSpc>
                <a:spcBef>
                  <a:spcPct val="0"/>
                </a:spcBef>
                <a:spcAft>
                  <a:spcPct val="35000"/>
                </a:spcAft>
                <a:buNone/>
              </a:pPr>
              <a:r>
                <a:rPr lang="en-US" sz="2000" b="1" kern="1200"/>
                <a:t>Activate</a:t>
              </a:r>
            </a:p>
          </p:txBody>
        </p:sp>
        <p:sp>
          <p:nvSpPr>
            <p:cNvPr id="19" name="Teardrop 18">
              <a:extLst>
                <a:ext uri="{FF2B5EF4-FFF2-40B4-BE49-F238E27FC236}">
                  <a16:creationId xmlns:a16="http://schemas.microsoft.com/office/drawing/2014/main" id="{46413806-0865-1F2B-47D5-17DD9EC50566}"/>
                </a:ext>
              </a:extLst>
            </p:cNvPr>
            <p:cNvSpPr/>
            <p:nvPr/>
          </p:nvSpPr>
          <p:spPr>
            <a:xfrm rot="2700000">
              <a:off x="5230363" y="1407384"/>
              <a:ext cx="2176331" cy="2176331"/>
            </a:xfrm>
            <a:prstGeom prst="teardrop">
              <a:avLst>
                <a:gd name="adj" fmla="val 10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0" name="Freeform: Shape 19">
              <a:extLst>
                <a:ext uri="{FF2B5EF4-FFF2-40B4-BE49-F238E27FC236}">
                  <a16:creationId xmlns:a16="http://schemas.microsoft.com/office/drawing/2014/main" id="{E1515681-DF78-8DF5-A38C-8B89683E0202}"/>
                </a:ext>
              </a:extLst>
            </p:cNvPr>
            <p:cNvSpPr/>
            <p:nvPr/>
          </p:nvSpPr>
          <p:spPr>
            <a:xfrm>
              <a:off x="5300171" y="1477492"/>
              <a:ext cx="2036715" cy="2036498"/>
            </a:xfrm>
            <a:custGeom>
              <a:avLst/>
              <a:gdLst>
                <a:gd name="connsiteX0" fmla="*/ 0 w 2036715"/>
                <a:gd name="connsiteY0" fmla="*/ 1018249 h 2036498"/>
                <a:gd name="connsiteX1" fmla="*/ 1018358 w 2036715"/>
                <a:gd name="connsiteY1" fmla="*/ 0 h 2036498"/>
                <a:gd name="connsiteX2" fmla="*/ 2036716 w 2036715"/>
                <a:gd name="connsiteY2" fmla="*/ 1018249 h 2036498"/>
                <a:gd name="connsiteX3" fmla="*/ 1018358 w 2036715"/>
                <a:gd name="connsiteY3" fmla="*/ 2036498 h 2036498"/>
                <a:gd name="connsiteX4" fmla="*/ 0 w 2036715"/>
                <a:gd name="connsiteY4" fmla="*/ 1018249 h 2036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6715" h="2036498">
                  <a:moveTo>
                    <a:pt x="0" y="1018249"/>
                  </a:moveTo>
                  <a:cubicBezTo>
                    <a:pt x="0" y="455886"/>
                    <a:pt x="455934" y="0"/>
                    <a:pt x="1018358" y="0"/>
                  </a:cubicBezTo>
                  <a:cubicBezTo>
                    <a:pt x="1580782" y="0"/>
                    <a:pt x="2036716" y="455886"/>
                    <a:pt x="2036716" y="1018249"/>
                  </a:cubicBezTo>
                  <a:cubicBezTo>
                    <a:pt x="2036716" y="1580612"/>
                    <a:pt x="1580782" y="2036498"/>
                    <a:pt x="1018358" y="2036498"/>
                  </a:cubicBezTo>
                  <a:cubicBezTo>
                    <a:pt x="455934" y="2036498"/>
                    <a:pt x="0" y="1580612"/>
                    <a:pt x="0" y="1018249"/>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12752" tIns="312573" rIns="312753" bIns="312573" numCol="1" spcCol="1270" anchor="ctr" anchorCtr="0">
              <a:noAutofit/>
            </a:bodyPr>
            <a:lstStyle/>
            <a:p>
              <a:pPr marL="0" lvl="0" indent="0" algn="ctr" defTabSz="755650">
                <a:lnSpc>
                  <a:spcPct val="90000"/>
                </a:lnSpc>
                <a:spcBef>
                  <a:spcPct val="0"/>
                </a:spcBef>
                <a:spcAft>
                  <a:spcPct val="35000"/>
                </a:spcAft>
                <a:buNone/>
              </a:pPr>
              <a:r>
                <a:rPr lang="en-US" sz="1700" kern="1200"/>
                <a:t>Years 2–4 </a:t>
              </a:r>
            </a:p>
            <a:p>
              <a:pPr marL="0" lvl="0" indent="0" algn="ctr" defTabSz="755650">
                <a:lnSpc>
                  <a:spcPct val="90000"/>
                </a:lnSpc>
                <a:spcBef>
                  <a:spcPct val="0"/>
                </a:spcBef>
                <a:spcAft>
                  <a:spcPct val="35000"/>
                </a:spcAft>
                <a:buNone/>
              </a:pPr>
              <a:r>
                <a:rPr lang="en-US" sz="2000" b="1" kern="1200"/>
                <a:t>Engage </a:t>
              </a:r>
            </a:p>
          </p:txBody>
        </p:sp>
        <p:sp>
          <p:nvSpPr>
            <p:cNvPr id="21" name="Teardrop 20">
              <a:extLst>
                <a:ext uri="{FF2B5EF4-FFF2-40B4-BE49-F238E27FC236}">
                  <a16:creationId xmlns:a16="http://schemas.microsoft.com/office/drawing/2014/main" id="{3D9ABC24-C0D3-3A2F-58DF-D85176C21AFB}"/>
                </a:ext>
              </a:extLst>
            </p:cNvPr>
            <p:cNvSpPr/>
            <p:nvPr/>
          </p:nvSpPr>
          <p:spPr>
            <a:xfrm rot="2700000">
              <a:off x="2975631" y="1407384"/>
              <a:ext cx="2176331" cy="2176331"/>
            </a:xfrm>
            <a:prstGeom prst="teardrop">
              <a:avLst>
                <a:gd name="adj" fmla="val 10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2" name="Freeform: Shape 21">
              <a:extLst>
                <a:ext uri="{FF2B5EF4-FFF2-40B4-BE49-F238E27FC236}">
                  <a16:creationId xmlns:a16="http://schemas.microsoft.com/office/drawing/2014/main" id="{A774EBC2-6332-DBF9-1CBC-AE0B6F6B947C}"/>
                </a:ext>
              </a:extLst>
            </p:cNvPr>
            <p:cNvSpPr/>
            <p:nvPr/>
          </p:nvSpPr>
          <p:spPr>
            <a:xfrm>
              <a:off x="3043301" y="1479365"/>
              <a:ext cx="2036715" cy="2036498"/>
            </a:xfrm>
            <a:custGeom>
              <a:avLst/>
              <a:gdLst>
                <a:gd name="connsiteX0" fmla="*/ 0 w 2036715"/>
                <a:gd name="connsiteY0" fmla="*/ 1018249 h 2036498"/>
                <a:gd name="connsiteX1" fmla="*/ 1018358 w 2036715"/>
                <a:gd name="connsiteY1" fmla="*/ 0 h 2036498"/>
                <a:gd name="connsiteX2" fmla="*/ 2036716 w 2036715"/>
                <a:gd name="connsiteY2" fmla="*/ 1018249 h 2036498"/>
                <a:gd name="connsiteX3" fmla="*/ 1018358 w 2036715"/>
                <a:gd name="connsiteY3" fmla="*/ 2036498 h 2036498"/>
                <a:gd name="connsiteX4" fmla="*/ 0 w 2036715"/>
                <a:gd name="connsiteY4" fmla="*/ 1018249 h 2036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6715" h="2036498">
                  <a:moveTo>
                    <a:pt x="0" y="1018249"/>
                  </a:moveTo>
                  <a:cubicBezTo>
                    <a:pt x="0" y="455886"/>
                    <a:pt x="455934" y="0"/>
                    <a:pt x="1018358" y="0"/>
                  </a:cubicBezTo>
                  <a:cubicBezTo>
                    <a:pt x="1580782" y="0"/>
                    <a:pt x="2036716" y="455886"/>
                    <a:pt x="2036716" y="1018249"/>
                  </a:cubicBezTo>
                  <a:cubicBezTo>
                    <a:pt x="2036716" y="1580612"/>
                    <a:pt x="1580782" y="2036498"/>
                    <a:pt x="1018358" y="2036498"/>
                  </a:cubicBezTo>
                  <a:cubicBezTo>
                    <a:pt x="455934" y="2036498"/>
                    <a:pt x="0" y="1580612"/>
                    <a:pt x="0" y="1018249"/>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12752" tIns="312573" rIns="312753" bIns="312573" numCol="1" spcCol="1270" anchor="ctr" anchorCtr="0">
              <a:noAutofit/>
            </a:bodyPr>
            <a:lstStyle/>
            <a:p>
              <a:pPr marL="0" lvl="0" indent="0" algn="ctr" defTabSz="755650">
                <a:lnSpc>
                  <a:spcPct val="90000"/>
                </a:lnSpc>
                <a:spcBef>
                  <a:spcPct val="0"/>
                </a:spcBef>
                <a:spcAft>
                  <a:spcPct val="35000"/>
                </a:spcAft>
                <a:buNone/>
              </a:pPr>
              <a:r>
                <a:rPr lang="en-US" sz="1700" kern="1200"/>
                <a:t>Years 1–2</a:t>
              </a:r>
            </a:p>
            <a:p>
              <a:pPr marL="0" lvl="0" indent="0" algn="ctr" defTabSz="755650">
                <a:lnSpc>
                  <a:spcPct val="90000"/>
                </a:lnSpc>
                <a:spcBef>
                  <a:spcPct val="0"/>
                </a:spcBef>
                <a:spcAft>
                  <a:spcPct val="35000"/>
                </a:spcAft>
                <a:buNone/>
              </a:pPr>
              <a:r>
                <a:rPr lang="en-US" sz="2000" b="1" kern="1200"/>
                <a:t>Discovery</a:t>
              </a:r>
            </a:p>
          </p:txBody>
        </p:sp>
      </p:grpSp>
      <p:grpSp>
        <p:nvGrpSpPr>
          <p:cNvPr id="23" name="Group 22" descr="Three gears working together, each with a different word inside.&#10;&quot;Refine, align, and define&quot; ">
            <a:extLst>
              <a:ext uri="{FF2B5EF4-FFF2-40B4-BE49-F238E27FC236}">
                <a16:creationId xmlns:a16="http://schemas.microsoft.com/office/drawing/2014/main" id="{818D8712-2BDC-A4AF-BCAD-5C62536EB65D}"/>
              </a:ext>
            </a:extLst>
          </p:cNvPr>
          <p:cNvGrpSpPr/>
          <p:nvPr/>
        </p:nvGrpSpPr>
        <p:grpSpPr>
          <a:xfrm>
            <a:off x="4617202" y="3070139"/>
            <a:ext cx="2957596" cy="3144366"/>
            <a:chOff x="4679781" y="3602594"/>
            <a:chExt cx="2957596" cy="3144366"/>
          </a:xfrm>
        </p:grpSpPr>
        <p:sp>
          <p:nvSpPr>
            <p:cNvPr id="24" name="Freeform: Shape 23">
              <a:extLst>
                <a:ext uri="{FF2B5EF4-FFF2-40B4-BE49-F238E27FC236}">
                  <a16:creationId xmlns:a16="http://schemas.microsoft.com/office/drawing/2014/main" id="{E585BCA8-5853-9AF3-E812-0FDADA8205EC}"/>
                </a:ext>
              </a:extLst>
            </p:cNvPr>
            <p:cNvSpPr/>
            <p:nvPr/>
          </p:nvSpPr>
          <p:spPr>
            <a:xfrm>
              <a:off x="5783368" y="4985384"/>
              <a:ext cx="1552998" cy="1552998"/>
            </a:xfrm>
            <a:custGeom>
              <a:avLst/>
              <a:gdLst>
                <a:gd name="connsiteX0" fmla="*/ 1102325 w 1552998"/>
                <a:gd name="connsiteY0" fmla="*/ 247608 h 1552998"/>
                <a:gd name="connsiteX1" fmla="*/ 1223123 w 1552998"/>
                <a:gd name="connsiteY1" fmla="*/ 146240 h 1552998"/>
                <a:gd name="connsiteX2" fmla="*/ 1319627 w 1552998"/>
                <a:gd name="connsiteY2" fmla="*/ 227217 h 1552998"/>
                <a:gd name="connsiteX3" fmla="*/ 1240776 w 1552998"/>
                <a:gd name="connsiteY3" fmla="*/ 363782 h 1552998"/>
                <a:gd name="connsiteX4" fmla="*/ 1366060 w 1552998"/>
                <a:gd name="connsiteY4" fmla="*/ 580781 h 1552998"/>
                <a:gd name="connsiteX5" fmla="*/ 1523756 w 1552998"/>
                <a:gd name="connsiteY5" fmla="*/ 580777 h 1552998"/>
                <a:gd name="connsiteX6" fmla="*/ 1545631 w 1552998"/>
                <a:gd name="connsiteY6" fmla="*/ 704840 h 1552998"/>
                <a:gd name="connsiteX7" fmla="*/ 1397445 w 1552998"/>
                <a:gd name="connsiteY7" fmla="*/ 758771 h 1552998"/>
                <a:gd name="connsiteX8" fmla="*/ 1353934 w 1552998"/>
                <a:gd name="connsiteY8" fmla="*/ 1005533 h 1552998"/>
                <a:gd name="connsiteX9" fmla="*/ 1474738 w 1552998"/>
                <a:gd name="connsiteY9" fmla="*/ 1106895 h 1552998"/>
                <a:gd name="connsiteX10" fmla="*/ 1411750 w 1552998"/>
                <a:gd name="connsiteY10" fmla="*/ 1215994 h 1552998"/>
                <a:gd name="connsiteX11" fmla="*/ 1263566 w 1552998"/>
                <a:gd name="connsiteY11" fmla="*/ 1162055 h 1552998"/>
                <a:gd name="connsiteX12" fmla="*/ 1071619 w 1552998"/>
                <a:gd name="connsiteY12" fmla="*/ 1323118 h 1552998"/>
                <a:gd name="connsiteX13" fmla="*/ 1099007 w 1552998"/>
                <a:gd name="connsiteY13" fmla="*/ 1478416 h 1552998"/>
                <a:gd name="connsiteX14" fmla="*/ 980627 w 1552998"/>
                <a:gd name="connsiteY14" fmla="*/ 1521503 h 1552998"/>
                <a:gd name="connsiteX15" fmla="*/ 901783 w 1552998"/>
                <a:gd name="connsiteY15" fmla="*/ 1384933 h 1552998"/>
                <a:gd name="connsiteX16" fmla="*/ 651214 w 1552998"/>
                <a:gd name="connsiteY16" fmla="*/ 1384933 h 1552998"/>
                <a:gd name="connsiteX17" fmla="*/ 572371 w 1552998"/>
                <a:gd name="connsiteY17" fmla="*/ 1521503 h 1552998"/>
                <a:gd name="connsiteX18" fmla="*/ 453991 w 1552998"/>
                <a:gd name="connsiteY18" fmla="*/ 1478416 h 1552998"/>
                <a:gd name="connsiteX19" fmla="*/ 481378 w 1552998"/>
                <a:gd name="connsiteY19" fmla="*/ 1323118 h 1552998"/>
                <a:gd name="connsiteX20" fmla="*/ 289431 w 1552998"/>
                <a:gd name="connsiteY20" fmla="*/ 1162056 h 1552998"/>
                <a:gd name="connsiteX21" fmla="*/ 141248 w 1552998"/>
                <a:gd name="connsiteY21" fmla="*/ 1215994 h 1552998"/>
                <a:gd name="connsiteX22" fmla="*/ 78260 w 1552998"/>
                <a:gd name="connsiteY22" fmla="*/ 1106895 h 1552998"/>
                <a:gd name="connsiteX23" fmla="*/ 199064 w 1552998"/>
                <a:gd name="connsiteY23" fmla="*/ 1005534 h 1552998"/>
                <a:gd name="connsiteX24" fmla="*/ 155553 w 1552998"/>
                <a:gd name="connsiteY24" fmla="*/ 758772 h 1552998"/>
                <a:gd name="connsiteX25" fmla="*/ 7367 w 1552998"/>
                <a:gd name="connsiteY25" fmla="*/ 704840 h 1552998"/>
                <a:gd name="connsiteX26" fmla="*/ 29242 w 1552998"/>
                <a:gd name="connsiteY26" fmla="*/ 580777 h 1552998"/>
                <a:gd name="connsiteX27" fmla="*/ 186937 w 1552998"/>
                <a:gd name="connsiteY27" fmla="*/ 580781 h 1552998"/>
                <a:gd name="connsiteX28" fmla="*/ 312221 w 1552998"/>
                <a:gd name="connsiteY28" fmla="*/ 363782 h 1552998"/>
                <a:gd name="connsiteX29" fmla="*/ 233371 w 1552998"/>
                <a:gd name="connsiteY29" fmla="*/ 227217 h 1552998"/>
                <a:gd name="connsiteX30" fmla="*/ 329875 w 1552998"/>
                <a:gd name="connsiteY30" fmla="*/ 146240 h 1552998"/>
                <a:gd name="connsiteX31" fmla="*/ 450673 w 1552998"/>
                <a:gd name="connsiteY31" fmla="*/ 247608 h 1552998"/>
                <a:gd name="connsiteX32" fmla="*/ 686131 w 1552998"/>
                <a:gd name="connsiteY32" fmla="*/ 161908 h 1552998"/>
                <a:gd name="connsiteX33" fmla="*/ 713510 w 1552998"/>
                <a:gd name="connsiteY33" fmla="*/ 6608 h 1552998"/>
                <a:gd name="connsiteX34" fmla="*/ 839488 w 1552998"/>
                <a:gd name="connsiteY34" fmla="*/ 6608 h 1552998"/>
                <a:gd name="connsiteX35" fmla="*/ 866867 w 1552998"/>
                <a:gd name="connsiteY35" fmla="*/ 161908 h 1552998"/>
                <a:gd name="connsiteX36" fmla="*/ 1102325 w 1552998"/>
                <a:gd name="connsiteY36" fmla="*/ 247608 h 1552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552998" h="1552998">
                  <a:moveTo>
                    <a:pt x="1102325" y="247608"/>
                  </a:moveTo>
                  <a:lnTo>
                    <a:pt x="1223123" y="146240"/>
                  </a:lnTo>
                  <a:lnTo>
                    <a:pt x="1319627" y="227217"/>
                  </a:lnTo>
                  <a:lnTo>
                    <a:pt x="1240776" y="363782"/>
                  </a:lnTo>
                  <a:cubicBezTo>
                    <a:pt x="1296844" y="426854"/>
                    <a:pt x="1339472" y="500689"/>
                    <a:pt x="1366060" y="580781"/>
                  </a:cubicBezTo>
                  <a:lnTo>
                    <a:pt x="1523756" y="580777"/>
                  </a:lnTo>
                  <a:lnTo>
                    <a:pt x="1545631" y="704840"/>
                  </a:lnTo>
                  <a:lnTo>
                    <a:pt x="1397445" y="758771"/>
                  </a:lnTo>
                  <a:cubicBezTo>
                    <a:pt x="1399853" y="843127"/>
                    <a:pt x="1385049" y="927088"/>
                    <a:pt x="1353934" y="1005533"/>
                  </a:cubicBezTo>
                  <a:lnTo>
                    <a:pt x="1474738" y="1106895"/>
                  </a:lnTo>
                  <a:lnTo>
                    <a:pt x="1411750" y="1215994"/>
                  </a:lnTo>
                  <a:lnTo>
                    <a:pt x="1263566" y="1162055"/>
                  </a:lnTo>
                  <a:cubicBezTo>
                    <a:pt x="1211188" y="1228223"/>
                    <a:pt x="1145877" y="1283025"/>
                    <a:pt x="1071619" y="1323118"/>
                  </a:cubicBezTo>
                  <a:lnTo>
                    <a:pt x="1099007" y="1478416"/>
                  </a:lnTo>
                  <a:lnTo>
                    <a:pt x="980627" y="1521503"/>
                  </a:lnTo>
                  <a:lnTo>
                    <a:pt x="901783" y="1384933"/>
                  </a:lnTo>
                  <a:cubicBezTo>
                    <a:pt x="819127" y="1401953"/>
                    <a:pt x="733870" y="1401953"/>
                    <a:pt x="651214" y="1384933"/>
                  </a:cubicBezTo>
                  <a:lnTo>
                    <a:pt x="572371" y="1521503"/>
                  </a:lnTo>
                  <a:lnTo>
                    <a:pt x="453991" y="1478416"/>
                  </a:lnTo>
                  <a:lnTo>
                    <a:pt x="481378" y="1323118"/>
                  </a:lnTo>
                  <a:cubicBezTo>
                    <a:pt x="407120" y="1283026"/>
                    <a:pt x="341809" y="1228224"/>
                    <a:pt x="289431" y="1162056"/>
                  </a:cubicBezTo>
                  <a:lnTo>
                    <a:pt x="141248" y="1215994"/>
                  </a:lnTo>
                  <a:lnTo>
                    <a:pt x="78260" y="1106895"/>
                  </a:lnTo>
                  <a:lnTo>
                    <a:pt x="199064" y="1005534"/>
                  </a:lnTo>
                  <a:cubicBezTo>
                    <a:pt x="167950" y="927089"/>
                    <a:pt x="153145" y="843128"/>
                    <a:pt x="155553" y="758772"/>
                  </a:cubicBezTo>
                  <a:lnTo>
                    <a:pt x="7367" y="704840"/>
                  </a:lnTo>
                  <a:lnTo>
                    <a:pt x="29242" y="580777"/>
                  </a:lnTo>
                  <a:lnTo>
                    <a:pt x="186937" y="580781"/>
                  </a:lnTo>
                  <a:cubicBezTo>
                    <a:pt x="213525" y="500689"/>
                    <a:pt x="256154" y="426854"/>
                    <a:pt x="312221" y="363782"/>
                  </a:cubicBezTo>
                  <a:lnTo>
                    <a:pt x="233371" y="227217"/>
                  </a:lnTo>
                  <a:lnTo>
                    <a:pt x="329875" y="146240"/>
                  </a:lnTo>
                  <a:lnTo>
                    <a:pt x="450673" y="247608"/>
                  </a:lnTo>
                  <a:cubicBezTo>
                    <a:pt x="522523" y="203345"/>
                    <a:pt x="602638" y="174185"/>
                    <a:pt x="686131" y="161908"/>
                  </a:cubicBezTo>
                  <a:lnTo>
                    <a:pt x="713510" y="6608"/>
                  </a:lnTo>
                  <a:lnTo>
                    <a:pt x="839488" y="6608"/>
                  </a:lnTo>
                  <a:lnTo>
                    <a:pt x="866867" y="161908"/>
                  </a:lnTo>
                  <a:cubicBezTo>
                    <a:pt x="950359" y="174184"/>
                    <a:pt x="1030475" y="203344"/>
                    <a:pt x="1102325" y="247608"/>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3812" tIns="385372" rIns="333812" bIns="412533" numCol="1" spcCol="1270" anchor="ctr" anchorCtr="0">
              <a:noAutofit/>
            </a:bodyPr>
            <a:lstStyle/>
            <a:p>
              <a:pPr marL="0" lvl="0" indent="0" algn="ctr" defTabSz="755650">
                <a:lnSpc>
                  <a:spcPct val="90000"/>
                </a:lnSpc>
                <a:spcBef>
                  <a:spcPct val="0"/>
                </a:spcBef>
                <a:spcAft>
                  <a:spcPct val="35000"/>
                </a:spcAft>
                <a:buNone/>
              </a:pPr>
              <a:r>
                <a:rPr lang="en-US" sz="1700" kern="1200"/>
                <a:t>Define</a:t>
              </a:r>
            </a:p>
          </p:txBody>
        </p:sp>
        <p:sp>
          <p:nvSpPr>
            <p:cNvPr id="25" name="Freeform: Shape 24">
              <a:extLst>
                <a:ext uri="{FF2B5EF4-FFF2-40B4-BE49-F238E27FC236}">
                  <a16:creationId xmlns:a16="http://schemas.microsoft.com/office/drawing/2014/main" id="{5B2159D9-2A63-338A-DB2F-9406680FE063}"/>
                </a:ext>
              </a:extLst>
            </p:cNvPr>
            <p:cNvSpPr/>
            <p:nvPr/>
          </p:nvSpPr>
          <p:spPr>
            <a:xfrm>
              <a:off x="4879805" y="4618312"/>
              <a:ext cx="1129453" cy="1129453"/>
            </a:xfrm>
            <a:custGeom>
              <a:avLst/>
              <a:gdLst>
                <a:gd name="connsiteX0" fmla="*/ 845110 w 1129453"/>
                <a:gd name="connsiteY0" fmla="*/ 286062 h 1129453"/>
                <a:gd name="connsiteX1" fmla="*/ 1011742 w 1129453"/>
                <a:gd name="connsiteY1" fmla="*/ 235842 h 1129453"/>
                <a:gd name="connsiteX2" fmla="*/ 1073057 w 1129453"/>
                <a:gd name="connsiteY2" fmla="*/ 342042 h 1129453"/>
                <a:gd name="connsiteX3" fmla="*/ 946249 w 1129453"/>
                <a:gd name="connsiteY3" fmla="*/ 461240 h 1129453"/>
                <a:gd name="connsiteX4" fmla="*/ 946249 w 1129453"/>
                <a:gd name="connsiteY4" fmla="*/ 668214 h 1129453"/>
                <a:gd name="connsiteX5" fmla="*/ 1073057 w 1129453"/>
                <a:gd name="connsiteY5" fmla="*/ 787411 h 1129453"/>
                <a:gd name="connsiteX6" fmla="*/ 1011742 w 1129453"/>
                <a:gd name="connsiteY6" fmla="*/ 893611 h 1129453"/>
                <a:gd name="connsiteX7" fmla="*/ 845110 w 1129453"/>
                <a:gd name="connsiteY7" fmla="*/ 843391 h 1129453"/>
                <a:gd name="connsiteX8" fmla="*/ 665866 w 1129453"/>
                <a:gd name="connsiteY8" fmla="*/ 946878 h 1129453"/>
                <a:gd name="connsiteX9" fmla="*/ 626041 w 1129453"/>
                <a:gd name="connsiteY9" fmla="*/ 1116296 h 1129453"/>
                <a:gd name="connsiteX10" fmla="*/ 503412 w 1129453"/>
                <a:gd name="connsiteY10" fmla="*/ 1116296 h 1129453"/>
                <a:gd name="connsiteX11" fmla="*/ 463587 w 1129453"/>
                <a:gd name="connsiteY11" fmla="*/ 946878 h 1129453"/>
                <a:gd name="connsiteX12" fmla="*/ 284343 w 1129453"/>
                <a:gd name="connsiteY12" fmla="*/ 843391 h 1129453"/>
                <a:gd name="connsiteX13" fmla="*/ 117711 w 1129453"/>
                <a:gd name="connsiteY13" fmla="*/ 893611 h 1129453"/>
                <a:gd name="connsiteX14" fmla="*/ 56396 w 1129453"/>
                <a:gd name="connsiteY14" fmla="*/ 787411 h 1129453"/>
                <a:gd name="connsiteX15" fmla="*/ 183204 w 1129453"/>
                <a:gd name="connsiteY15" fmla="*/ 668213 h 1129453"/>
                <a:gd name="connsiteX16" fmla="*/ 183204 w 1129453"/>
                <a:gd name="connsiteY16" fmla="*/ 461239 h 1129453"/>
                <a:gd name="connsiteX17" fmla="*/ 56396 w 1129453"/>
                <a:gd name="connsiteY17" fmla="*/ 342042 h 1129453"/>
                <a:gd name="connsiteX18" fmla="*/ 117711 w 1129453"/>
                <a:gd name="connsiteY18" fmla="*/ 235842 h 1129453"/>
                <a:gd name="connsiteX19" fmla="*/ 284343 w 1129453"/>
                <a:gd name="connsiteY19" fmla="*/ 286062 h 1129453"/>
                <a:gd name="connsiteX20" fmla="*/ 463587 w 1129453"/>
                <a:gd name="connsiteY20" fmla="*/ 182575 h 1129453"/>
                <a:gd name="connsiteX21" fmla="*/ 503412 w 1129453"/>
                <a:gd name="connsiteY21" fmla="*/ 13157 h 1129453"/>
                <a:gd name="connsiteX22" fmla="*/ 626041 w 1129453"/>
                <a:gd name="connsiteY22" fmla="*/ 13157 h 1129453"/>
                <a:gd name="connsiteX23" fmla="*/ 665866 w 1129453"/>
                <a:gd name="connsiteY23" fmla="*/ 182575 h 1129453"/>
                <a:gd name="connsiteX24" fmla="*/ 845110 w 1129453"/>
                <a:gd name="connsiteY24" fmla="*/ 286062 h 112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29453" h="1129453">
                  <a:moveTo>
                    <a:pt x="845110" y="286062"/>
                  </a:moveTo>
                  <a:lnTo>
                    <a:pt x="1011742" y="235842"/>
                  </a:lnTo>
                  <a:lnTo>
                    <a:pt x="1073057" y="342042"/>
                  </a:lnTo>
                  <a:lnTo>
                    <a:pt x="946249" y="461240"/>
                  </a:lnTo>
                  <a:cubicBezTo>
                    <a:pt x="964631" y="529007"/>
                    <a:pt x="964631" y="600447"/>
                    <a:pt x="946249" y="668214"/>
                  </a:cubicBezTo>
                  <a:lnTo>
                    <a:pt x="1073057" y="787411"/>
                  </a:lnTo>
                  <a:lnTo>
                    <a:pt x="1011742" y="893611"/>
                  </a:lnTo>
                  <a:lnTo>
                    <a:pt x="845110" y="843391"/>
                  </a:lnTo>
                  <a:cubicBezTo>
                    <a:pt x="795613" y="893193"/>
                    <a:pt x="733744" y="928913"/>
                    <a:pt x="665866" y="946878"/>
                  </a:cubicBezTo>
                  <a:lnTo>
                    <a:pt x="626041" y="1116296"/>
                  </a:lnTo>
                  <a:lnTo>
                    <a:pt x="503412" y="1116296"/>
                  </a:lnTo>
                  <a:lnTo>
                    <a:pt x="463587" y="946878"/>
                  </a:lnTo>
                  <a:cubicBezTo>
                    <a:pt x="395708" y="928913"/>
                    <a:pt x="333840" y="893193"/>
                    <a:pt x="284343" y="843391"/>
                  </a:cubicBezTo>
                  <a:lnTo>
                    <a:pt x="117711" y="893611"/>
                  </a:lnTo>
                  <a:lnTo>
                    <a:pt x="56396" y="787411"/>
                  </a:lnTo>
                  <a:lnTo>
                    <a:pt x="183204" y="668213"/>
                  </a:lnTo>
                  <a:cubicBezTo>
                    <a:pt x="164822" y="600446"/>
                    <a:pt x="164822" y="529006"/>
                    <a:pt x="183204" y="461239"/>
                  </a:cubicBezTo>
                  <a:lnTo>
                    <a:pt x="56396" y="342042"/>
                  </a:lnTo>
                  <a:lnTo>
                    <a:pt x="117711" y="235842"/>
                  </a:lnTo>
                  <a:lnTo>
                    <a:pt x="284343" y="286062"/>
                  </a:lnTo>
                  <a:cubicBezTo>
                    <a:pt x="333840" y="236260"/>
                    <a:pt x="395709" y="200540"/>
                    <a:pt x="463587" y="182575"/>
                  </a:cubicBezTo>
                  <a:lnTo>
                    <a:pt x="503412" y="13157"/>
                  </a:lnTo>
                  <a:lnTo>
                    <a:pt x="626041" y="13157"/>
                  </a:lnTo>
                  <a:lnTo>
                    <a:pt x="665866" y="182575"/>
                  </a:lnTo>
                  <a:cubicBezTo>
                    <a:pt x="733745" y="200540"/>
                    <a:pt x="795613" y="236260"/>
                    <a:pt x="845110" y="286062"/>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5933" tIns="307652" rIns="305933" bIns="307652" numCol="1" spcCol="1270" anchor="ctr" anchorCtr="0">
              <a:noAutofit/>
            </a:bodyPr>
            <a:lstStyle/>
            <a:p>
              <a:pPr marL="0" lvl="0" indent="0" algn="ctr" defTabSz="755650">
                <a:lnSpc>
                  <a:spcPct val="90000"/>
                </a:lnSpc>
                <a:spcBef>
                  <a:spcPct val="0"/>
                </a:spcBef>
                <a:spcAft>
                  <a:spcPct val="35000"/>
                </a:spcAft>
                <a:buNone/>
              </a:pPr>
              <a:r>
                <a:rPr lang="en-US" sz="1700" kern="1200"/>
                <a:t>Align</a:t>
              </a:r>
            </a:p>
          </p:txBody>
        </p:sp>
        <p:sp>
          <p:nvSpPr>
            <p:cNvPr id="26" name="Freeform: Shape 25">
              <a:extLst>
                <a:ext uri="{FF2B5EF4-FFF2-40B4-BE49-F238E27FC236}">
                  <a16:creationId xmlns:a16="http://schemas.microsoft.com/office/drawing/2014/main" id="{8E84473F-769D-AFE5-54B8-BDCC942A267A}"/>
                </a:ext>
              </a:extLst>
            </p:cNvPr>
            <p:cNvSpPr/>
            <p:nvPr/>
          </p:nvSpPr>
          <p:spPr>
            <a:xfrm>
              <a:off x="5388058" y="3714749"/>
              <a:ext cx="1355345" cy="1355345"/>
            </a:xfrm>
            <a:custGeom>
              <a:avLst/>
              <a:gdLst>
                <a:gd name="connsiteX0" fmla="*/ 828035 w 1106633"/>
                <a:gd name="connsiteY0" fmla="*/ 280282 h 1106633"/>
                <a:gd name="connsiteX1" fmla="*/ 991301 w 1106633"/>
                <a:gd name="connsiteY1" fmla="*/ 231077 h 1106633"/>
                <a:gd name="connsiteX2" fmla="*/ 1051376 w 1106633"/>
                <a:gd name="connsiteY2" fmla="*/ 335131 h 1106633"/>
                <a:gd name="connsiteX3" fmla="*/ 927130 w 1106633"/>
                <a:gd name="connsiteY3" fmla="*/ 451921 h 1106633"/>
                <a:gd name="connsiteX4" fmla="*/ 927130 w 1106633"/>
                <a:gd name="connsiteY4" fmla="*/ 654713 h 1106633"/>
                <a:gd name="connsiteX5" fmla="*/ 1051376 w 1106633"/>
                <a:gd name="connsiteY5" fmla="*/ 771502 h 1106633"/>
                <a:gd name="connsiteX6" fmla="*/ 991301 w 1106633"/>
                <a:gd name="connsiteY6" fmla="*/ 875556 h 1106633"/>
                <a:gd name="connsiteX7" fmla="*/ 828035 w 1106633"/>
                <a:gd name="connsiteY7" fmla="*/ 826351 h 1106633"/>
                <a:gd name="connsiteX8" fmla="*/ 652412 w 1106633"/>
                <a:gd name="connsiteY8" fmla="*/ 927747 h 1106633"/>
                <a:gd name="connsiteX9" fmla="*/ 613392 w 1106633"/>
                <a:gd name="connsiteY9" fmla="*/ 1093742 h 1106633"/>
                <a:gd name="connsiteX10" fmla="*/ 493241 w 1106633"/>
                <a:gd name="connsiteY10" fmla="*/ 1093742 h 1106633"/>
                <a:gd name="connsiteX11" fmla="*/ 454221 w 1106633"/>
                <a:gd name="connsiteY11" fmla="*/ 927747 h 1106633"/>
                <a:gd name="connsiteX12" fmla="*/ 278598 w 1106633"/>
                <a:gd name="connsiteY12" fmla="*/ 826351 h 1106633"/>
                <a:gd name="connsiteX13" fmla="*/ 115332 w 1106633"/>
                <a:gd name="connsiteY13" fmla="*/ 875556 h 1106633"/>
                <a:gd name="connsiteX14" fmla="*/ 55257 w 1106633"/>
                <a:gd name="connsiteY14" fmla="*/ 771502 h 1106633"/>
                <a:gd name="connsiteX15" fmla="*/ 179503 w 1106633"/>
                <a:gd name="connsiteY15" fmla="*/ 654712 h 1106633"/>
                <a:gd name="connsiteX16" fmla="*/ 179503 w 1106633"/>
                <a:gd name="connsiteY16" fmla="*/ 451920 h 1106633"/>
                <a:gd name="connsiteX17" fmla="*/ 55257 w 1106633"/>
                <a:gd name="connsiteY17" fmla="*/ 335131 h 1106633"/>
                <a:gd name="connsiteX18" fmla="*/ 115332 w 1106633"/>
                <a:gd name="connsiteY18" fmla="*/ 231077 h 1106633"/>
                <a:gd name="connsiteX19" fmla="*/ 278598 w 1106633"/>
                <a:gd name="connsiteY19" fmla="*/ 280282 h 1106633"/>
                <a:gd name="connsiteX20" fmla="*/ 454221 w 1106633"/>
                <a:gd name="connsiteY20" fmla="*/ 178886 h 1106633"/>
                <a:gd name="connsiteX21" fmla="*/ 493241 w 1106633"/>
                <a:gd name="connsiteY21" fmla="*/ 12891 h 1106633"/>
                <a:gd name="connsiteX22" fmla="*/ 613392 w 1106633"/>
                <a:gd name="connsiteY22" fmla="*/ 12891 h 1106633"/>
                <a:gd name="connsiteX23" fmla="*/ 652412 w 1106633"/>
                <a:gd name="connsiteY23" fmla="*/ 178886 h 1106633"/>
                <a:gd name="connsiteX24" fmla="*/ 828035 w 1106633"/>
                <a:gd name="connsiteY24" fmla="*/ 280282 h 110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06633" h="1106633">
                  <a:moveTo>
                    <a:pt x="712281" y="279927"/>
                  </a:moveTo>
                  <a:lnTo>
                    <a:pt x="830646" y="206618"/>
                  </a:lnTo>
                  <a:lnTo>
                    <a:pt x="900015" y="275987"/>
                  </a:lnTo>
                  <a:lnTo>
                    <a:pt x="826706" y="394353"/>
                  </a:lnTo>
                  <a:cubicBezTo>
                    <a:pt x="854942" y="442913"/>
                    <a:pt x="869734" y="498117"/>
                    <a:pt x="869561" y="554289"/>
                  </a:cubicBezTo>
                  <a:lnTo>
                    <a:pt x="992231" y="620142"/>
                  </a:lnTo>
                  <a:lnTo>
                    <a:pt x="966841" y="714902"/>
                  </a:lnTo>
                  <a:lnTo>
                    <a:pt x="827679" y="710597"/>
                  </a:lnTo>
                  <a:cubicBezTo>
                    <a:pt x="799742" y="759330"/>
                    <a:pt x="759330" y="799742"/>
                    <a:pt x="710597" y="827679"/>
                  </a:cubicBezTo>
                  <a:lnTo>
                    <a:pt x="714902" y="966841"/>
                  </a:lnTo>
                  <a:lnTo>
                    <a:pt x="620142" y="992231"/>
                  </a:lnTo>
                  <a:lnTo>
                    <a:pt x="554289" y="869561"/>
                  </a:lnTo>
                  <a:cubicBezTo>
                    <a:pt x="498117" y="869734"/>
                    <a:pt x="442912" y="854942"/>
                    <a:pt x="394352" y="826706"/>
                  </a:cubicBezTo>
                  <a:lnTo>
                    <a:pt x="275987" y="900015"/>
                  </a:lnTo>
                  <a:lnTo>
                    <a:pt x="206618" y="830646"/>
                  </a:lnTo>
                  <a:lnTo>
                    <a:pt x="279927" y="712280"/>
                  </a:lnTo>
                  <a:cubicBezTo>
                    <a:pt x="251691" y="663720"/>
                    <a:pt x="236899" y="608516"/>
                    <a:pt x="237072" y="552344"/>
                  </a:cubicBezTo>
                  <a:lnTo>
                    <a:pt x="114402" y="486491"/>
                  </a:lnTo>
                  <a:lnTo>
                    <a:pt x="139792" y="391731"/>
                  </a:lnTo>
                  <a:lnTo>
                    <a:pt x="278954" y="396036"/>
                  </a:lnTo>
                  <a:cubicBezTo>
                    <a:pt x="306891" y="347303"/>
                    <a:pt x="347303" y="306891"/>
                    <a:pt x="396036" y="278954"/>
                  </a:cubicBezTo>
                  <a:lnTo>
                    <a:pt x="391731" y="139792"/>
                  </a:lnTo>
                  <a:lnTo>
                    <a:pt x="486491" y="114402"/>
                  </a:lnTo>
                  <a:lnTo>
                    <a:pt x="552344" y="237072"/>
                  </a:lnTo>
                  <a:cubicBezTo>
                    <a:pt x="608516" y="236899"/>
                    <a:pt x="663721" y="251691"/>
                    <a:pt x="712281" y="279927"/>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8664" tIns="388663" rIns="388662" bIns="388663" numCol="1" spcCol="1270" anchor="ctr" anchorCtr="0">
              <a:noAutofit/>
            </a:bodyPr>
            <a:lstStyle/>
            <a:p>
              <a:pPr marL="0" lvl="0" indent="0" algn="ctr" defTabSz="755650">
                <a:lnSpc>
                  <a:spcPct val="90000"/>
                </a:lnSpc>
                <a:spcBef>
                  <a:spcPct val="0"/>
                </a:spcBef>
                <a:spcAft>
                  <a:spcPct val="35000"/>
                </a:spcAft>
                <a:buNone/>
              </a:pPr>
              <a:r>
                <a:rPr lang="en-US" sz="1700" kern="1200"/>
                <a:t>Refine</a:t>
              </a:r>
            </a:p>
          </p:txBody>
        </p:sp>
        <p:sp>
          <p:nvSpPr>
            <p:cNvPr id="27" name="Arrow: Circular 26">
              <a:extLst>
                <a:ext uri="{FF2B5EF4-FFF2-40B4-BE49-F238E27FC236}">
                  <a16:creationId xmlns:a16="http://schemas.microsoft.com/office/drawing/2014/main" id="{FED5464F-A6E0-10CE-C844-32EB5ED4EC4E}"/>
                </a:ext>
              </a:extLst>
            </p:cNvPr>
            <p:cNvSpPr/>
            <p:nvPr/>
          </p:nvSpPr>
          <p:spPr>
            <a:xfrm>
              <a:off x="5649540" y="4759123"/>
              <a:ext cx="1987837" cy="1987837"/>
            </a:xfrm>
            <a:prstGeom prst="circularArrow">
              <a:avLst>
                <a:gd name="adj1" fmla="val 4687"/>
                <a:gd name="adj2" fmla="val 299029"/>
                <a:gd name="adj3" fmla="val 2471003"/>
                <a:gd name="adj4" fmla="val 15962242"/>
                <a:gd name="adj5" fmla="val 5469"/>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28" name="Shape 27">
              <a:extLst>
                <a:ext uri="{FF2B5EF4-FFF2-40B4-BE49-F238E27FC236}">
                  <a16:creationId xmlns:a16="http://schemas.microsoft.com/office/drawing/2014/main" id="{959CCC0C-A751-3FD2-7C82-E39984820FC0}"/>
                </a:ext>
              </a:extLst>
            </p:cNvPr>
            <p:cNvSpPr/>
            <p:nvPr/>
          </p:nvSpPr>
          <p:spPr>
            <a:xfrm>
              <a:off x="4679781" y="4374289"/>
              <a:ext cx="1444288" cy="1444288"/>
            </a:xfrm>
            <a:prstGeom prst="leftCircularArrow">
              <a:avLst>
                <a:gd name="adj1" fmla="val 6452"/>
                <a:gd name="adj2" fmla="val 429999"/>
                <a:gd name="adj3" fmla="val 10489124"/>
                <a:gd name="adj4" fmla="val 14837806"/>
                <a:gd name="adj5" fmla="val 7527"/>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29" name="Arrow: Circular 28">
              <a:extLst>
                <a:ext uri="{FF2B5EF4-FFF2-40B4-BE49-F238E27FC236}">
                  <a16:creationId xmlns:a16="http://schemas.microsoft.com/office/drawing/2014/main" id="{F046B8E2-235B-1D52-0DC3-F38B4BB4AEBC}"/>
                </a:ext>
              </a:extLst>
            </p:cNvPr>
            <p:cNvSpPr/>
            <p:nvPr/>
          </p:nvSpPr>
          <p:spPr>
            <a:xfrm>
              <a:off x="5256439" y="3602594"/>
              <a:ext cx="1557233" cy="1557233"/>
            </a:xfrm>
            <a:prstGeom prst="circularArrow">
              <a:avLst>
                <a:gd name="adj1" fmla="val 5984"/>
                <a:gd name="adj2" fmla="val 394124"/>
                <a:gd name="adj3" fmla="val 13313824"/>
                <a:gd name="adj4" fmla="val 10508221"/>
                <a:gd name="adj5" fmla="val 6981"/>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grpSp>
      <p:pic>
        <p:nvPicPr>
          <p:cNvPr id="3" name="Picture 2" descr="Oklahoma Department of Education Logo">
            <a:extLst>
              <a:ext uri="{FF2B5EF4-FFF2-40B4-BE49-F238E27FC236}">
                <a16:creationId xmlns:a16="http://schemas.microsoft.com/office/drawing/2014/main" id="{0299ED66-7095-76D3-3ED0-B631697F1FEA}"/>
              </a:ext>
            </a:extLst>
          </p:cNvPr>
          <p:cNvPicPr>
            <a:picLocks noChangeAspect="1"/>
          </p:cNvPicPr>
          <p:nvPr/>
        </p:nvPicPr>
        <p:blipFill>
          <a:blip r:embed="rId3"/>
          <a:stretch>
            <a:fillRect/>
          </a:stretch>
        </p:blipFill>
        <p:spPr>
          <a:xfrm>
            <a:off x="8896920" y="5696929"/>
            <a:ext cx="2333625" cy="895350"/>
          </a:xfrm>
          <a:prstGeom prst="rect">
            <a:avLst/>
          </a:prstGeom>
        </p:spPr>
      </p:pic>
      <p:sp>
        <p:nvSpPr>
          <p:cNvPr id="5" name="Slide Number Placeholder 4">
            <a:extLst>
              <a:ext uri="{FF2B5EF4-FFF2-40B4-BE49-F238E27FC236}">
                <a16:creationId xmlns:a16="http://schemas.microsoft.com/office/drawing/2014/main" id="{458236E7-ABFD-1F62-071E-F92E14091F5D}"/>
              </a:ext>
            </a:extLst>
          </p:cNvPr>
          <p:cNvSpPr>
            <a:spLocks noGrp="1"/>
          </p:cNvSpPr>
          <p:nvPr>
            <p:ph type="sldNum" sz="quarter" idx="14"/>
          </p:nvPr>
        </p:nvSpPr>
        <p:spPr/>
        <p:txBody>
          <a:bodyPr/>
          <a:lstStyle/>
          <a:p>
            <a:pPr marL="0" lvl="0" indent="0" algn="r" rtl="0">
              <a:spcBef>
                <a:spcPts val="0"/>
              </a:spcBef>
              <a:spcAft>
                <a:spcPts val="0"/>
              </a:spcAft>
              <a:buNone/>
            </a:pPr>
            <a:fld id="{00000000-1234-1234-1234-123412341234}" type="slidenum">
              <a:rPr lang="en-US" smtClean="0"/>
              <a:t>11</a:t>
            </a:fld>
            <a:endParaRPr lang="en-US"/>
          </a:p>
        </p:txBody>
      </p:sp>
    </p:spTree>
    <p:extLst>
      <p:ext uri="{BB962C8B-B14F-4D97-AF65-F5344CB8AC3E}">
        <p14:creationId xmlns:p14="http://schemas.microsoft.com/office/powerpoint/2010/main" val="2574390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23AB1B5-5016-C4AC-EF0F-1FB4A531B42C}"/>
              </a:ext>
            </a:extLst>
          </p:cNvPr>
          <p:cNvSpPr>
            <a:spLocks noGrp="1"/>
          </p:cNvSpPr>
          <p:nvPr>
            <p:ph type="title"/>
          </p:nvPr>
        </p:nvSpPr>
        <p:spPr/>
        <p:txBody>
          <a:bodyPr/>
          <a:lstStyle/>
          <a:p>
            <a:r>
              <a:rPr lang="en-US"/>
              <a:t>Infrastructure </a:t>
            </a:r>
          </a:p>
        </p:txBody>
      </p:sp>
      <p:sp>
        <p:nvSpPr>
          <p:cNvPr id="7" name="Text Placeholder 6">
            <a:extLst>
              <a:ext uri="{FF2B5EF4-FFF2-40B4-BE49-F238E27FC236}">
                <a16:creationId xmlns:a16="http://schemas.microsoft.com/office/drawing/2014/main" id="{4D8AA1A2-3A10-C468-8C12-A29EFCF035FF}"/>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9C6843FD-C00E-683F-058C-750B41AD146C}"/>
              </a:ext>
            </a:extLst>
          </p:cNvPr>
          <p:cNvSpPr>
            <a:spLocks noGrp="1"/>
          </p:cNvSpPr>
          <p:nvPr>
            <p:ph type="sldNum" sz="quarter" idx="15"/>
          </p:nvPr>
        </p:nvSpPr>
        <p:spPr/>
        <p:txBody>
          <a:bodyPr/>
          <a:lstStyle/>
          <a:p>
            <a:pPr marL="0" lvl="0" indent="0" algn="r" rtl="0">
              <a:spcBef>
                <a:spcPts val="0"/>
              </a:spcBef>
              <a:spcAft>
                <a:spcPts val="0"/>
              </a:spcAft>
              <a:buNone/>
            </a:pPr>
            <a:fld id="{00000000-1234-1234-1234-123412341234}" type="slidenum">
              <a:rPr lang="en-US" smtClean="0"/>
              <a:t>12</a:t>
            </a:fld>
            <a:endParaRPr lang="en-US"/>
          </a:p>
        </p:txBody>
      </p:sp>
    </p:spTree>
    <p:extLst>
      <p:ext uri="{BB962C8B-B14F-4D97-AF65-F5344CB8AC3E}">
        <p14:creationId xmlns:p14="http://schemas.microsoft.com/office/powerpoint/2010/main" val="41073870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g209f7694935_0_22"/>
          <p:cNvSpPr txBox="1">
            <a:spLocks noGrp="1"/>
          </p:cNvSpPr>
          <p:nvPr>
            <p:ph type="title"/>
          </p:nvPr>
        </p:nvSpPr>
        <p:spPr>
          <a:xfrm>
            <a:off x="457200" y="0"/>
            <a:ext cx="11276100" cy="12801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ct val="111111"/>
              <a:buNone/>
            </a:pPr>
            <a:r>
              <a:rPr lang="en-US"/>
              <a:t>State-Level Implementation:</a:t>
            </a:r>
            <a:br>
              <a:rPr lang="en-US"/>
            </a:br>
            <a:r>
              <a:rPr lang="en-US"/>
              <a:t>Infrastructure</a:t>
            </a:r>
            <a:endParaRPr/>
          </a:p>
        </p:txBody>
      </p:sp>
      <p:sp>
        <p:nvSpPr>
          <p:cNvPr id="290" name="Google Shape;290;g209f7694935_0_22"/>
          <p:cNvSpPr/>
          <p:nvPr/>
        </p:nvSpPr>
        <p:spPr>
          <a:xfrm>
            <a:off x="472842" y="1923936"/>
            <a:ext cx="3381153" cy="1244009"/>
          </a:xfrm>
          <a:prstGeom prst="roundRect">
            <a:avLst>
              <a:gd name="adj" fmla="val 16667"/>
            </a:avLst>
          </a:prstGeom>
          <a:solidFill>
            <a:srgbClr val="C25131"/>
          </a:solidFill>
          <a:ln w="28575" cap="flat" cmpd="sng">
            <a:solidFill>
              <a:schemeClr val="accent1">
                <a:lumMod val="7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1" i="0" u="none" strike="noStrike" cap="none">
                <a:solidFill>
                  <a:schemeClr val="lt1"/>
                </a:solidFill>
                <a:latin typeface="+mj-lt"/>
                <a:ea typeface="Arial"/>
                <a:cs typeface="Arial"/>
                <a:sym typeface="Arial"/>
              </a:rPr>
              <a:t>Alignment</a:t>
            </a:r>
            <a:endParaRPr sz="2400">
              <a:latin typeface="+mj-lt"/>
            </a:endParaRPr>
          </a:p>
        </p:txBody>
      </p:sp>
      <p:sp>
        <p:nvSpPr>
          <p:cNvPr id="291" name="Google Shape;291;g209f7694935_0_22"/>
          <p:cNvSpPr/>
          <p:nvPr/>
        </p:nvSpPr>
        <p:spPr>
          <a:xfrm>
            <a:off x="4405424" y="1923937"/>
            <a:ext cx="3381153" cy="1244009"/>
          </a:xfrm>
          <a:prstGeom prst="roundRect">
            <a:avLst>
              <a:gd name="adj" fmla="val 16667"/>
            </a:avLst>
          </a:prstGeom>
          <a:solidFill>
            <a:srgbClr val="C25131"/>
          </a:solidFill>
          <a:ln w="28575" cap="flat" cmpd="sng">
            <a:solidFill>
              <a:schemeClr val="accent1">
                <a:lumMod val="7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1" i="0" u="none" strike="noStrike" cap="none">
                <a:solidFill>
                  <a:schemeClr val="lt1"/>
                </a:solidFill>
                <a:latin typeface="+mj-lt"/>
                <a:ea typeface="Arial"/>
                <a:cs typeface="Arial"/>
                <a:sym typeface="Arial"/>
              </a:rPr>
              <a:t>Internal Capacity</a:t>
            </a:r>
            <a:endParaRPr sz="2400">
              <a:latin typeface="+mj-lt"/>
            </a:endParaRPr>
          </a:p>
        </p:txBody>
      </p:sp>
      <p:sp>
        <p:nvSpPr>
          <p:cNvPr id="292" name="Google Shape;292;g209f7694935_0_22"/>
          <p:cNvSpPr/>
          <p:nvPr/>
        </p:nvSpPr>
        <p:spPr>
          <a:xfrm>
            <a:off x="8338005" y="1923936"/>
            <a:ext cx="3381153" cy="1244009"/>
          </a:xfrm>
          <a:prstGeom prst="roundRect">
            <a:avLst>
              <a:gd name="adj" fmla="val 16667"/>
            </a:avLst>
          </a:prstGeom>
          <a:solidFill>
            <a:srgbClr val="C25131"/>
          </a:solidFill>
          <a:ln w="28575" cap="flat" cmpd="sng">
            <a:solidFill>
              <a:schemeClr val="accent1">
                <a:lumMod val="7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1" i="0" u="none" strike="noStrike" cap="none">
                <a:solidFill>
                  <a:schemeClr val="lt1"/>
                </a:solidFill>
                <a:latin typeface="+mj-lt"/>
                <a:ea typeface="Arial"/>
                <a:cs typeface="Arial"/>
                <a:sym typeface="Arial"/>
              </a:rPr>
              <a:t>Implementation</a:t>
            </a:r>
            <a:endParaRPr sz="2400">
              <a:latin typeface="+mj-lt"/>
            </a:endParaRPr>
          </a:p>
        </p:txBody>
      </p:sp>
      <p:sp>
        <p:nvSpPr>
          <p:cNvPr id="287" name="Google Shape;287;g209f7694935_0_22"/>
          <p:cNvSpPr txBox="1">
            <a:spLocks noGrp="1"/>
          </p:cNvSpPr>
          <p:nvPr>
            <p:ph type="body" idx="1"/>
          </p:nvPr>
        </p:nvSpPr>
        <p:spPr>
          <a:xfrm>
            <a:off x="472842" y="3505200"/>
            <a:ext cx="11274600" cy="2044980"/>
          </a:xfrm>
          <a:prstGeom prst="rect">
            <a:avLst/>
          </a:prstGeom>
          <a:noFill/>
          <a:ln>
            <a:noFill/>
          </a:ln>
        </p:spPr>
        <p:txBody>
          <a:bodyPr spcFirstLastPara="1" wrap="square" lIns="0" tIns="0" rIns="0" bIns="0" anchor="t" anchorCtr="0">
            <a:noAutofit/>
          </a:bodyPr>
          <a:lstStyle/>
          <a:p>
            <a:pPr marL="0" lvl="0" indent="0" algn="l" rtl="0">
              <a:lnSpc>
                <a:spcPct val="125000"/>
              </a:lnSpc>
              <a:spcBef>
                <a:spcPts val="1800"/>
              </a:spcBef>
              <a:spcAft>
                <a:spcPts val="0"/>
              </a:spcAft>
              <a:buSzPts val="2400"/>
              <a:buNone/>
            </a:pPr>
            <a:r>
              <a:rPr lang="en-US" sz="2800"/>
              <a:t>Define these terms in relation to state-level capacity (e.g., scaling up data-based individualization [DBI]).</a:t>
            </a:r>
            <a:endParaRPr sz="2800"/>
          </a:p>
        </p:txBody>
      </p:sp>
      <p:sp>
        <p:nvSpPr>
          <p:cNvPr id="289" name="Google Shape;289;g209f7694935_0_22">
            <a:extLst>
              <a:ext uri="{C183D7F6-B498-43B3-948B-1728B52AA6E4}">
                <adec:decorative xmlns:adec="http://schemas.microsoft.com/office/drawing/2017/decorative" val="1"/>
              </a:ext>
            </a:extLst>
          </p:cNvPr>
          <p:cNvSpPr txBox="1">
            <a:spLocks noGrp="1"/>
          </p:cNvSpPr>
          <p:nvPr>
            <p:ph type="sldNum" idx="12"/>
          </p:nvPr>
        </p:nvSpPr>
        <p:spPr>
          <a:xfrm>
            <a:off x="11734800" y="6704112"/>
            <a:ext cx="157200" cy="153900"/>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25"/>
          <p:cNvSpPr txBox="1">
            <a:spLocks noGrp="1"/>
          </p:cNvSpPr>
          <p:nvPr>
            <p:ph type="title"/>
          </p:nvPr>
        </p:nvSpPr>
        <p:spPr>
          <a:xfrm>
            <a:off x="457200" y="0"/>
            <a:ext cx="11276100" cy="12801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ct val="111111"/>
              <a:buNone/>
            </a:pPr>
            <a:r>
              <a:rPr lang="en-US" dirty="0"/>
              <a:t>State-Level Implementation:</a:t>
            </a:r>
            <a:br>
              <a:rPr lang="en-US" dirty="0"/>
            </a:br>
            <a:r>
              <a:rPr lang="en-US" dirty="0"/>
              <a:t>Infrastructure (2)</a:t>
            </a:r>
            <a:endParaRPr dirty="0"/>
          </a:p>
        </p:txBody>
      </p:sp>
      <p:sp>
        <p:nvSpPr>
          <p:cNvPr id="300" name="Google Shape;300;p25">
            <a:extLst>
              <a:ext uri="{C183D7F6-B498-43B3-948B-1728B52AA6E4}">
                <adec:decorative xmlns:adec="http://schemas.microsoft.com/office/drawing/2017/decorative" val="1"/>
              </a:ext>
            </a:extLst>
          </p:cNvPr>
          <p:cNvSpPr txBox="1">
            <a:spLocks noGrp="1"/>
          </p:cNvSpPr>
          <p:nvPr>
            <p:ph type="sldNum" idx="12"/>
          </p:nvPr>
        </p:nvSpPr>
        <p:spPr>
          <a:xfrm>
            <a:off x="11734800" y="6704112"/>
            <a:ext cx="157200" cy="153900"/>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14</a:t>
            </a:fld>
            <a:endParaRPr/>
          </a:p>
        </p:txBody>
      </p:sp>
      <p:grpSp>
        <p:nvGrpSpPr>
          <p:cNvPr id="5" name="Group 4" descr="Alignment: The contextual fit and overlap of DBI within the state education agency’s (SEA’s) current initiatives and work.">
            <a:extLst>
              <a:ext uri="{FF2B5EF4-FFF2-40B4-BE49-F238E27FC236}">
                <a16:creationId xmlns:a16="http://schemas.microsoft.com/office/drawing/2014/main" id="{A58C9630-6995-F971-3CD3-F39D480116BE}"/>
              </a:ext>
            </a:extLst>
          </p:cNvPr>
          <p:cNvGrpSpPr/>
          <p:nvPr/>
        </p:nvGrpSpPr>
        <p:grpSpPr>
          <a:xfrm>
            <a:off x="472842" y="1923936"/>
            <a:ext cx="3381153" cy="3287566"/>
            <a:chOff x="472842" y="1923936"/>
            <a:chExt cx="3381153" cy="3287566"/>
          </a:xfrm>
        </p:grpSpPr>
        <p:sp>
          <p:nvSpPr>
            <p:cNvPr id="304" name="Google Shape;304;p25"/>
            <p:cNvSpPr/>
            <p:nvPr/>
          </p:nvSpPr>
          <p:spPr>
            <a:xfrm>
              <a:off x="472842" y="2545940"/>
              <a:ext cx="3381153" cy="2665562"/>
            </a:xfrm>
            <a:prstGeom prst="roundRect">
              <a:avLst>
                <a:gd name="adj" fmla="val 16667"/>
              </a:avLst>
            </a:prstGeom>
            <a:solidFill>
              <a:schemeClr val="lt2"/>
            </a:solidFill>
            <a:ln w="28575" cap="flat" cmpd="sng">
              <a:solidFill>
                <a:schemeClr val="accent1">
                  <a:lumMod val="75000"/>
                </a:schemeClr>
              </a:solidFill>
              <a:prstDash val="solid"/>
              <a:round/>
              <a:headEnd type="none" w="sm" len="sm"/>
              <a:tailEnd type="none" w="sm" len="sm"/>
            </a:ln>
          </p:spPr>
          <p:txBody>
            <a:bodyPr spcFirstLastPara="1" wrap="square" lIns="91425" tIns="594360" rIns="91425" bIns="45700" anchor="t" anchorCtr="0">
              <a:noAutofit/>
            </a:bodyPr>
            <a:lstStyle/>
            <a:p>
              <a:pPr marL="0" marR="0" lvl="0" indent="0" algn="l" rtl="0">
                <a:lnSpc>
                  <a:spcPct val="100000"/>
                </a:lnSpc>
                <a:spcBef>
                  <a:spcPts val="0"/>
                </a:spcBef>
                <a:spcAft>
                  <a:spcPts val="0"/>
                </a:spcAft>
                <a:buNone/>
              </a:pPr>
              <a:r>
                <a:rPr lang="en-US" sz="1800" b="0" i="0" u="none" strike="noStrike" cap="none" dirty="0">
                  <a:solidFill>
                    <a:schemeClr val="dk1"/>
                  </a:solidFill>
                  <a:latin typeface="Arial"/>
                  <a:ea typeface="Arial"/>
                  <a:cs typeface="Arial"/>
                  <a:sym typeface="Arial"/>
                </a:rPr>
                <a:t>The contextual fit and overlap of DBI within the state education agency’s (SEA’s) current initiatives and work.</a:t>
              </a:r>
              <a:endParaRPr dirty="0"/>
            </a:p>
          </p:txBody>
        </p:sp>
        <p:sp>
          <p:nvSpPr>
            <p:cNvPr id="2" name="Google Shape;290;g209f7694935_0_22">
              <a:extLst>
                <a:ext uri="{FF2B5EF4-FFF2-40B4-BE49-F238E27FC236}">
                  <a16:creationId xmlns:a16="http://schemas.microsoft.com/office/drawing/2014/main" id="{6DBE9EA9-1608-C57D-7471-E4FA06EEE25C}"/>
                </a:ext>
              </a:extLst>
            </p:cNvPr>
            <p:cNvSpPr/>
            <p:nvPr/>
          </p:nvSpPr>
          <p:spPr>
            <a:xfrm>
              <a:off x="472842" y="1923936"/>
              <a:ext cx="3381153" cy="1244009"/>
            </a:xfrm>
            <a:prstGeom prst="roundRect">
              <a:avLst>
                <a:gd name="adj" fmla="val 16667"/>
              </a:avLst>
            </a:prstGeom>
            <a:solidFill>
              <a:srgbClr val="C25131"/>
            </a:solidFill>
            <a:ln w="28575" cap="flat" cmpd="sng">
              <a:solidFill>
                <a:schemeClr val="accent1">
                  <a:lumMod val="7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1" i="0" u="none" strike="noStrike" cap="none">
                  <a:solidFill>
                    <a:schemeClr val="lt1"/>
                  </a:solidFill>
                  <a:latin typeface="+mj-lt"/>
                  <a:ea typeface="Arial"/>
                  <a:cs typeface="Arial"/>
                  <a:sym typeface="Arial"/>
                </a:rPr>
                <a:t>Alignment</a:t>
              </a:r>
              <a:endParaRPr sz="2400">
                <a:latin typeface="+mj-lt"/>
              </a:endParaRPr>
            </a:p>
          </p:txBody>
        </p:sp>
      </p:grpSp>
      <p:grpSp>
        <p:nvGrpSpPr>
          <p:cNvPr id="6" name="Group 5" descr="Internal capacity: The ability of the SEA to self-sufficiently scale up and support DBI.">
            <a:extLst>
              <a:ext uri="{FF2B5EF4-FFF2-40B4-BE49-F238E27FC236}">
                <a16:creationId xmlns:a16="http://schemas.microsoft.com/office/drawing/2014/main" id="{435E5C53-E529-7B1D-62A9-97FA4ACB9EBE}"/>
              </a:ext>
            </a:extLst>
          </p:cNvPr>
          <p:cNvGrpSpPr/>
          <p:nvPr/>
        </p:nvGrpSpPr>
        <p:grpSpPr>
          <a:xfrm>
            <a:off x="4403923" y="1923937"/>
            <a:ext cx="3382654" cy="3287565"/>
            <a:chOff x="4403923" y="1923937"/>
            <a:chExt cx="3382654" cy="3287565"/>
          </a:xfrm>
        </p:grpSpPr>
        <p:sp>
          <p:nvSpPr>
            <p:cNvPr id="305" name="Google Shape;305;p25"/>
            <p:cNvSpPr/>
            <p:nvPr/>
          </p:nvSpPr>
          <p:spPr>
            <a:xfrm>
              <a:off x="4403923" y="2545940"/>
              <a:ext cx="3382654" cy="2665562"/>
            </a:xfrm>
            <a:prstGeom prst="roundRect">
              <a:avLst>
                <a:gd name="adj" fmla="val 16667"/>
              </a:avLst>
            </a:prstGeom>
            <a:solidFill>
              <a:schemeClr val="lt2"/>
            </a:solidFill>
            <a:ln w="28575" cap="flat" cmpd="sng">
              <a:solidFill>
                <a:schemeClr val="accent1">
                  <a:lumMod val="75000"/>
                </a:schemeClr>
              </a:solidFill>
              <a:prstDash val="solid"/>
              <a:round/>
              <a:headEnd type="none" w="sm" len="sm"/>
              <a:tailEnd type="none" w="sm" len="sm"/>
            </a:ln>
          </p:spPr>
          <p:txBody>
            <a:bodyPr spcFirstLastPara="1" wrap="square" lIns="91425" tIns="594360" rIns="91425" bIns="45700" anchor="t" anchorCtr="0">
              <a:noAutofit/>
            </a:bodyPr>
            <a:lstStyle/>
            <a:p>
              <a:pPr marL="0" marR="0" lvl="0" indent="0" algn="l" rtl="0">
                <a:lnSpc>
                  <a:spcPct val="100000"/>
                </a:lnSpc>
                <a:spcBef>
                  <a:spcPts val="0"/>
                </a:spcBef>
                <a:spcAft>
                  <a:spcPts val="0"/>
                </a:spcAft>
                <a:buNone/>
              </a:pPr>
              <a:r>
                <a:rPr lang="en-US" sz="1800" b="0" i="0" u="none" strike="noStrike" cap="none" dirty="0">
                  <a:solidFill>
                    <a:schemeClr val="dk1"/>
                  </a:solidFill>
                  <a:latin typeface="Arial"/>
                  <a:ea typeface="Arial"/>
                  <a:cs typeface="Arial"/>
                  <a:sym typeface="Arial"/>
                </a:rPr>
                <a:t>The ability of the SEA to self-sufficiently scale up and support DBI.</a:t>
              </a:r>
              <a:endParaRPr sz="2000" b="0" i="0" u="none" strike="noStrike" cap="none" dirty="0">
                <a:solidFill>
                  <a:schemeClr val="dk1"/>
                </a:solidFill>
                <a:latin typeface="Arial"/>
                <a:ea typeface="Arial"/>
                <a:cs typeface="Arial"/>
                <a:sym typeface="Arial"/>
              </a:endParaRPr>
            </a:p>
          </p:txBody>
        </p:sp>
        <p:sp>
          <p:nvSpPr>
            <p:cNvPr id="3" name="Google Shape;291;g209f7694935_0_22">
              <a:extLst>
                <a:ext uri="{FF2B5EF4-FFF2-40B4-BE49-F238E27FC236}">
                  <a16:creationId xmlns:a16="http://schemas.microsoft.com/office/drawing/2014/main" id="{B770460A-1026-1A98-9DB1-5E44FB8A08A1}"/>
                </a:ext>
              </a:extLst>
            </p:cNvPr>
            <p:cNvSpPr/>
            <p:nvPr/>
          </p:nvSpPr>
          <p:spPr>
            <a:xfrm>
              <a:off x="4404674" y="1923937"/>
              <a:ext cx="3381153" cy="1244009"/>
            </a:xfrm>
            <a:prstGeom prst="roundRect">
              <a:avLst>
                <a:gd name="adj" fmla="val 16667"/>
              </a:avLst>
            </a:prstGeom>
            <a:solidFill>
              <a:srgbClr val="C25131"/>
            </a:solidFill>
            <a:ln w="28575" cap="flat" cmpd="sng">
              <a:solidFill>
                <a:schemeClr val="accent1">
                  <a:lumMod val="7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1" i="0" u="none" strike="noStrike" cap="none">
                  <a:solidFill>
                    <a:schemeClr val="lt1"/>
                  </a:solidFill>
                  <a:latin typeface="+mj-lt"/>
                  <a:ea typeface="Arial"/>
                  <a:cs typeface="Arial"/>
                  <a:sym typeface="Arial"/>
                </a:rPr>
                <a:t>Internal Capacity</a:t>
              </a:r>
              <a:endParaRPr sz="2400">
                <a:latin typeface="+mj-lt"/>
              </a:endParaRPr>
            </a:p>
          </p:txBody>
        </p:sp>
      </p:grpSp>
      <p:grpSp>
        <p:nvGrpSpPr>
          <p:cNvPr id="7" name="Group 6" descr="Implementation: The active process of supporting local education agencies (LEAs) with accurate and consistent implementation of DBI to support students.">
            <a:extLst>
              <a:ext uri="{FF2B5EF4-FFF2-40B4-BE49-F238E27FC236}">
                <a16:creationId xmlns:a16="http://schemas.microsoft.com/office/drawing/2014/main" id="{A22CB7E3-D8E6-CF1D-764F-4FA989A6961B}"/>
              </a:ext>
            </a:extLst>
          </p:cNvPr>
          <p:cNvGrpSpPr/>
          <p:nvPr/>
        </p:nvGrpSpPr>
        <p:grpSpPr>
          <a:xfrm>
            <a:off x="8338005" y="1923936"/>
            <a:ext cx="3381153" cy="3287566"/>
            <a:chOff x="8338005" y="1923936"/>
            <a:chExt cx="3381153" cy="3287566"/>
          </a:xfrm>
        </p:grpSpPr>
        <p:sp>
          <p:nvSpPr>
            <p:cNvPr id="306" name="Google Shape;306;p25"/>
            <p:cNvSpPr/>
            <p:nvPr/>
          </p:nvSpPr>
          <p:spPr>
            <a:xfrm>
              <a:off x="8338755" y="2545940"/>
              <a:ext cx="3379652" cy="2665562"/>
            </a:xfrm>
            <a:prstGeom prst="roundRect">
              <a:avLst>
                <a:gd name="adj" fmla="val 16667"/>
              </a:avLst>
            </a:prstGeom>
            <a:solidFill>
              <a:schemeClr val="lt2"/>
            </a:solidFill>
            <a:ln w="28575" cap="flat" cmpd="sng">
              <a:solidFill>
                <a:schemeClr val="accent1">
                  <a:lumMod val="75000"/>
                </a:schemeClr>
              </a:solidFill>
              <a:prstDash val="solid"/>
              <a:round/>
              <a:headEnd type="none" w="sm" len="sm"/>
              <a:tailEnd type="none" w="sm" len="sm"/>
            </a:ln>
          </p:spPr>
          <p:txBody>
            <a:bodyPr spcFirstLastPara="1" wrap="square" lIns="91425" tIns="594360" rIns="91425" bIns="45700" anchor="t" anchorCtr="0">
              <a:noAutofit/>
            </a:bodyPr>
            <a:lstStyle/>
            <a:p>
              <a:pPr marL="0" marR="0" lvl="0" indent="0" algn="l" rtl="0">
                <a:lnSpc>
                  <a:spcPct val="100000"/>
                </a:lnSpc>
                <a:spcBef>
                  <a:spcPts val="0"/>
                </a:spcBef>
                <a:spcAft>
                  <a:spcPts val="0"/>
                </a:spcAft>
                <a:buNone/>
              </a:pPr>
              <a:r>
                <a:rPr lang="en-US" sz="1800" b="0" i="0" u="none" strike="noStrike" cap="none" dirty="0">
                  <a:solidFill>
                    <a:schemeClr val="dk1"/>
                  </a:solidFill>
                  <a:latin typeface="Arial"/>
                  <a:ea typeface="Arial"/>
                  <a:cs typeface="Arial"/>
                  <a:sym typeface="Arial"/>
                </a:rPr>
                <a:t>The active process of supporting local education agencies (LEAs) with accurate and consistent implementation of DBI to support students.</a:t>
              </a:r>
              <a:endParaRPr sz="2000" b="0" i="0" u="none" strike="noStrike" cap="none" dirty="0">
                <a:solidFill>
                  <a:schemeClr val="dk1"/>
                </a:solidFill>
                <a:latin typeface="Arial"/>
                <a:ea typeface="Arial"/>
                <a:cs typeface="Arial"/>
                <a:sym typeface="Arial"/>
              </a:endParaRPr>
            </a:p>
          </p:txBody>
        </p:sp>
        <p:sp>
          <p:nvSpPr>
            <p:cNvPr id="4" name="Google Shape;292;g209f7694935_0_22">
              <a:extLst>
                <a:ext uri="{FF2B5EF4-FFF2-40B4-BE49-F238E27FC236}">
                  <a16:creationId xmlns:a16="http://schemas.microsoft.com/office/drawing/2014/main" id="{DBA7A1B2-F7D8-90CA-424C-FD140530D9AC}"/>
                </a:ext>
              </a:extLst>
            </p:cNvPr>
            <p:cNvSpPr/>
            <p:nvPr/>
          </p:nvSpPr>
          <p:spPr>
            <a:xfrm>
              <a:off x="8338005" y="1923936"/>
              <a:ext cx="3381153" cy="1244009"/>
            </a:xfrm>
            <a:prstGeom prst="roundRect">
              <a:avLst>
                <a:gd name="adj" fmla="val 16667"/>
              </a:avLst>
            </a:prstGeom>
            <a:solidFill>
              <a:srgbClr val="C25131"/>
            </a:solidFill>
            <a:ln w="28575" cap="flat" cmpd="sng">
              <a:solidFill>
                <a:schemeClr val="accent1">
                  <a:lumMod val="7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1" i="0" u="none" strike="noStrike" cap="none">
                  <a:solidFill>
                    <a:schemeClr val="lt1"/>
                  </a:solidFill>
                  <a:latin typeface="+mj-lt"/>
                  <a:ea typeface="Arial"/>
                  <a:cs typeface="Arial"/>
                  <a:sym typeface="Arial"/>
                </a:rPr>
                <a:t>Implementation</a:t>
              </a:r>
              <a:endParaRPr sz="2400">
                <a:latin typeface="+mj-lt"/>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26"/>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chemeClr val="dk1"/>
              </a:buClr>
              <a:buSzPts val="4200"/>
              <a:buFont typeface="Calibri"/>
              <a:buNone/>
            </a:pPr>
            <a:r>
              <a:rPr lang="en-US"/>
              <a:t>Sustainability Factors</a:t>
            </a:r>
            <a:endParaRPr/>
          </a:p>
        </p:txBody>
      </p:sp>
      <p:sp>
        <p:nvSpPr>
          <p:cNvPr id="314" name="Google Shape;314;p26"/>
          <p:cNvSpPr/>
          <p:nvPr/>
        </p:nvSpPr>
        <p:spPr>
          <a:xfrm>
            <a:off x="474772" y="1272161"/>
            <a:ext cx="2246917" cy="1227250"/>
          </a:xfrm>
          <a:prstGeom prst="roundRect">
            <a:avLst>
              <a:gd name="adj" fmla="val 16667"/>
            </a:avLst>
          </a:prstGeom>
          <a:solidFill>
            <a:srgbClr val="C25131"/>
          </a:solidFill>
          <a:ln w="28575" cap="flat" cmpd="sng">
            <a:solidFill>
              <a:schemeClr val="accent1">
                <a:lumMod val="7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1" i="0" u="none" strike="noStrike" cap="none">
                <a:solidFill>
                  <a:schemeClr val="lt1"/>
                </a:solidFill>
                <a:latin typeface="+mj-lt"/>
                <a:ea typeface="Arial"/>
                <a:cs typeface="Arial"/>
                <a:sym typeface="Arial"/>
              </a:rPr>
              <a:t>Alignment</a:t>
            </a:r>
            <a:endParaRPr>
              <a:latin typeface="+mj-lt"/>
            </a:endParaRPr>
          </a:p>
        </p:txBody>
      </p:sp>
      <p:sp>
        <p:nvSpPr>
          <p:cNvPr id="315" name="Google Shape;315;p26"/>
          <p:cNvSpPr/>
          <p:nvPr/>
        </p:nvSpPr>
        <p:spPr>
          <a:xfrm>
            <a:off x="474769" y="2627248"/>
            <a:ext cx="2246917" cy="1227250"/>
          </a:xfrm>
          <a:prstGeom prst="roundRect">
            <a:avLst>
              <a:gd name="adj" fmla="val 16667"/>
            </a:avLst>
          </a:prstGeom>
          <a:solidFill>
            <a:srgbClr val="C25131"/>
          </a:solidFill>
          <a:ln w="28575" cap="flat" cmpd="sng">
            <a:solidFill>
              <a:schemeClr val="accent1">
                <a:lumMod val="7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1" i="0" u="none" strike="noStrike" cap="none">
                <a:solidFill>
                  <a:schemeClr val="lt1"/>
                </a:solidFill>
                <a:latin typeface="+mj-lt"/>
                <a:ea typeface="Arial"/>
                <a:cs typeface="Arial"/>
                <a:sym typeface="Arial"/>
              </a:rPr>
              <a:t>Internal Capacity</a:t>
            </a:r>
            <a:endParaRPr>
              <a:latin typeface="+mj-lt"/>
            </a:endParaRPr>
          </a:p>
        </p:txBody>
      </p:sp>
      <p:sp>
        <p:nvSpPr>
          <p:cNvPr id="316" name="Google Shape;316;p26"/>
          <p:cNvSpPr/>
          <p:nvPr/>
        </p:nvSpPr>
        <p:spPr>
          <a:xfrm>
            <a:off x="474769" y="3982336"/>
            <a:ext cx="2246917" cy="1227250"/>
          </a:xfrm>
          <a:prstGeom prst="roundRect">
            <a:avLst>
              <a:gd name="adj" fmla="val 16667"/>
            </a:avLst>
          </a:prstGeom>
          <a:solidFill>
            <a:srgbClr val="C25131"/>
          </a:solidFill>
          <a:ln w="28575" cap="flat" cmpd="sng">
            <a:solidFill>
              <a:schemeClr val="accent1">
                <a:lumMod val="7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1" i="0" u="none" strike="noStrike" cap="none">
                <a:solidFill>
                  <a:schemeClr val="lt1"/>
                </a:solidFill>
                <a:latin typeface="+mj-lt"/>
                <a:ea typeface="Arial"/>
                <a:cs typeface="Arial"/>
                <a:sym typeface="Arial"/>
              </a:rPr>
              <a:t>Implementation</a:t>
            </a:r>
            <a:endParaRPr>
              <a:latin typeface="+mj-lt"/>
            </a:endParaRPr>
          </a:p>
        </p:txBody>
      </p:sp>
      <p:graphicFrame>
        <p:nvGraphicFramePr>
          <p:cNvPr id="4" name="Google Shape;313;p26">
            <a:extLst>
              <a:ext uri="{FF2B5EF4-FFF2-40B4-BE49-F238E27FC236}">
                <a16:creationId xmlns:a16="http://schemas.microsoft.com/office/drawing/2014/main" id="{F865F7AB-F705-312E-7A8F-2E0E83099FD2}"/>
              </a:ext>
            </a:extLst>
          </p:cNvPr>
          <p:cNvGraphicFramePr/>
          <p:nvPr>
            <p:extLst>
              <p:ext uri="{D42A27DB-BD31-4B8C-83A1-F6EECF244321}">
                <p14:modId xmlns:p14="http://schemas.microsoft.com/office/powerpoint/2010/main" val="3434904917"/>
              </p:ext>
            </p:extLst>
          </p:nvPr>
        </p:nvGraphicFramePr>
        <p:xfrm>
          <a:off x="3063241" y="1272162"/>
          <a:ext cx="8687607" cy="4125683"/>
        </p:xfrm>
        <a:graphic>
          <a:graphicData uri="http://schemas.openxmlformats.org/drawingml/2006/table">
            <a:tbl>
              <a:tblPr firstRow="1" firstCol="1" bandRow="1">
                <a:noFill/>
              </a:tblPr>
              <a:tblGrid>
                <a:gridCol w="2011679">
                  <a:extLst>
                    <a:ext uri="{9D8B030D-6E8A-4147-A177-3AD203B41FA5}">
                      <a16:colId xmlns:a16="http://schemas.microsoft.com/office/drawing/2014/main" val="20000"/>
                    </a:ext>
                  </a:extLst>
                </a:gridCol>
                <a:gridCol w="6675928">
                  <a:extLst>
                    <a:ext uri="{9D8B030D-6E8A-4147-A177-3AD203B41FA5}">
                      <a16:colId xmlns:a16="http://schemas.microsoft.com/office/drawing/2014/main" val="20001"/>
                    </a:ext>
                  </a:extLst>
                </a:gridCol>
              </a:tblGrid>
              <a:tr h="603702">
                <a:tc>
                  <a:txBody>
                    <a:bodyPr/>
                    <a:lstStyle/>
                    <a:p>
                      <a:pPr marL="0" marR="0" lvl="0" indent="0" algn="l" rtl="0">
                        <a:lnSpc>
                          <a:spcPct val="100000"/>
                        </a:lnSpc>
                        <a:spcBef>
                          <a:spcPts val="0"/>
                        </a:spcBef>
                        <a:spcAft>
                          <a:spcPts val="0"/>
                        </a:spcAft>
                        <a:buNone/>
                      </a:pPr>
                      <a:r>
                        <a:rPr lang="en-US" sz="1800" b="1" u="none" strike="noStrike" cap="none">
                          <a:latin typeface="+mj-lt"/>
                        </a:rPr>
                        <a:t>Key Personnel</a:t>
                      </a:r>
                      <a:endParaRPr sz="1800" b="1" u="none" strike="noStrike" cap="none">
                        <a:latin typeface="+mj-lt"/>
                        <a:ea typeface="Calibri"/>
                        <a:cs typeface="Calibri"/>
                        <a:sym typeface="Calibri"/>
                      </a:endParaRPr>
                    </a:p>
                  </a:txBody>
                  <a:tcPr marL="68575" marR="68575" marT="0" marB="0">
                    <a:lnL w="12700" cmpd="sng">
                      <a:noFill/>
                      <a:prstDash val="solid"/>
                    </a:lnL>
                    <a:lnR w="28575" cap="flat" cmpd="sng" algn="ctr">
                      <a:solidFill>
                        <a:schemeClr val="bg1"/>
                      </a:solidFill>
                      <a:prstDash val="solid"/>
                      <a:round/>
                      <a:headEnd type="none" w="med" len="med"/>
                      <a:tailEnd type="none" w="med" len="med"/>
                    </a:lnR>
                    <a:lnT w="12700" cmpd="sng">
                      <a:noFill/>
                      <a:prstDash val="soli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D0CD"/>
                    </a:solidFill>
                  </a:tcPr>
                </a:tc>
                <a:tc>
                  <a:txBody>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mj-lt"/>
                          <a:ea typeface="Arial"/>
                          <a:cs typeface="Arial"/>
                          <a:sym typeface="Arial"/>
                        </a:rPr>
                        <a:t>Personnel involved with making decisions regarding DBI and implementation. </a:t>
                      </a:r>
                      <a:endParaRPr sz="1800" u="none" strike="noStrike" cap="none">
                        <a:latin typeface="+mj-lt"/>
                        <a:ea typeface="Calibri"/>
                        <a:cs typeface="Calibri"/>
                        <a:sym typeface="Calibri"/>
                      </a:endParaRPr>
                    </a:p>
                  </a:txBody>
                  <a:tcPr marL="68575" marR="68575" marT="0" marB="0">
                    <a:lnL w="28575" cap="flat" cmpd="sng" algn="ctr">
                      <a:solidFill>
                        <a:schemeClr val="bg1"/>
                      </a:solidFill>
                      <a:prstDash val="solid"/>
                      <a:round/>
                      <a:headEnd type="none" w="med" len="med"/>
                      <a:tailEnd type="none" w="med" len="med"/>
                    </a:lnL>
                    <a:lnR w="12700" cmpd="sng">
                      <a:noFill/>
                      <a:prstDash val="solid"/>
                    </a:lnR>
                    <a:lnT w="12700" cmpd="sng">
                      <a:noFill/>
                      <a:prstDash val="soli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E9E8"/>
                    </a:solidFill>
                  </a:tcPr>
                </a:tc>
                <a:extLst>
                  <a:ext uri="{0D108BD9-81ED-4DB2-BD59-A6C34878D82A}">
                    <a16:rowId xmlns:a16="http://schemas.microsoft.com/office/drawing/2014/main" val="10000"/>
                  </a:ext>
                </a:extLst>
              </a:tr>
              <a:tr h="677304">
                <a:tc>
                  <a:txBody>
                    <a:bodyPr/>
                    <a:lstStyle/>
                    <a:p>
                      <a:pPr marL="0" marR="0" lvl="0" indent="0" algn="l" rtl="0">
                        <a:lnSpc>
                          <a:spcPct val="100000"/>
                        </a:lnSpc>
                        <a:spcBef>
                          <a:spcPts val="0"/>
                        </a:spcBef>
                        <a:spcAft>
                          <a:spcPts val="0"/>
                        </a:spcAft>
                        <a:buNone/>
                      </a:pPr>
                      <a:r>
                        <a:rPr lang="en-US" sz="1800" b="1" u="none" strike="noStrike" cap="none">
                          <a:latin typeface="+mj-lt"/>
                        </a:rPr>
                        <a:t>Fit</a:t>
                      </a:r>
                      <a:endParaRPr sz="1800" b="1" u="none" strike="noStrike" cap="none">
                        <a:latin typeface="+mj-lt"/>
                        <a:ea typeface="Calibri"/>
                        <a:cs typeface="Calibri"/>
                        <a:sym typeface="Calibri"/>
                      </a:endParaRPr>
                    </a:p>
                  </a:txBody>
                  <a:tcPr marL="68575" marR="68575" marT="0" marB="0">
                    <a:lnL w="12700" cmpd="sng">
                      <a:noFill/>
                      <a:prstDash val="soli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D0CD"/>
                    </a:solidFill>
                  </a:tcPr>
                </a:tc>
                <a:tc>
                  <a:txBody>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mj-lt"/>
                          <a:ea typeface="Arial"/>
                          <a:cs typeface="Arial"/>
                          <a:sym typeface="Arial"/>
                        </a:rPr>
                        <a:t>The extent to which DBI fits within existing initiatives and structures. </a:t>
                      </a:r>
                      <a:endParaRPr sz="1800" u="none" strike="noStrike" cap="none">
                        <a:latin typeface="+mj-lt"/>
                        <a:ea typeface="Calibri"/>
                        <a:cs typeface="Calibri"/>
                        <a:sym typeface="Calibri"/>
                      </a:endParaRPr>
                    </a:p>
                  </a:txBody>
                  <a:tcPr marL="68575" marR="68575" marT="0" marB="0">
                    <a:lnL w="28575" cap="flat" cmpd="sng" algn="ctr">
                      <a:solidFill>
                        <a:schemeClr val="bg1"/>
                      </a:solidFill>
                      <a:prstDash val="solid"/>
                      <a:round/>
                      <a:headEnd type="none" w="med" len="med"/>
                      <a:tailEnd type="none" w="med" len="med"/>
                    </a:lnL>
                    <a:lnR w="12700" cmpd="sng">
                      <a:noFill/>
                      <a:prstDash val="soli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E9E8"/>
                    </a:solidFill>
                  </a:tcPr>
                </a:tc>
                <a:extLst>
                  <a:ext uri="{0D108BD9-81ED-4DB2-BD59-A6C34878D82A}">
                    <a16:rowId xmlns:a16="http://schemas.microsoft.com/office/drawing/2014/main" val="10001"/>
                  </a:ext>
                </a:extLst>
              </a:tr>
              <a:tr h="677304">
                <a:tc>
                  <a:txBody>
                    <a:bodyPr/>
                    <a:lstStyle/>
                    <a:p>
                      <a:pPr marL="0" marR="0" lvl="0" indent="0" algn="l" rtl="0">
                        <a:lnSpc>
                          <a:spcPct val="100000"/>
                        </a:lnSpc>
                        <a:spcBef>
                          <a:spcPts val="0"/>
                        </a:spcBef>
                        <a:spcAft>
                          <a:spcPts val="0"/>
                        </a:spcAft>
                        <a:buNone/>
                      </a:pPr>
                      <a:r>
                        <a:rPr lang="en-US" sz="1800" b="1" u="none" strike="noStrike" cap="none">
                          <a:latin typeface="+mj-lt"/>
                        </a:rPr>
                        <a:t>Knowledge</a:t>
                      </a:r>
                      <a:endParaRPr sz="1800" b="1" u="none" strike="noStrike" cap="none">
                        <a:latin typeface="+mj-lt"/>
                        <a:ea typeface="Calibri"/>
                        <a:cs typeface="Calibri"/>
                        <a:sym typeface="Calibri"/>
                      </a:endParaRPr>
                    </a:p>
                  </a:txBody>
                  <a:tcPr marL="68575" marR="68575" marT="0" marB="0">
                    <a:lnL w="12700" cmpd="sng">
                      <a:noFill/>
                      <a:prstDash val="soli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D0CD"/>
                    </a:solidFill>
                  </a:tcPr>
                </a:tc>
                <a:tc>
                  <a:txBody>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mj-lt"/>
                          <a:ea typeface="Arial"/>
                          <a:cs typeface="Arial"/>
                          <a:sym typeface="Arial"/>
                        </a:rPr>
                        <a:t>The current knowledge or understanding of DBI across the department, including expertise and experience with DBI. </a:t>
                      </a:r>
                      <a:endParaRPr sz="1800" u="none" strike="noStrike" cap="none">
                        <a:latin typeface="+mj-lt"/>
                        <a:ea typeface="Calibri"/>
                        <a:cs typeface="Calibri"/>
                        <a:sym typeface="Calibri"/>
                      </a:endParaRPr>
                    </a:p>
                  </a:txBody>
                  <a:tcPr marL="68575" marR="68575" marT="0" marB="0">
                    <a:lnL w="28575" cap="flat" cmpd="sng" algn="ctr">
                      <a:solidFill>
                        <a:schemeClr val="bg1"/>
                      </a:solidFill>
                      <a:prstDash val="solid"/>
                      <a:round/>
                      <a:headEnd type="none" w="med" len="med"/>
                      <a:tailEnd type="none" w="med" len="med"/>
                    </a:lnL>
                    <a:lnR w="12700" cmpd="sng">
                      <a:noFill/>
                      <a:prstDash val="soli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E9E8"/>
                    </a:solidFill>
                  </a:tcPr>
                </a:tc>
                <a:extLst>
                  <a:ext uri="{0D108BD9-81ED-4DB2-BD59-A6C34878D82A}">
                    <a16:rowId xmlns:a16="http://schemas.microsoft.com/office/drawing/2014/main" val="10002"/>
                  </a:ext>
                </a:extLst>
              </a:tr>
              <a:tr h="677304">
                <a:tc>
                  <a:txBody>
                    <a:bodyPr/>
                    <a:lstStyle/>
                    <a:p>
                      <a:pPr marL="0" marR="0" lvl="0" indent="0" algn="l" rtl="0">
                        <a:lnSpc>
                          <a:spcPct val="100000"/>
                        </a:lnSpc>
                        <a:spcBef>
                          <a:spcPts val="0"/>
                        </a:spcBef>
                        <a:spcAft>
                          <a:spcPts val="0"/>
                        </a:spcAft>
                        <a:buNone/>
                      </a:pPr>
                      <a:r>
                        <a:rPr lang="en-US" sz="1800" b="1" u="none" strike="noStrike" cap="none">
                          <a:latin typeface="+mj-lt"/>
                        </a:rPr>
                        <a:t>Resource Allocation</a:t>
                      </a:r>
                      <a:endParaRPr sz="1800" b="1" u="none" strike="noStrike" cap="none">
                        <a:latin typeface="+mj-lt"/>
                        <a:ea typeface="Calibri"/>
                        <a:cs typeface="Calibri"/>
                        <a:sym typeface="Calibri"/>
                      </a:endParaRPr>
                    </a:p>
                  </a:txBody>
                  <a:tcPr marL="68575" marR="68575" marT="0" marB="0">
                    <a:lnL w="12700" cmpd="sng">
                      <a:noFill/>
                      <a:prstDash val="soli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D0CD"/>
                    </a:solidFill>
                  </a:tcPr>
                </a:tc>
                <a:tc>
                  <a:txBody>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mj-lt"/>
                          <a:ea typeface="Arial"/>
                          <a:cs typeface="Arial"/>
                          <a:sym typeface="Arial"/>
                        </a:rPr>
                        <a:t>The tangible resources to support DBI, including fiscal, material, and people.</a:t>
                      </a:r>
                      <a:endParaRPr sz="1800" u="none" strike="noStrike" cap="none">
                        <a:latin typeface="+mj-lt"/>
                        <a:ea typeface="Calibri"/>
                        <a:cs typeface="Calibri"/>
                        <a:sym typeface="Calibri"/>
                      </a:endParaRPr>
                    </a:p>
                  </a:txBody>
                  <a:tcPr marL="68575" marR="68575" marT="0" marB="0">
                    <a:lnL w="28575" cap="flat" cmpd="sng" algn="ctr">
                      <a:solidFill>
                        <a:schemeClr val="bg1"/>
                      </a:solidFill>
                      <a:prstDash val="solid"/>
                      <a:round/>
                      <a:headEnd type="none" w="med" len="med"/>
                      <a:tailEnd type="none" w="med" len="med"/>
                    </a:lnL>
                    <a:lnR w="12700" cmpd="sng">
                      <a:noFill/>
                      <a:prstDash val="soli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E9E8"/>
                    </a:solidFill>
                  </a:tcPr>
                </a:tc>
                <a:extLst>
                  <a:ext uri="{0D108BD9-81ED-4DB2-BD59-A6C34878D82A}">
                    <a16:rowId xmlns:a16="http://schemas.microsoft.com/office/drawing/2014/main" val="10003"/>
                  </a:ext>
                </a:extLst>
              </a:tr>
              <a:tr h="677304">
                <a:tc>
                  <a:txBody>
                    <a:bodyPr/>
                    <a:lstStyle/>
                    <a:p>
                      <a:pPr marL="0" marR="0" lvl="0" indent="0" algn="l" rtl="0">
                        <a:lnSpc>
                          <a:spcPct val="100000"/>
                        </a:lnSpc>
                        <a:spcBef>
                          <a:spcPts val="0"/>
                        </a:spcBef>
                        <a:spcAft>
                          <a:spcPts val="0"/>
                        </a:spcAft>
                        <a:buNone/>
                      </a:pPr>
                      <a:r>
                        <a:rPr lang="en-US" sz="1800" b="1" u="none" strike="noStrike" cap="none">
                          <a:latin typeface="+mj-lt"/>
                        </a:rPr>
                        <a:t>Training, Coaching</a:t>
                      </a:r>
                      <a:endParaRPr sz="1800" b="1" u="none" strike="noStrike" cap="none">
                        <a:latin typeface="+mj-lt"/>
                        <a:ea typeface="Calibri"/>
                        <a:cs typeface="Calibri"/>
                        <a:sym typeface="Calibri"/>
                      </a:endParaRPr>
                    </a:p>
                  </a:txBody>
                  <a:tcPr marL="68575" marR="68575" marT="0" marB="0">
                    <a:lnL w="12700" cmpd="sng">
                      <a:noFill/>
                      <a:prstDash val="soli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D0CD"/>
                    </a:solidFill>
                  </a:tcPr>
                </a:tc>
                <a:tc>
                  <a:txBody>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mj-lt"/>
                          <a:ea typeface="Arial"/>
                          <a:cs typeface="Arial"/>
                          <a:sym typeface="Arial"/>
                        </a:rPr>
                        <a:t>The technical assistance delivery system to provide training and coaching to LEAs on implementation of DBI. </a:t>
                      </a:r>
                      <a:endParaRPr sz="1800" u="none" strike="noStrike" cap="none">
                        <a:latin typeface="+mj-lt"/>
                        <a:ea typeface="Calibri"/>
                        <a:cs typeface="Calibri"/>
                        <a:sym typeface="Calibri"/>
                      </a:endParaRPr>
                    </a:p>
                  </a:txBody>
                  <a:tcPr marL="68575" marR="68575" marT="0" marB="0">
                    <a:lnL w="28575" cap="flat" cmpd="sng" algn="ctr">
                      <a:solidFill>
                        <a:schemeClr val="bg1"/>
                      </a:solidFill>
                      <a:prstDash val="solid"/>
                      <a:round/>
                      <a:headEnd type="none" w="med" len="med"/>
                      <a:tailEnd type="none" w="med" len="med"/>
                    </a:lnL>
                    <a:lnR w="12700" cmpd="sng">
                      <a:noFill/>
                      <a:prstDash val="soli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E9E8"/>
                    </a:solidFill>
                  </a:tcPr>
                </a:tc>
                <a:extLst>
                  <a:ext uri="{0D108BD9-81ED-4DB2-BD59-A6C34878D82A}">
                    <a16:rowId xmlns:a16="http://schemas.microsoft.com/office/drawing/2014/main" val="10004"/>
                  </a:ext>
                </a:extLst>
              </a:tr>
              <a:tr h="812765">
                <a:tc>
                  <a:txBody>
                    <a:bodyPr/>
                    <a:lstStyle/>
                    <a:p>
                      <a:pPr marL="0" marR="0" lvl="0" indent="0" algn="l" rtl="0">
                        <a:lnSpc>
                          <a:spcPct val="100000"/>
                        </a:lnSpc>
                        <a:spcBef>
                          <a:spcPts val="0"/>
                        </a:spcBef>
                        <a:spcAft>
                          <a:spcPts val="0"/>
                        </a:spcAft>
                        <a:buNone/>
                      </a:pPr>
                      <a:r>
                        <a:rPr lang="en-US" sz="1800" b="1" u="none" strike="noStrike" cap="none">
                          <a:latin typeface="+mj-lt"/>
                        </a:rPr>
                        <a:t>Data-Based Decision Making</a:t>
                      </a:r>
                      <a:endParaRPr sz="1800" b="1" u="none" strike="noStrike" cap="none">
                        <a:latin typeface="+mj-lt"/>
                        <a:ea typeface="Calibri"/>
                        <a:cs typeface="Calibri"/>
                        <a:sym typeface="Calibri"/>
                      </a:endParaRPr>
                    </a:p>
                  </a:txBody>
                  <a:tcPr marL="68575" marR="68575" marT="0" marB="0">
                    <a:lnL w="12700" cmpd="sng">
                      <a:noFill/>
                      <a:prstDash val="soli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E9D0CD"/>
                    </a:solidFill>
                  </a:tcPr>
                </a:tc>
                <a:tc>
                  <a:txBody>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mj-lt"/>
                          <a:ea typeface="Arial"/>
                          <a:cs typeface="Arial"/>
                          <a:sym typeface="Arial"/>
                        </a:rPr>
                        <a:t>Implementation requires the gathering of implementation/fidelity and impact/outcome data to fully evaluate training and coaching efforts. </a:t>
                      </a:r>
                      <a:endParaRPr sz="1800" u="none" strike="noStrike" cap="none">
                        <a:latin typeface="+mj-lt"/>
                        <a:ea typeface="Calibri"/>
                        <a:cs typeface="Calibri"/>
                        <a:sym typeface="Calibri"/>
                      </a:endParaRPr>
                    </a:p>
                  </a:txBody>
                  <a:tcPr marL="68575" marR="68575" marT="0" marB="0">
                    <a:lnL w="28575" cap="flat" cmpd="sng" algn="ctr">
                      <a:solidFill>
                        <a:schemeClr val="bg1"/>
                      </a:solidFill>
                      <a:prstDash val="solid"/>
                      <a:round/>
                      <a:headEnd type="none" w="med" len="med"/>
                      <a:tailEnd type="none" w="med" len="med"/>
                    </a:lnL>
                    <a:lnR w="12700" cmpd="sng">
                      <a:noFill/>
                      <a:prstDash val="solid"/>
                    </a:lnR>
                    <a:lnT w="28575" cap="flat" cmpd="sng" algn="ctr">
                      <a:solidFill>
                        <a:schemeClr val="bg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F4E9E8"/>
                    </a:solidFill>
                  </a:tcPr>
                </a:tc>
                <a:extLst>
                  <a:ext uri="{0D108BD9-81ED-4DB2-BD59-A6C34878D82A}">
                    <a16:rowId xmlns:a16="http://schemas.microsoft.com/office/drawing/2014/main" val="10005"/>
                  </a:ext>
                </a:extLst>
              </a:tr>
            </a:tbl>
          </a:graphicData>
        </a:graphic>
      </p:graphicFrame>
      <p:sp>
        <p:nvSpPr>
          <p:cNvPr id="312" name="Google Shape;312;p26">
            <a:extLst>
              <a:ext uri="{C183D7F6-B498-43B3-948B-1728B52AA6E4}">
                <adec:decorative xmlns:adec="http://schemas.microsoft.com/office/drawing/2017/decorative" val="1"/>
              </a:ext>
            </a:extLst>
          </p:cNvPr>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SzPts val="1000"/>
              <a:buNone/>
            </a:pPr>
            <a:fld id="{00000000-1234-1234-1234-123412341234}" type="slidenum">
              <a:rPr lang="en-US"/>
              <a:t>15</a:t>
            </a:fld>
            <a:endParaRPr/>
          </a:p>
        </p:txBody>
      </p:sp>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50"/>
          <p:cNvSpPr txBox="1">
            <a:spLocks noGrp="1"/>
          </p:cNvSpPr>
          <p:nvPr>
            <p:ph type="title"/>
          </p:nvPr>
        </p:nvSpPr>
        <p:spPr>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chemeClr val="dk1"/>
              </a:buClr>
              <a:buSzPts val="4200"/>
              <a:buFont typeface="Calibri"/>
              <a:buNone/>
            </a:pPr>
            <a:r>
              <a:rPr lang="en-US"/>
              <a:t>Action Plan: Reflect and Capture Notes</a:t>
            </a:r>
            <a:endParaRPr/>
          </a:p>
        </p:txBody>
      </p:sp>
      <p:sp>
        <p:nvSpPr>
          <p:cNvPr id="4" name="Content Placeholder 3">
            <a:extLst>
              <a:ext uri="{FF2B5EF4-FFF2-40B4-BE49-F238E27FC236}">
                <a16:creationId xmlns:a16="http://schemas.microsoft.com/office/drawing/2014/main" id="{33F523B6-023C-DC99-474A-EA1B9C466436}"/>
              </a:ext>
            </a:extLst>
          </p:cNvPr>
          <p:cNvSpPr>
            <a:spLocks noGrp="1"/>
          </p:cNvSpPr>
          <p:nvPr>
            <p:ph sz="quarter" idx="14"/>
          </p:nvPr>
        </p:nvSpPr>
        <p:spPr>
          <a:xfrm>
            <a:off x="457200" y="1371600"/>
            <a:ext cx="3375660" cy="4343400"/>
          </a:xfrm>
        </p:spPr>
        <p:txBody>
          <a:bodyPr/>
          <a:lstStyle/>
          <a:p>
            <a:pPr lvl="0" algn="l" rtl="0">
              <a:lnSpc>
                <a:spcPct val="125000"/>
              </a:lnSpc>
              <a:spcBef>
                <a:spcPts val="1800"/>
              </a:spcBef>
              <a:spcAft>
                <a:spcPts val="0"/>
              </a:spcAft>
              <a:buClr>
                <a:schemeClr val="dk1"/>
              </a:buClr>
              <a:buSzPts val="2400"/>
              <a:buNone/>
            </a:pPr>
            <a:r>
              <a:rPr lang="en-US" sz="2600"/>
              <a:t>Use the action plan document to capture your notes and thinking.</a:t>
            </a:r>
            <a:endParaRPr lang="en-US"/>
          </a:p>
        </p:txBody>
      </p:sp>
      <p:sp>
        <p:nvSpPr>
          <p:cNvPr id="681" name="Google Shape;681;p50">
            <a:extLst>
              <a:ext uri="{C183D7F6-B498-43B3-948B-1728B52AA6E4}">
                <adec:decorative xmlns:adec="http://schemas.microsoft.com/office/drawing/2017/decorative" val="1"/>
              </a:ext>
            </a:extLst>
          </p:cNvPr>
          <p:cNvSpPr txBox="1">
            <a:spLocks noGrp="1"/>
          </p:cNvSpPr>
          <p:nvPr>
            <p:ph type="sldNum" sz="quarter" idx="12"/>
          </p:nvPr>
        </p:nvSpPr>
        <p:spPr>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SzPts val="1000"/>
              <a:buNone/>
            </a:pPr>
            <a:fld id="{00000000-1234-1234-1234-123412341234}" type="slidenum">
              <a:rPr lang="en-US"/>
              <a:t>16</a:t>
            </a:fld>
            <a:endParaRPr/>
          </a:p>
        </p:txBody>
      </p:sp>
      <p:pic>
        <p:nvPicPr>
          <p:cNvPr id="6" name="Picture 5" descr="A screenshot of the note-taking activity. it reads: &quot;Activity 4: Reviewing District Capacity&quot; It is an empty table with 6 rows (Key personnel, Fit, Knowledge, Resource allocation, Training/coaching, Data-based decision making) and 3 columns for each (notes, strengths, and areas for improvement)">
            <a:extLst>
              <a:ext uri="{FF2B5EF4-FFF2-40B4-BE49-F238E27FC236}">
                <a16:creationId xmlns:a16="http://schemas.microsoft.com/office/drawing/2014/main" id="{FBFC3EAC-A123-90DD-5996-A1820FAA9424}"/>
              </a:ext>
            </a:extLst>
          </p:cNvPr>
          <p:cNvPicPr>
            <a:picLocks noChangeAspect="1"/>
          </p:cNvPicPr>
          <p:nvPr/>
        </p:nvPicPr>
        <p:blipFill>
          <a:blip r:embed="rId3"/>
          <a:stretch>
            <a:fillRect/>
          </a:stretch>
        </p:blipFill>
        <p:spPr>
          <a:xfrm>
            <a:off x="4892634" y="1371600"/>
            <a:ext cx="6840642" cy="444543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27"/>
          <p:cNvSpPr txBox="1">
            <a:spLocks noGrp="1"/>
          </p:cNvSpPr>
          <p:nvPr>
            <p:ph type="title"/>
          </p:nvPr>
        </p:nvSpPr>
        <p:spPr>
          <a:xfrm>
            <a:off x="4002258" y="1089661"/>
            <a:ext cx="7275342" cy="2650936"/>
          </a:xfrm>
          <a:noFill/>
          <a:ln>
            <a:noFill/>
          </a:ln>
        </p:spPr>
        <p:txBody>
          <a:bodyPr spcFirstLastPara="1" wrap="square" lIns="0" tIns="0" rIns="0" bIns="0" anchor="b" anchorCtr="0">
            <a:normAutofit/>
          </a:bodyPr>
          <a:lstStyle/>
          <a:p>
            <a:pPr lvl="0"/>
            <a:r>
              <a:rPr lang="en-US"/>
              <a:t>Internal Capacity</a:t>
            </a:r>
          </a:p>
        </p:txBody>
      </p:sp>
      <p:sp>
        <p:nvSpPr>
          <p:cNvPr id="322" name="Google Shape;322;p27"/>
          <p:cNvSpPr txBox="1">
            <a:spLocks noGrp="1"/>
          </p:cNvSpPr>
          <p:nvPr>
            <p:ph type="body" idx="1"/>
          </p:nvPr>
        </p:nvSpPr>
        <p:spPr>
          <a:xfrm>
            <a:off x="4002258" y="4016326"/>
            <a:ext cx="7275342" cy="1899139"/>
          </a:xfrm>
          <a:noFill/>
          <a:ln>
            <a:noFill/>
          </a:ln>
        </p:spPr>
        <p:txBody>
          <a:bodyPr spcFirstLastPara="1" wrap="square" lIns="0" tIns="0" rIns="0" bIns="0" anchor="t" anchorCtr="0">
            <a:normAutofit/>
          </a:bodyPr>
          <a:lstStyle/>
          <a:p>
            <a:pPr lvl="0"/>
            <a:r>
              <a:rPr lang="en-US"/>
              <a:t>Knowledge</a:t>
            </a:r>
          </a:p>
          <a:p>
            <a:pPr lvl="0"/>
            <a:r>
              <a:rPr lang="en-US"/>
              <a:t>Resource Allocation</a:t>
            </a:r>
          </a:p>
        </p:txBody>
      </p:sp>
      <p:sp>
        <p:nvSpPr>
          <p:cNvPr id="323" name="Google Shape;323;p27"/>
          <p:cNvSpPr txBox="1">
            <a:spLocks noGrp="1"/>
          </p:cNvSpPr>
          <p:nvPr>
            <p:ph type="sldNum" idx="12"/>
          </p:nvPr>
        </p:nvSpPr>
        <p:spPr>
          <a:xfrm>
            <a:off x="11734800" y="6704112"/>
            <a:ext cx="157094" cy="153888"/>
          </a:xfrm>
          <a:noFill/>
          <a:ln>
            <a:noFill/>
          </a:ln>
        </p:spPr>
        <p:txBody>
          <a:bodyPr spcFirstLastPara="1" wrap="square" lIns="0" tIns="0" rIns="0" bIns="0" anchor="b" anchorCtr="0">
            <a:spAutoFit/>
          </a:bodyPr>
          <a:lstStyle/>
          <a:p>
            <a:pPr lvl="0"/>
            <a:fld id="{00000000-1234-1234-1234-123412341234}" type="slidenum">
              <a:rPr lang="en-US"/>
              <a:pPr lvl="0"/>
              <a:t>17</a:t>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30"/>
          <p:cNvSpPr txBox="1">
            <a:spLocks noGrp="1"/>
          </p:cNvSpPr>
          <p:nvPr>
            <p:ph type="title"/>
          </p:nvPr>
        </p:nvSpPr>
        <p:spPr>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chemeClr val="dk1"/>
              </a:buClr>
              <a:buSzPts val="4200"/>
              <a:buFont typeface="Calibri"/>
              <a:buNone/>
            </a:pPr>
            <a:r>
              <a:rPr lang="en-US" dirty="0"/>
              <a:t>Internal Capacity (1)</a:t>
            </a:r>
            <a:endParaRPr dirty="0"/>
          </a:p>
        </p:txBody>
      </p:sp>
      <p:sp>
        <p:nvSpPr>
          <p:cNvPr id="2" name="Content Placeholder 1">
            <a:extLst>
              <a:ext uri="{FF2B5EF4-FFF2-40B4-BE49-F238E27FC236}">
                <a16:creationId xmlns:a16="http://schemas.microsoft.com/office/drawing/2014/main" id="{57F8278B-83F2-735D-04CA-702F0BE8A845}"/>
              </a:ext>
            </a:extLst>
          </p:cNvPr>
          <p:cNvSpPr>
            <a:spLocks noGrp="1"/>
          </p:cNvSpPr>
          <p:nvPr>
            <p:ph sz="quarter" idx="14"/>
          </p:nvPr>
        </p:nvSpPr>
        <p:spPr/>
        <p:txBody>
          <a:bodyPr/>
          <a:lstStyle/>
          <a:p>
            <a:pPr lvl="0" indent="0" algn="l" rtl="0">
              <a:lnSpc>
                <a:spcPct val="125000"/>
              </a:lnSpc>
              <a:spcBef>
                <a:spcPts val="1800"/>
              </a:spcBef>
              <a:spcAft>
                <a:spcPts val="0"/>
              </a:spcAft>
              <a:buSzPts val="2600"/>
              <a:buNone/>
            </a:pPr>
            <a:r>
              <a:rPr lang="en-US" b="0" i="0" u="none" strike="noStrike">
                <a:solidFill>
                  <a:srgbClr val="212121"/>
                </a:solidFill>
                <a:latin typeface="+mj-lt"/>
                <a:ea typeface="Calibri"/>
                <a:cs typeface="Calibri"/>
                <a:sym typeface="Calibri"/>
              </a:rPr>
              <a:t>The ability of the SEA to self-sufficiently scale up and support DBI.</a:t>
            </a:r>
            <a:endParaRPr lang="en-US"/>
          </a:p>
        </p:txBody>
      </p:sp>
      <p:pic>
        <p:nvPicPr>
          <p:cNvPr id="5" name="Graphic 4" descr="Connections outline">
            <a:extLst>
              <a:ext uri="{FF2B5EF4-FFF2-40B4-BE49-F238E27FC236}">
                <a16:creationId xmlns:a16="http://schemas.microsoft.com/office/drawing/2014/main" id="{9CF8625F-BAA4-45E9-419B-9BB20DB989A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618417" y="1098489"/>
            <a:ext cx="4661022" cy="4661022"/>
          </a:xfrm>
          <a:prstGeom prst="rect">
            <a:avLst/>
          </a:prstGeom>
        </p:spPr>
      </p:pic>
      <p:sp>
        <p:nvSpPr>
          <p:cNvPr id="393" name="Google Shape;393;p30"/>
          <p:cNvSpPr txBox="1">
            <a:spLocks noGrp="1"/>
          </p:cNvSpPr>
          <p:nvPr>
            <p:ph type="body" sz="quarter" idx="13"/>
          </p:nvPr>
        </p:nvSpPr>
        <p:spPr>
          <a:prstGeom prst="rect">
            <a:avLst/>
          </a:prstGeom>
          <a:noFill/>
          <a:ln>
            <a:noFill/>
          </a:ln>
        </p:spPr>
        <p:txBody>
          <a:bodyPr spcFirstLastPara="1" wrap="square" lIns="0" tIns="0" rIns="0" bIns="0" anchor="t" anchorCtr="0">
            <a:normAutofit fontScale="25000" lnSpcReduction="20000"/>
          </a:bodyPr>
          <a:lstStyle/>
          <a:p>
            <a:pPr marL="228600" lvl="0" indent="0" algn="l" rtl="0">
              <a:lnSpc>
                <a:spcPct val="125000"/>
              </a:lnSpc>
              <a:spcBef>
                <a:spcPts val="1800"/>
              </a:spcBef>
              <a:spcAft>
                <a:spcPts val="0"/>
              </a:spcAft>
              <a:buSzPts val="2600"/>
              <a:buNone/>
            </a:pPr>
            <a:r>
              <a:rPr lang="en-US" b="0" i="0" u="none" strike="noStrike">
                <a:solidFill>
                  <a:srgbClr val="212121"/>
                </a:solidFill>
                <a:latin typeface="+mj-lt"/>
                <a:ea typeface="Calibri"/>
                <a:cs typeface="Calibri"/>
                <a:sym typeface="Calibri"/>
              </a:rPr>
              <a:t>The ability of the SEA to self-sufficiently scale up and support DBI.</a:t>
            </a:r>
            <a:endParaRPr b="0">
              <a:latin typeface="+mj-lt"/>
            </a:endParaRPr>
          </a:p>
          <a:p>
            <a:pPr marL="457200" lvl="0" indent="-228600" algn="l" rtl="0">
              <a:lnSpc>
                <a:spcPct val="125000"/>
              </a:lnSpc>
              <a:spcBef>
                <a:spcPts val="1800"/>
              </a:spcBef>
              <a:spcAft>
                <a:spcPts val="0"/>
              </a:spcAft>
              <a:buClr>
                <a:schemeClr val="dk1"/>
              </a:buClr>
              <a:buSzPts val="2600"/>
              <a:buNone/>
            </a:pPr>
            <a:endParaRPr/>
          </a:p>
        </p:txBody>
      </p:sp>
      <p:sp>
        <p:nvSpPr>
          <p:cNvPr id="395" name="Google Shape;395;p30">
            <a:extLst>
              <a:ext uri="{C183D7F6-B498-43B3-948B-1728B52AA6E4}">
                <adec:decorative xmlns:adec="http://schemas.microsoft.com/office/drawing/2017/decorative" val="0"/>
              </a:ext>
            </a:extLst>
          </p:cNvPr>
          <p:cNvSpPr txBox="1">
            <a:spLocks noGrp="1"/>
          </p:cNvSpPr>
          <p:nvPr>
            <p:ph type="sldNum" sz="quarter" idx="12"/>
          </p:nvPr>
        </p:nvSpPr>
        <p:spPr>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SzPts val="1000"/>
              <a:buNone/>
            </a:pPr>
            <a:fld id="{00000000-1234-1234-1234-123412341234}" type="slidenum">
              <a:rPr lang="en-US"/>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29"/>
          <p:cNvSpPr txBox="1">
            <a:spLocks noGrp="1"/>
          </p:cNvSpPr>
          <p:nvPr>
            <p:ph type="title"/>
          </p:nvPr>
        </p:nvSpPr>
        <p:spPr>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SzPts val="4200"/>
              <a:buNone/>
            </a:pPr>
            <a:r>
              <a:rPr lang="en-US"/>
              <a:t>State-Level Implementation</a:t>
            </a:r>
            <a:endParaRPr/>
          </a:p>
        </p:txBody>
      </p:sp>
      <p:sp>
        <p:nvSpPr>
          <p:cNvPr id="2" name="Content Placeholder 1">
            <a:extLst>
              <a:ext uri="{FF2B5EF4-FFF2-40B4-BE49-F238E27FC236}">
                <a16:creationId xmlns:a16="http://schemas.microsoft.com/office/drawing/2014/main" id="{A2C824BD-D8CF-604D-C780-FA6A0B17C8D4}"/>
              </a:ext>
            </a:extLst>
          </p:cNvPr>
          <p:cNvSpPr>
            <a:spLocks noGrp="1"/>
          </p:cNvSpPr>
          <p:nvPr>
            <p:ph sz="quarter" idx="14"/>
          </p:nvPr>
        </p:nvSpPr>
        <p:spPr>
          <a:xfrm>
            <a:off x="457200" y="1371600"/>
            <a:ext cx="5568696" cy="541020"/>
          </a:xfrm>
        </p:spPr>
        <p:txBody>
          <a:bodyPr>
            <a:noAutofit/>
          </a:bodyPr>
          <a:lstStyle/>
          <a:p>
            <a:pPr algn="ctr"/>
            <a:r>
              <a:rPr lang="en-US" sz="3200" b="1" i="0" u="none" strike="noStrike">
                <a:solidFill>
                  <a:schemeClr val="accent3"/>
                </a:solidFill>
                <a:latin typeface="Calibri"/>
                <a:ea typeface="Calibri"/>
                <a:cs typeface="Calibri"/>
                <a:sym typeface="Calibri"/>
              </a:rPr>
              <a:t>Knowledge</a:t>
            </a:r>
            <a:endParaRPr lang="en-US" sz="3200">
              <a:solidFill>
                <a:schemeClr val="accent3"/>
              </a:solidFill>
            </a:endParaRPr>
          </a:p>
        </p:txBody>
      </p:sp>
      <p:sp>
        <p:nvSpPr>
          <p:cNvPr id="3" name="Content Placeholder 2">
            <a:extLst>
              <a:ext uri="{FF2B5EF4-FFF2-40B4-BE49-F238E27FC236}">
                <a16:creationId xmlns:a16="http://schemas.microsoft.com/office/drawing/2014/main" id="{D194C419-96DB-E4C5-547A-47DB90C28F3C}"/>
              </a:ext>
            </a:extLst>
          </p:cNvPr>
          <p:cNvSpPr>
            <a:spLocks noGrp="1"/>
          </p:cNvSpPr>
          <p:nvPr>
            <p:ph sz="quarter" idx="15"/>
          </p:nvPr>
        </p:nvSpPr>
        <p:spPr>
          <a:xfrm>
            <a:off x="6164580" y="1371600"/>
            <a:ext cx="5568696" cy="541020"/>
          </a:xfrm>
        </p:spPr>
        <p:txBody>
          <a:bodyPr>
            <a:noAutofit/>
          </a:bodyPr>
          <a:lstStyle/>
          <a:p>
            <a:pPr algn="ctr"/>
            <a:r>
              <a:rPr lang="en-US" sz="3200" b="1" i="0" u="none" strike="noStrike">
                <a:solidFill>
                  <a:schemeClr val="accent2">
                    <a:lumMod val="75000"/>
                  </a:schemeClr>
                </a:solidFill>
                <a:latin typeface="Calibri"/>
                <a:ea typeface="Calibri"/>
                <a:cs typeface="Calibri"/>
                <a:sym typeface="Calibri"/>
              </a:rPr>
              <a:t>Resource Allocation</a:t>
            </a:r>
            <a:endParaRPr lang="en-US" sz="3200">
              <a:solidFill>
                <a:schemeClr val="accent2">
                  <a:lumMod val="75000"/>
                </a:schemeClr>
              </a:solidFill>
            </a:endParaRPr>
          </a:p>
        </p:txBody>
      </p:sp>
      <p:sp>
        <p:nvSpPr>
          <p:cNvPr id="383" name="Google Shape;383;p29">
            <a:extLst>
              <a:ext uri="{C183D7F6-B498-43B3-948B-1728B52AA6E4}">
                <adec:decorative xmlns:adec="http://schemas.microsoft.com/office/drawing/2017/decorative" val="1"/>
              </a:ext>
            </a:extLst>
          </p:cNvPr>
          <p:cNvSpPr txBox="1">
            <a:spLocks noGrp="1"/>
          </p:cNvSpPr>
          <p:nvPr>
            <p:ph type="sldNum" sz="quarter" idx="12"/>
          </p:nvPr>
        </p:nvSpPr>
        <p:spPr>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19</a:t>
            </a:fld>
            <a:endParaRPr/>
          </a:p>
        </p:txBody>
      </p:sp>
      <p:pic>
        <p:nvPicPr>
          <p:cNvPr id="385" name="Google Shape;385;p29" descr="human head with interlocking gears"/>
          <p:cNvPicPr preferRelativeResize="0"/>
          <p:nvPr/>
        </p:nvPicPr>
        <p:blipFill rotWithShape="1">
          <a:blip r:embed="rId3">
            <a:alphaModFix/>
            <a:duotone>
              <a:schemeClr val="accent4">
                <a:shade val="45000"/>
                <a:satMod val="135000"/>
              </a:schemeClr>
              <a:prstClr val="white"/>
            </a:duotone>
          </a:blip>
          <a:srcRect/>
          <a:stretch/>
        </p:blipFill>
        <p:spPr>
          <a:xfrm>
            <a:off x="1878112" y="2379135"/>
            <a:ext cx="2726871" cy="2726871"/>
          </a:xfrm>
          <a:prstGeom prst="rect">
            <a:avLst/>
          </a:prstGeom>
          <a:noFill/>
          <a:ln>
            <a:noFill/>
          </a:ln>
        </p:spPr>
      </p:pic>
      <p:pic>
        <p:nvPicPr>
          <p:cNvPr id="386" name="Google Shape;386;p29" descr="finger pushing button with money, tool, people "/>
          <p:cNvPicPr preferRelativeResize="0"/>
          <p:nvPr/>
        </p:nvPicPr>
        <p:blipFill rotWithShape="1">
          <a:blip r:embed="rId4">
            <a:alphaModFix/>
            <a:duotone>
              <a:schemeClr val="accent2">
                <a:shade val="45000"/>
                <a:satMod val="135000"/>
              </a:schemeClr>
              <a:prstClr val="white"/>
            </a:duotone>
          </a:blip>
          <a:srcRect/>
          <a:stretch/>
        </p:blipFill>
        <p:spPr>
          <a:xfrm>
            <a:off x="7518828" y="2245806"/>
            <a:ext cx="2860200" cy="2860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
          <p:cNvSpPr txBox="1">
            <a:spLocks noGrp="1"/>
          </p:cNvSpPr>
          <p:nvPr>
            <p:ph type="title"/>
          </p:nvPr>
        </p:nvSpPr>
        <p:spPr>
          <a:xfrm>
            <a:off x="457200" y="0"/>
            <a:ext cx="11276076" cy="1280160"/>
          </a:xfrm>
          <a:noFill/>
          <a:ln>
            <a:noFill/>
          </a:ln>
        </p:spPr>
        <p:txBody>
          <a:bodyPr spcFirstLastPara="1" wrap="square" lIns="0" tIns="0" rIns="0" bIns="0" anchor="b" anchorCtr="0">
            <a:normAutofit/>
          </a:bodyPr>
          <a:lstStyle/>
          <a:p>
            <a:pPr lvl="0"/>
            <a:r>
              <a:rPr lang="en-US"/>
              <a:t>Meeting Guidelines</a:t>
            </a:r>
            <a:br>
              <a:rPr lang="en-US"/>
            </a:br>
            <a:endParaRPr lang="en-US"/>
          </a:p>
        </p:txBody>
      </p:sp>
      <p:sp>
        <p:nvSpPr>
          <p:cNvPr id="185" name="Google Shape;185;p2">
            <a:extLst>
              <a:ext uri="{C183D7F6-B498-43B3-948B-1728B52AA6E4}">
                <adec:decorative xmlns:adec="http://schemas.microsoft.com/office/drawing/2017/decorative" val="1"/>
              </a:ext>
            </a:extLst>
          </p:cNvPr>
          <p:cNvSpPr txBox="1">
            <a:spLocks noGrp="1"/>
          </p:cNvSpPr>
          <p:nvPr>
            <p:ph type="sldNum" idx="12"/>
          </p:nvPr>
        </p:nvSpPr>
        <p:spPr>
          <a:xfrm>
            <a:off x="11734800" y="6704112"/>
            <a:ext cx="157094" cy="153888"/>
          </a:xfrm>
          <a:noFill/>
          <a:ln>
            <a:noFill/>
          </a:ln>
        </p:spPr>
        <p:txBody>
          <a:bodyPr spcFirstLastPara="1" wrap="square" lIns="0" tIns="0" rIns="0" bIns="0" anchor="b" anchorCtr="0">
            <a:spAutoFit/>
          </a:bodyPr>
          <a:lstStyle/>
          <a:p>
            <a:pPr lvl="0"/>
            <a:fld id="{00000000-1234-1234-1234-123412341234}" type="slidenum">
              <a:rPr lang="en-US"/>
              <a:pPr lvl="0"/>
              <a:t>2</a:t>
            </a:fld>
            <a:endParaRPr lang="en-US"/>
          </a:p>
        </p:txBody>
      </p:sp>
      <p:pic>
        <p:nvPicPr>
          <p:cNvPr id="3" name="Graphic 2" descr="three cartoon figures at a table">
            <a:extLst>
              <a:ext uri="{FF2B5EF4-FFF2-40B4-BE49-F238E27FC236}">
                <a16:creationId xmlns:a16="http://schemas.microsoft.com/office/drawing/2014/main" id="{C20ED23D-97E4-9C11-90F9-29CDF1C744A0}"/>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84400" y="2056330"/>
            <a:ext cx="1828800" cy="1828800"/>
          </a:xfrm>
          <a:prstGeom prst="rect">
            <a:avLst/>
          </a:prstGeom>
        </p:spPr>
      </p:pic>
      <p:sp>
        <p:nvSpPr>
          <p:cNvPr id="184" name="Google Shape;184;p2"/>
          <p:cNvSpPr/>
          <p:nvPr/>
        </p:nvSpPr>
        <p:spPr>
          <a:xfrm>
            <a:off x="1159096" y="3885130"/>
            <a:ext cx="2279407" cy="33855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C25131"/>
                </a:solidFill>
                <a:latin typeface="Calibri"/>
                <a:ea typeface="Calibri"/>
                <a:cs typeface="Calibri"/>
                <a:sym typeface="Calibri"/>
              </a:rPr>
              <a:t>ENGAGE EVERYONE</a:t>
            </a:r>
            <a:endParaRPr sz="2200" b="0" i="0" u="none" strike="noStrike" cap="none">
              <a:solidFill>
                <a:srgbClr val="C25131"/>
              </a:solidFill>
              <a:latin typeface="Calibri"/>
              <a:ea typeface="Calibri"/>
              <a:cs typeface="Calibri"/>
              <a:sym typeface="Calibri"/>
            </a:endParaRPr>
          </a:p>
        </p:txBody>
      </p:sp>
      <p:pic>
        <p:nvPicPr>
          <p:cNvPr id="12" name="Graphic 11" descr="open folder">
            <a:extLst>
              <a:ext uri="{FF2B5EF4-FFF2-40B4-BE49-F238E27FC236}">
                <a16:creationId xmlns:a16="http://schemas.microsoft.com/office/drawing/2014/main" id="{D5394F0F-923F-4702-3466-4254C5734A5F}"/>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180838" y="2056330"/>
            <a:ext cx="1828800" cy="1828800"/>
          </a:xfrm>
          <a:prstGeom prst="rect">
            <a:avLst/>
          </a:prstGeom>
        </p:spPr>
      </p:pic>
      <p:sp>
        <p:nvSpPr>
          <p:cNvPr id="187" name="Google Shape;187;p2"/>
          <p:cNvSpPr/>
          <p:nvPr/>
        </p:nvSpPr>
        <p:spPr>
          <a:xfrm>
            <a:off x="4329900" y="3885130"/>
            <a:ext cx="3532200" cy="135421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C25131"/>
                </a:solidFill>
                <a:latin typeface="Calibri"/>
                <a:ea typeface="Calibri"/>
                <a:cs typeface="Calibri"/>
                <a:sym typeface="Calibri"/>
              </a:rPr>
              <a:t>MATERIALS AT:</a:t>
            </a:r>
            <a:br>
              <a:rPr lang="en-US" sz="2200" b="1" i="0" u="none" strike="noStrike" cap="none">
                <a:solidFill>
                  <a:srgbClr val="C25131"/>
                </a:solidFill>
                <a:latin typeface="Calibri"/>
                <a:ea typeface="Calibri"/>
                <a:cs typeface="Calibri"/>
                <a:sym typeface="Calibri"/>
              </a:rPr>
            </a:br>
            <a:r>
              <a:rPr lang="en-US" sz="2200" b="1" i="0" u="sng" strike="noStrike" cap="none">
                <a:solidFill>
                  <a:schemeClr val="hlink"/>
                </a:solidFill>
                <a:latin typeface="Calibri"/>
                <a:ea typeface="Calibri"/>
                <a:cs typeface="Calibri"/>
                <a:sym typeface="Calibri"/>
              </a:rPr>
              <a:t>https://tinyurl.com/3v4r649m</a:t>
            </a:r>
            <a:endParaRPr sz="2200" b="1" i="0" u="none" strike="noStrike" cap="none">
              <a:solidFill>
                <a:srgbClr val="C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200"/>
              <a:buFont typeface="Arial"/>
              <a:buNone/>
            </a:pPr>
            <a:endParaRPr sz="2200" b="1" i="0" u="none" strike="noStrike" cap="none">
              <a:solidFill>
                <a:srgbClr val="C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rgbClr val="C00000"/>
              </a:solidFill>
              <a:latin typeface="Calibri"/>
              <a:ea typeface="Calibri"/>
              <a:cs typeface="Calibri"/>
              <a:sym typeface="Calibri"/>
            </a:endParaRPr>
          </a:p>
        </p:txBody>
      </p:sp>
      <p:sp>
        <p:nvSpPr>
          <p:cNvPr id="189" name="Google Shape;189;p2"/>
          <p:cNvSpPr/>
          <p:nvPr/>
        </p:nvSpPr>
        <p:spPr>
          <a:xfrm>
            <a:off x="8843808" y="3885130"/>
            <a:ext cx="2279407" cy="33855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C25131"/>
                </a:solidFill>
                <a:latin typeface="Calibri"/>
                <a:ea typeface="Calibri"/>
                <a:cs typeface="Calibri"/>
                <a:sym typeface="Calibri"/>
              </a:rPr>
              <a:t>MEET YOUR NEEDS</a:t>
            </a:r>
            <a:endParaRPr sz="2200" b="0" i="0" u="none" strike="noStrike" cap="none">
              <a:solidFill>
                <a:srgbClr val="C25131"/>
              </a:solidFill>
              <a:latin typeface="Calibri"/>
              <a:ea typeface="Calibri"/>
              <a:cs typeface="Calibri"/>
              <a:sym typeface="Calibri"/>
            </a:endParaRPr>
          </a:p>
        </p:txBody>
      </p:sp>
      <p:grpSp>
        <p:nvGrpSpPr>
          <p:cNvPr id="9" name="Group 8">
            <a:extLst>
              <a:ext uri="{FF2B5EF4-FFF2-40B4-BE49-F238E27FC236}">
                <a16:creationId xmlns:a16="http://schemas.microsoft.com/office/drawing/2014/main" id="{DCA6810C-7D0A-32EC-CF3D-6752758F0101}"/>
              </a:ext>
              <a:ext uri="{C183D7F6-B498-43B3-948B-1728B52AA6E4}">
                <adec:decorative xmlns:adec="http://schemas.microsoft.com/office/drawing/2017/decorative" val="1"/>
              </a:ext>
            </a:extLst>
          </p:cNvPr>
          <p:cNvGrpSpPr/>
          <p:nvPr/>
        </p:nvGrpSpPr>
        <p:grpSpPr>
          <a:xfrm>
            <a:off x="8751973" y="2360429"/>
            <a:ext cx="2244256" cy="1220602"/>
            <a:chOff x="9116115" y="2660388"/>
            <a:chExt cx="1496535" cy="813932"/>
          </a:xfrm>
        </p:grpSpPr>
        <p:pic>
          <p:nvPicPr>
            <p:cNvPr id="11" name="Graphic 10" descr="question mark">
              <a:extLst>
                <a:ext uri="{FF2B5EF4-FFF2-40B4-BE49-F238E27FC236}">
                  <a16:creationId xmlns:a16="http://schemas.microsoft.com/office/drawing/2014/main" id="{59548335-FE19-298A-9CF6-92950DB9DEFA}"/>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116115" y="2660388"/>
              <a:ext cx="813932" cy="813932"/>
            </a:xfrm>
            <a:prstGeom prst="rect">
              <a:avLst/>
            </a:prstGeom>
          </p:spPr>
        </p:pic>
        <p:sp>
          <p:nvSpPr>
            <p:cNvPr id="13" name="Graphic 8" descr="coffee cup">
              <a:extLst>
                <a:ext uri="{FF2B5EF4-FFF2-40B4-BE49-F238E27FC236}">
                  <a16:creationId xmlns:a16="http://schemas.microsoft.com/office/drawing/2014/main" id="{C9C53B08-7C20-86AF-E2AF-530EC06568F2}"/>
                </a:ext>
              </a:extLst>
            </p:cNvPr>
            <p:cNvSpPr/>
            <p:nvPr/>
          </p:nvSpPr>
          <p:spPr>
            <a:xfrm>
              <a:off x="9955796" y="2662251"/>
              <a:ext cx="656854" cy="810206"/>
            </a:xfrm>
            <a:custGeom>
              <a:avLst/>
              <a:gdLst>
                <a:gd name="connsiteX0" fmla="*/ 85358 w 425329"/>
                <a:gd name="connsiteY0" fmla="*/ 3 h 524628"/>
                <a:gd name="connsiteX1" fmla="*/ 72720 w 425329"/>
                <a:gd name="connsiteY1" fmla="*/ 44148 h 524628"/>
                <a:gd name="connsiteX2" fmla="*/ 72720 w 425329"/>
                <a:gd name="connsiteY2" fmla="*/ 44145 h 524628"/>
                <a:gd name="connsiteX3" fmla="*/ 68505 w 425329"/>
                <a:gd name="connsiteY3" fmla="*/ 47448 h 524628"/>
                <a:gd name="connsiteX4" fmla="*/ 0 w 425329"/>
                <a:gd name="connsiteY4" fmla="*/ 47448 h 524628"/>
                <a:gd name="connsiteX5" fmla="*/ 0 w 425329"/>
                <a:gd name="connsiteY5" fmla="*/ 108808 h 524628"/>
                <a:gd name="connsiteX6" fmla="*/ 6957 w 425329"/>
                <a:gd name="connsiteY6" fmla="*/ 108808 h 524628"/>
                <a:gd name="connsiteX7" fmla="*/ 6960 w 425329"/>
                <a:gd name="connsiteY7" fmla="*/ 108805 h 524628"/>
                <a:gd name="connsiteX8" fmla="*/ 9708 w 425329"/>
                <a:gd name="connsiteY8" fmla="*/ 107342 h 524628"/>
                <a:gd name="connsiteX9" fmla="*/ 10259 w 425329"/>
                <a:gd name="connsiteY9" fmla="*/ 107342 h 524628"/>
                <a:gd name="connsiteX10" fmla="*/ 415256 w 425329"/>
                <a:gd name="connsiteY10" fmla="*/ 107342 h 524628"/>
                <a:gd name="connsiteX11" fmla="*/ 418555 w 425329"/>
                <a:gd name="connsiteY11" fmla="*/ 108805 h 524628"/>
                <a:gd name="connsiteX12" fmla="*/ 425330 w 425329"/>
                <a:gd name="connsiteY12" fmla="*/ 108805 h 524628"/>
                <a:gd name="connsiteX13" fmla="*/ 425330 w 425329"/>
                <a:gd name="connsiteY13" fmla="*/ 47445 h 524628"/>
                <a:gd name="connsiteX14" fmla="*/ 357188 w 425329"/>
                <a:gd name="connsiteY14" fmla="*/ 47445 h 524628"/>
                <a:gd name="connsiteX15" fmla="*/ 357191 w 425329"/>
                <a:gd name="connsiteY15" fmla="*/ 47448 h 524628"/>
                <a:gd name="connsiteX16" fmla="*/ 352982 w 425329"/>
                <a:gd name="connsiteY16" fmla="*/ 44145 h 524628"/>
                <a:gd name="connsiteX17" fmla="*/ 340338 w 425329"/>
                <a:gd name="connsiteY17" fmla="*/ 0 h 524628"/>
                <a:gd name="connsiteX18" fmla="*/ 85360 w 425329"/>
                <a:gd name="connsiteY18" fmla="*/ 0 h 524628"/>
                <a:gd name="connsiteX19" fmla="*/ 15567 w 425329"/>
                <a:gd name="connsiteY19" fmla="*/ 117599 h 524628"/>
                <a:gd name="connsiteX20" fmla="*/ 25827 w 425329"/>
                <a:gd name="connsiteY20" fmla="*/ 176954 h 524628"/>
                <a:gd name="connsiteX21" fmla="*/ 398044 w 425329"/>
                <a:gd name="connsiteY21" fmla="*/ 176954 h 524628"/>
                <a:gd name="connsiteX22" fmla="*/ 398044 w 425329"/>
                <a:gd name="connsiteY22" fmla="*/ 176951 h 524628"/>
                <a:gd name="connsiteX23" fmla="*/ 399692 w 425329"/>
                <a:gd name="connsiteY23" fmla="*/ 177314 h 524628"/>
                <a:gd name="connsiteX24" fmla="*/ 409952 w 425329"/>
                <a:gd name="connsiteY24" fmla="*/ 117596 h 524628"/>
                <a:gd name="connsiteX25" fmla="*/ 15574 w 425329"/>
                <a:gd name="connsiteY25" fmla="*/ 117596 h 524628"/>
                <a:gd name="connsiteX26" fmla="*/ 27290 w 425329"/>
                <a:gd name="connsiteY26" fmla="*/ 185746 h 524628"/>
                <a:gd name="connsiteX27" fmla="*/ 32419 w 425329"/>
                <a:gd name="connsiteY27" fmla="*/ 215237 h 524628"/>
                <a:gd name="connsiteX28" fmla="*/ 392358 w 425329"/>
                <a:gd name="connsiteY28" fmla="*/ 215237 h 524628"/>
                <a:gd name="connsiteX29" fmla="*/ 392358 w 425329"/>
                <a:gd name="connsiteY29" fmla="*/ 215233 h 524628"/>
                <a:gd name="connsiteX30" fmla="*/ 393092 w 425329"/>
                <a:gd name="connsiteY30" fmla="*/ 215415 h 524628"/>
                <a:gd name="connsiteX31" fmla="*/ 398221 w 425329"/>
                <a:gd name="connsiteY31" fmla="*/ 185743 h 524628"/>
                <a:gd name="connsiteX32" fmla="*/ 398039 w 425329"/>
                <a:gd name="connsiteY32" fmla="*/ 185743 h 524628"/>
                <a:gd name="connsiteX33" fmla="*/ 27288 w 425329"/>
                <a:gd name="connsiteY33" fmla="*/ 185743 h 524628"/>
                <a:gd name="connsiteX34" fmla="*/ 34064 w 425329"/>
                <a:gd name="connsiteY34" fmla="*/ 224028 h 524628"/>
                <a:gd name="connsiteX35" fmla="*/ 64475 w 425329"/>
                <a:gd name="connsiteY35" fmla="*/ 399697 h 524628"/>
                <a:gd name="connsiteX36" fmla="*/ 64478 w 425329"/>
                <a:gd name="connsiteY36" fmla="*/ 399694 h 524628"/>
                <a:gd name="connsiteX37" fmla="*/ 64660 w 425329"/>
                <a:gd name="connsiteY37" fmla="*/ 399694 h 524628"/>
                <a:gd name="connsiteX38" fmla="*/ 358848 w 425329"/>
                <a:gd name="connsiteY38" fmla="*/ 399694 h 524628"/>
                <a:gd name="connsiteX39" fmla="*/ 361041 w 425329"/>
                <a:gd name="connsiteY39" fmla="*/ 400421 h 524628"/>
                <a:gd name="connsiteX40" fmla="*/ 391633 w 425329"/>
                <a:gd name="connsiteY40" fmla="*/ 224024 h 524628"/>
                <a:gd name="connsiteX41" fmla="*/ 34076 w 425329"/>
                <a:gd name="connsiteY41" fmla="*/ 224024 h 524628"/>
                <a:gd name="connsiteX42" fmla="*/ 198742 w 425329"/>
                <a:gd name="connsiteY42" fmla="*/ 246926 h 524628"/>
                <a:gd name="connsiteX43" fmla="*/ 214860 w 425329"/>
                <a:gd name="connsiteY43" fmla="*/ 251503 h 524628"/>
                <a:gd name="connsiteX44" fmla="*/ 249116 w 425329"/>
                <a:gd name="connsiteY44" fmla="*/ 282829 h 524628"/>
                <a:gd name="connsiteX45" fmla="*/ 266150 w 425329"/>
                <a:gd name="connsiteY45" fmla="*/ 326059 h 524628"/>
                <a:gd name="connsiteX46" fmla="*/ 259557 w 425329"/>
                <a:gd name="connsiteY46" fmla="*/ 351341 h 524628"/>
                <a:gd name="connsiteX47" fmla="*/ 225120 w 425329"/>
                <a:gd name="connsiteY47" fmla="*/ 298584 h 524628"/>
                <a:gd name="connsiteX48" fmla="*/ 191046 w 425329"/>
                <a:gd name="connsiteY48" fmla="*/ 248022 h 524628"/>
                <a:gd name="connsiteX49" fmla="*/ 198742 w 425329"/>
                <a:gd name="connsiteY49" fmla="*/ 246925 h 524628"/>
                <a:gd name="connsiteX50" fmla="*/ 182992 w 425329"/>
                <a:gd name="connsiteY50" fmla="*/ 252970 h 524628"/>
                <a:gd name="connsiteX51" fmla="*/ 216696 w 425329"/>
                <a:gd name="connsiteY51" fmla="*/ 300779 h 524628"/>
                <a:gd name="connsiteX52" fmla="*/ 250946 w 425329"/>
                <a:gd name="connsiteY52" fmla="*/ 355919 h 524628"/>
                <a:gd name="connsiteX53" fmla="*/ 228419 w 425329"/>
                <a:gd name="connsiteY53" fmla="*/ 352068 h 524628"/>
                <a:gd name="connsiteX54" fmla="*/ 193975 w 425329"/>
                <a:gd name="connsiteY54" fmla="*/ 320749 h 524628"/>
                <a:gd name="connsiteX55" fmla="*/ 177129 w 425329"/>
                <a:gd name="connsiteY55" fmla="*/ 277519 h 524628"/>
                <a:gd name="connsiteX56" fmla="*/ 182992 w 425329"/>
                <a:gd name="connsiteY56" fmla="*/ 252971 h 524628"/>
                <a:gd name="connsiteX57" fmla="*/ 65939 w 425329"/>
                <a:gd name="connsiteY57" fmla="*/ 408495 h 524628"/>
                <a:gd name="connsiteX58" fmla="*/ 71069 w 425329"/>
                <a:gd name="connsiteY58" fmla="*/ 437985 h 524628"/>
                <a:gd name="connsiteX59" fmla="*/ 354630 w 425329"/>
                <a:gd name="connsiteY59" fmla="*/ 437985 h 524628"/>
                <a:gd name="connsiteX60" fmla="*/ 359760 w 425329"/>
                <a:gd name="connsiteY60" fmla="*/ 408495 h 524628"/>
                <a:gd name="connsiteX61" fmla="*/ 359763 w 425329"/>
                <a:gd name="connsiteY61" fmla="*/ 408489 h 524628"/>
                <a:gd name="connsiteX62" fmla="*/ 358848 w 425329"/>
                <a:gd name="connsiteY62" fmla="*/ 408489 h 524628"/>
                <a:gd name="connsiteX63" fmla="*/ 65948 w 425329"/>
                <a:gd name="connsiteY63" fmla="*/ 408489 h 524628"/>
                <a:gd name="connsiteX64" fmla="*/ 72532 w 425329"/>
                <a:gd name="connsiteY64" fmla="*/ 446777 h 524628"/>
                <a:gd name="connsiteX65" fmla="*/ 86085 w 425329"/>
                <a:gd name="connsiteY65" fmla="*/ 524629 h 524628"/>
                <a:gd name="connsiteX66" fmla="*/ 339605 w 425329"/>
                <a:gd name="connsiteY66" fmla="*/ 524629 h 524628"/>
                <a:gd name="connsiteX67" fmla="*/ 353164 w 425329"/>
                <a:gd name="connsiteY67" fmla="*/ 446777 h 52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25329" h="524628">
                  <a:moveTo>
                    <a:pt x="85358" y="3"/>
                  </a:moveTo>
                  <a:lnTo>
                    <a:pt x="72720" y="44148"/>
                  </a:lnTo>
                  <a:lnTo>
                    <a:pt x="72720" y="44145"/>
                  </a:lnTo>
                  <a:cubicBezTo>
                    <a:pt x="72223" y="46073"/>
                    <a:pt x="70496" y="47427"/>
                    <a:pt x="68505" y="47448"/>
                  </a:cubicBezTo>
                  <a:lnTo>
                    <a:pt x="0" y="47448"/>
                  </a:lnTo>
                  <a:lnTo>
                    <a:pt x="0" y="108808"/>
                  </a:lnTo>
                  <a:lnTo>
                    <a:pt x="6957" y="108808"/>
                  </a:lnTo>
                  <a:lnTo>
                    <a:pt x="6960" y="108805"/>
                  </a:lnTo>
                  <a:cubicBezTo>
                    <a:pt x="7666" y="107999"/>
                    <a:pt x="8645" y="107478"/>
                    <a:pt x="9708" y="107342"/>
                  </a:cubicBezTo>
                  <a:cubicBezTo>
                    <a:pt x="9889" y="107330"/>
                    <a:pt x="10075" y="107330"/>
                    <a:pt x="10259" y="107342"/>
                  </a:cubicBezTo>
                  <a:lnTo>
                    <a:pt x="415256" y="107342"/>
                  </a:lnTo>
                  <a:cubicBezTo>
                    <a:pt x="416516" y="107336"/>
                    <a:pt x="417716" y="107869"/>
                    <a:pt x="418555" y="108805"/>
                  </a:cubicBezTo>
                  <a:lnTo>
                    <a:pt x="425330" y="108805"/>
                  </a:lnTo>
                  <a:lnTo>
                    <a:pt x="425330" y="47445"/>
                  </a:lnTo>
                  <a:lnTo>
                    <a:pt x="357188" y="47445"/>
                  </a:lnTo>
                  <a:lnTo>
                    <a:pt x="357191" y="47448"/>
                  </a:lnTo>
                  <a:cubicBezTo>
                    <a:pt x="355204" y="47424"/>
                    <a:pt x="353476" y="46073"/>
                    <a:pt x="352982" y="44145"/>
                  </a:cubicBezTo>
                  <a:lnTo>
                    <a:pt x="340338" y="0"/>
                  </a:lnTo>
                  <a:lnTo>
                    <a:pt x="85360" y="0"/>
                  </a:lnTo>
                  <a:close/>
                  <a:moveTo>
                    <a:pt x="15567" y="117599"/>
                  </a:moveTo>
                  <a:lnTo>
                    <a:pt x="25827" y="176954"/>
                  </a:lnTo>
                  <a:lnTo>
                    <a:pt x="398044" y="176954"/>
                  </a:lnTo>
                  <a:lnTo>
                    <a:pt x="398044" y="176951"/>
                  </a:lnTo>
                  <a:cubicBezTo>
                    <a:pt x="398610" y="176966"/>
                    <a:pt x="399171" y="177090"/>
                    <a:pt x="399692" y="177314"/>
                  </a:cubicBezTo>
                  <a:lnTo>
                    <a:pt x="409952" y="117596"/>
                  </a:lnTo>
                  <a:lnTo>
                    <a:pt x="15574" y="117596"/>
                  </a:lnTo>
                  <a:close/>
                  <a:moveTo>
                    <a:pt x="27290" y="185746"/>
                  </a:moveTo>
                  <a:lnTo>
                    <a:pt x="32419" y="215237"/>
                  </a:lnTo>
                  <a:lnTo>
                    <a:pt x="392358" y="215237"/>
                  </a:lnTo>
                  <a:lnTo>
                    <a:pt x="392358" y="215233"/>
                  </a:lnTo>
                  <a:cubicBezTo>
                    <a:pt x="392610" y="215273"/>
                    <a:pt x="392852" y="215337"/>
                    <a:pt x="393092" y="215415"/>
                  </a:cubicBezTo>
                  <a:lnTo>
                    <a:pt x="398221" y="185743"/>
                  </a:lnTo>
                  <a:cubicBezTo>
                    <a:pt x="398160" y="185746"/>
                    <a:pt x="398100" y="185746"/>
                    <a:pt x="398039" y="185743"/>
                  </a:cubicBezTo>
                  <a:lnTo>
                    <a:pt x="27288" y="185743"/>
                  </a:lnTo>
                  <a:close/>
                  <a:moveTo>
                    <a:pt x="34064" y="224028"/>
                  </a:moveTo>
                  <a:lnTo>
                    <a:pt x="64475" y="399697"/>
                  </a:lnTo>
                  <a:lnTo>
                    <a:pt x="64478" y="399694"/>
                  </a:lnTo>
                  <a:lnTo>
                    <a:pt x="64660" y="399694"/>
                  </a:lnTo>
                  <a:lnTo>
                    <a:pt x="358848" y="399694"/>
                  </a:lnTo>
                  <a:cubicBezTo>
                    <a:pt x="359629" y="399736"/>
                    <a:pt x="360386" y="399988"/>
                    <a:pt x="361041" y="400421"/>
                  </a:cubicBezTo>
                  <a:lnTo>
                    <a:pt x="391633" y="224024"/>
                  </a:lnTo>
                  <a:lnTo>
                    <a:pt x="34076" y="224024"/>
                  </a:lnTo>
                  <a:close/>
                  <a:moveTo>
                    <a:pt x="198742" y="246926"/>
                  </a:moveTo>
                  <a:cubicBezTo>
                    <a:pt x="203608" y="247144"/>
                    <a:pt x="209040" y="248655"/>
                    <a:pt x="214860" y="251503"/>
                  </a:cubicBezTo>
                  <a:cubicBezTo>
                    <a:pt x="226495" y="257200"/>
                    <a:pt x="239005" y="268143"/>
                    <a:pt x="249116" y="282829"/>
                  </a:cubicBezTo>
                  <a:cubicBezTo>
                    <a:pt x="259227" y="297512"/>
                    <a:pt x="264977" y="313159"/>
                    <a:pt x="266150" y="326059"/>
                  </a:cubicBezTo>
                  <a:cubicBezTo>
                    <a:pt x="267178" y="337349"/>
                    <a:pt x="264796" y="346123"/>
                    <a:pt x="259557" y="351341"/>
                  </a:cubicBezTo>
                  <a:cubicBezTo>
                    <a:pt x="233179" y="330777"/>
                    <a:pt x="229498" y="315297"/>
                    <a:pt x="225120" y="298584"/>
                  </a:cubicBezTo>
                  <a:cubicBezTo>
                    <a:pt x="220969" y="282741"/>
                    <a:pt x="215594" y="265904"/>
                    <a:pt x="191046" y="248022"/>
                  </a:cubicBezTo>
                  <a:cubicBezTo>
                    <a:pt x="193415" y="247289"/>
                    <a:pt x="195945" y="246804"/>
                    <a:pt x="198742" y="246925"/>
                  </a:cubicBezTo>
                  <a:close/>
                  <a:moveTo>
                    <a:pt x="182992" y="252970"/>
                  </a:moveTo>
                  <a:cubicBezTo>
                    <a:pt x="208661" y="270492"/>
                    <a:pt x="212394" y="284378"/>
                    <a:pt x="216696" y="300779"/>
                  </a:cubicBezTo>
                  <a:cubicBezTo>
                    <a:pt x="220887" y="316783"/>
                    <a:pt x="225798" y="335186"/>
                    <a:pt x="250946" y="355919"/>
                  </a:cubicBezTo>
                  <a:cubicBezTo>
                    <a:pt x="244674" y="357413"/>
                    <a:pt x="236984" y="356265"/>
                    <a:pt x="228419" y="352068"/>
                  </a:cubicBezTo>
                  <a:cubicBezTo>
                    <a:pt x="216778" y="346375"/>
                    <a:pt x="204086" y="335435"/>
                    <a:pt x="193975" y="320749"/>
                  </a:cubicBezTo>
                  <a:cubicBezTo>
                    <a:pt x="183871" y="306066"/>
                    <a:pt x="178296" y="290414"/>
                    <a:pt x="177129" y="277519"/>
                  </a:cubicBezTo>
                  <a:cubicBezTo>
                    <a:pt x="176151" y="266763"/>
                    <a:pt x="178254" y="258258"/>
                    <a:pt x="182992" y="252971"/>
                  </a:cubicBezTo>
                  <a:close/>
                  <a:moveTo>
                    <a:pt x="65939" y="408495"/>
                  </a:moveTo>
                  <a:lnTo>
                    <a:pt x="71069" y="437985"/>
                  </a:lnTo>
                  <a:lnTo>
                    <a:pt x="354630" y="437985"/>
                  </a:lnTo>
                  <a:lnTo>
                    <a:pt x="359760" y="408495"/>
                  </a:lnTo>
                  <a:lnTo>
                    <a:pt x="359763" y="408489"/>
                  </a:lnTo>
                  <a:cubicBezTo>
                    <a:pt x="359460" y="408522"/>
                    <a:pt x="359154" y="408522"/>
                    <a:pt x="358848" y="408489"/>
                  </a:cubicBezTo>
                  <a:lnTo>
                    <a:pt x="65948" y="408489"/>
                  </a:lnTo>
                  <a:close/>
                  <a:moveTo>
                    <a:pt x="72532" y="446777"/>
                  </a:moveTo>
                  <a:lnTo>
                    <a:pt x="86085" y="524629"/>
                  </a:lnTo>
                  <a:lnTo>
                    <a:pt x="339605" y="524629"/>
                  </a:lnTo>
                  <a:lnTo>
                    <a:pt x="353164" y="446777"/>
                  </a:lnTo>
                  <a:close/>
                </a:path>
              </a:pathLst>
            </a:custGeom>
            <a:solidFill>
              <a:srgbClr val="C25131"/>
            </a:solidFill>
            <a:ln w="770" cap="flat">
              <a:noFill/>
              <a:prstDash val="solid"/>
              <a:miter/>
            </a:ln>
          </p:spPr>
          <p:txBody>
            <a:bodyPr rtlCol="0" anchor="ctr"/>
            <a:lstStyle/>
            <a:p>
              <a:endParaRPr lang="en-US"/>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33"/>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chemeClr val="dk1"/>
              </a:buClr>
              <a:buSzPts val="4200"/>
              <a:buFont typeface="Calibri"/>
              <a:buNone/>
            </a:pPr>
            <a:r>
              <a:rPr lang="en-US"/>
              <a:t>Knowledge</a:t>
            </a:r>
            <a:endParaRPr/>
          </a:p>
        </p:txBody>
      </p:sp>
      <p:pic>
        <p:nvPicPr>
          <p:cNvPr id="436" name="Google Shape;436;p33" descr="human head with interlocking gears"/>
          <p:cNvPicPr preferRelativeResize="0"/>
          <p:nvPr/>
        </p:nvPicPr>
        <p:blipFill rotWithShape="1">
          <a:blip r:embed="rId3">
            <a:alphaModFix/>
            <a:duotone>
              <a:schemeClr val="accent3">
                <a:shade val="45000"/>
                <a:satMod val="135000"/>
              </a:schemeClr>
              <a:prstClr val="white"/>
            </a:duotone>
          </a:blip>
          <a:srcRect/>
          <a:stretch/>
        </p:blipFill>
        <p:spPr>
          <a:xfrm>
            <a:off x="457200" y="1344847"/>
            <a:ext cx="2726871" cy="2726871"/>
          </a:xfrm>
          <a:prstGeom prst="rect">
            <a:avLst/>
          </a:prstGeom>
          <a:noFill/>
          <a:ln>
            <a:noFill/>
          </a:ln>
        </p:spPr>
      </p:pic>
      <p:pic>
        <p:nvPicPr>
          <p:cNvPr id="437" name="Google Shape;437;p33" descr="human head with interlocking gears"/>
          <p:cNvPicPr preferRelativeResize="0"/>
          <p:nvPr/>
        </p:nvPicPr>
        <p:blipFill rotWithShape="1">
          <a:blip r:embed="rId3">
            <a:alphaModFix/>
            <a:duotone>
              <a:schemeClr val="accent4">
                <a:shade val="45000"/>
                <a:satMod val="135000"/>
              </a:schemeClr>
              <a:prstClr val="white"/>
            </a:duotone>
          </a:blip>
          <a:srcRect/>
          <a:stretch/>
        </p:blipFill>
        <p:spPr>
          <a:xfrm>
            <a:off x="3299257" y="1344844"/>
            <a:ext cx="2726871" cy="2726871"/>
          </a:xfrm>
          <a:prstGeom prst="rect">
            <a:avLst/>
          </a:prstGeom>
          <a:noFill/>
          <a:ln>
            <a:noFill/>
          </a:ln>
        </p:spPr>
      </p:pic>
      <p:pic>
        <p:nvPicPr>
          <p:cNvPr id="438" name="Google Shape;438;p33" descr="human head with interlocking gears"/>
          <p:cNvPicPr preferRelativeResize="0"/>
          <p:nvPr/>
        </p:nvPicPr>
        <p:blipFill rotWithShape="1">
          <a:blip r:embed="rId3">
            <a:alphaModFix/>
            <a:duotone>
              <a:schemeClr val="accent2">
                <a:shade val="45000"/>
                <a:satMod val="135000"/>
              </a:schemeClr>
              <a:prstClr val="white"/>
            </a:duotone>
          </a:blip>
          <a:srcRect/>
          <a:stretch/>
        </p:blipFill>
        <p:spPr>
          <a:xfrm>
            <a:off x="6164348" y="1344845"/>
            <a:ext cx="2726871" cy="2726871"/>
          </a:xfrm>
          <a:prstGeom prst="rect">
            <a:avLst/>
          </a:prstGeom>
          <a:noFill/>
          <a:ln>
            <a:noFill/>
          </a:ln>
        </p:spPr>
      </p:pic>
      <p:pic>
        <p:nvPicPr>
          <p:cNvPr id="439" name="Google Shape;439;p33" descr="human head with interlocking gears"/>
          <p:cNvPicPr preferRelativeResize="0"/>
          <p:nvPr/>
        </p:nvPicPr>
        <p:blipFill rotWithShape="1">
          <a:blip r:embed="rId3">
            <a:duotone>
              <a:schemeClr val="accent2">
                <a:shade val="45000"/>
                <a:satMod val="135000"/>
              </a:schemeClr>
              <a:prstClr val="white"/>
            </a:duotone>
            <a:alphaModFix amt="85000"/>
          </a:blip>
          <a:srcRect/>
          <a:stretch/>
        </p:blipFill>
        <p:spPr>
          <a:xfrm>
            <a:off x="9006405" y="1344847"/>
            <a:ext cx="2726871" cy="2726871"/>
          </a:xfrm>
          <a:prstGeom prst="rect">
            <a:avLst/>
          </a:prstGeom>
          <a:noFill/>
          <a:ln>
            <a:noFill/>
          </a:ln>
        </p:spPr>
      </p:pic>
      <p:sp>
        <p:nvSpPr>
          <p:cNvPr id="440" name="Google Shape;440;p33"/>
          <p:cNvSpPr/>
          <p:nvPr/>
        </p:nvSpPr>
        <p:spPr>
          <a:xfrm>
            <a:off x="457200" y="4197359"/>
            <a:ext cx="11434694" cy="1706251"/>
          </a:xfrm>
          <a:prstGeom prst="leftRightArrow">
            <a:avLst>
              <a:gd name="adj1" fmla="val 50000"/>
              <a:gd name="adj2" fmla="val 50000"/>
            </a:avLst>
          </a:prstGeom>
          <a:gradFill flip="none" rotWithShape="1">
            <a:gsLst>
              <a:gs pos="0">
                <a:schemeClr val="accent2">
                  <a:lumMod val="60000"/>
                  <a:lumOff val="40000"/>
                  <a:alpha val="50000"/>
                </a:schemeClr>
              </a:gs>
              <a:gs pos="100000">
                <a:schemeClr val="accent4">
                  <a:alpha val="50000"/>
                </a:schemeClr>
              </a:gs>
            </a:gsLst>
            <a:path path="circle">
              <a:fillToRect l="100000" t="100000"/>
            </a:path>
            <a:tileRect r="-100000" b="-100000"/>
          </a:gra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rgbClr val="212121"/>
                </a:solidFill>
                <a:latin typeface="Calibri"/>
                <a:ea typeface="Calibri"/>
                <a:cs typeface="Calibri"/>
                <a:sym typeface="Calibri"/>
              </a:rPr>
              <a:t>The current knowledge and understanding of DBI across the department,</a:t>
            </a:r>
            <a:br>
              <a:rPr lang="en-US" sz="2400" b="0" i="0" u="none" strike="noStrike" cap="none">
                <a:solidFill>
                  <a:srgbClr val="212121"/>
                </a:solidFill>
                <a:latin typeface="Calibri"/>
                <a:ea typeface="Calibri"/>
                <a:cs typeface="Calibri"/>
                <a:sym typeface="Calibri"/>
              </a:rPr>
            </a:br>
            <a:r>
              <a:rPr lang="en-US" sz="2400" b="0" i="0" u="none" strike="noStrike" cap="none">
                <a:solidFill>
                  <a:srgbClr val="212121"/>
                </a:solidFill>
                <a:latin typeface="Calibri"/>
                <a:ea typeface="Calibri"/>
                <a:cs typeface="Calibri"/>
                <a:sym typeface="Calibri"/>
              </a:rPr>
              <a:t>including expertise and experience with DBI</a:t>
            </a:r>
            <a:endParaRPr sz="2400" b="0" i="0" u="none" strike="noStrike" cap="none">
              <a:solidFill>
                <a:schemeClr val="lt1"/>
              </a:solidFill>
              <a:latin typeface="Arial"/>
              <a:ea typeface="Arial"/>
              <a:cs typeface="Arial"/>
              <a:sym typeface="Arial"/>
            </a:endParaRPr>
          </a:p>
        </p:txBody>
      </p:sp>
      <p:sp>
        <p:nvSpPr>
          <p:cNvPr id="435" name="Google Shape;435;p33">
            <a:extLst>
              <a:ext uri="{C183D7F6-B498-43B3-948B-1728B52AA6E4}">
                <adec:decorative xmlns:adec="http://schemas.microsoft.com/office/drawing/2017/decorative" val="1"/>
              </a:ext>
            </a:extLst>
          </p:cNvPr>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SzPts val="1000"/>
              <a:buNone/>
            </a:pPr>
            <a:fld id="{00000000-1234-1234-1234-123412341234}" type="slidenum">
              <a:rPr lang="en-U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34"/>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chemeClr val="dk1"/>
              </a:buClr>
              <a:buSzPts val="4200"/>
              <a:buFont typeface="Calibri"/>
              <a:buNone/>
            </a:pPr>
            <a:r>
              <a:rPr lang="en-US"/>
              <a:t>Knowledge </a:t>
            </a:r>
            <a:r>
              <a:rPr lang="en-US">
                <a:solidFill>
                  <a:schemeClr val="bg1"/>
                </a:solidFill>
              </a:rPr>
              <a:t>2</a:t>
            </a:r>
            <a:endParaRPr>
              <a:solidFill>
                <a:schemeClr val="bg1"/>
              </a:solidFill>
            </a:endParaRPr>
          </a:p>
        </p:txBody>
      </p:sp>
      <p:pic>
        <p:nvPicPr>
          <p:cNvPr id="449" name="Google Shape;449;p34" descr="Cartoon people around a table"/>
          <p:cNvPicPr preferRelativeResize="0"/>
          <p:nvPr/>
        </p:nvPicPr>
        <p:blipFill rotWithShape="1">
          <a:blip r:embed="rId3">
            <a:alphaModFix/>
            <a:duotone>
              <a:schemeClr val="accent4">
                <a:shade val="45000"/>
                <a:satMod val="135000"/>
              </a:schemeClr>
              <a:prstClr val="white"/>
            </a:duotone>
          </a:blip>
          <a:srcRect/>
          <a:stretch/>
        </p:blipFill>
        <p:spPr>
          <a:xfrm>
            <a:off x="3047237" y="1136339"/>
            <a:ext cx="6096000" cy="3419475"/>
          </a:xfrm>
          <a:prstGeom prst="rect">
            <a:avLst/>
          </a:prstGeom>
          <a:noFill/>
          <a:ln>
            <a:noFill/>
          </a:ln>
        </p:spPr>
      </p:pic>
      <p:sp>
        <p:nvSpPr>
          <p:cNvPr id="450" name="Google Shape;450;p34"/>
          <p:cNvSpPr txBox="1"/>
          <p:nvPr/>
        </p:nvSpPr>
        <p:spPr>
          <a:xfrm>
            <a:off x="3893904" y="2353258"/>
            <a:ext cx="4402667"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1" i="0" u="none" strike="noStrike" cap="none">
                <a:solidFill>
                  <a:schemeClr val="lt1"/>
                </a:solidFill>
                <a:latin typeface="+mj-lt"/>
                <a:ea typeface="Arial"/>
                <a:cs typeface="Arial"/>
                <a:sym typeface="Arial"/>
              </a:rPr>
              <a:t>Start With the Multi-Tiered System of Supports (MTSS) Team</a:t>
            </a:r>
            <a:endParaRPr sz="2400" b="1">
              <a:latin typeface="+mj-lt"/>
            </a:endParaRPr>
          </a:p>
        </p:txBody>
      </p:sp>
      <p:sp>
        <p:nvSpPr>
          <p:cNvPr id="448" name="Google Shape;448;p34"/>
          <p:cNvSpPr/>
          <p:nvPr/>
        </p:nvSpPr>
        <p:spPr>
          <a:xfrm>
            <a:off x="457200" y="4411992"/>
            <a:ext cx="11215878" cy="1371600"/>
          </a:xfrm>
          <a:prstGeom prst="leftRightArrow">
            <a:avLst>
              <a:gd name="adj1" fmla="val 50000"/>
              <a:gd name="adj2" fmla="val 50000"/>
            </a:avLst>
          </a:prstGeom>
          <a:solidFill>
            <a:schemeClr val="accent4">
              <a:alpha val="50000"/>
            </a:schemeClr>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100" b="0" i="0" u="none" strike="noStrike" cap="none">
                <a:solidFill>
                  <a:srgbClr val="212121"/>
                </a:solidFill>
                <a:latin typeface="Calibri"/>
                <a:ea typeface="Calibri"/>
                <a:cs typeface="Calibri"/>
                <a:sym typeface="Calibri"/>
              </a:rPr>
              <a:t>Start with building knowledge and understanding of DBI within the office where DBI will live</a:t>
            </a:r>
            <a:endParaRPr sz="2100" b="0" i="0" u="none" strike="noStrike" cap="none">
              <a:solidFill>
                <a:schemeClr val="lt1"/>
              </a:solidFill>
              <a:latin typeface="Arial"/>
              <a:ea typeface="Arial"/>
              <a:cs typeface="Arial"/>
              <a:sym typeface="Arial"/>
            </a:endParaRPr>
          </a:p>
        </p:txBody>
      </p:sp>
      <p:sp>
        <p:nvSpPr>
          <p:cNvPr id="447" name="Google Shape;447;p34">
            <a:extLst>
              <a:ext uri="{C183D7F6-B498-43B3-948B-1728B52AA6E4}">
                <adec:decorative xmlns:adec="http://schemas.microsoft.com/office/drawing/2017/decorative" val="1"/>
              </a:ext>
            </a:extLst>
          </p:cNvPr>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SzPts val="1000"/>
              <a:buNone/>
            </a:pPr>
            <a:fld id="{00000000-1234-1234-1234-123412341234}" type="slidenum">
              <a:rPr lang="en-US"/>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35"/>
          <p:cNvSpPr txBox="1">
            <a:spLocks noGrp="1"/>
          </p:cNvSpPr>
          <p:nvPr>
            <p:ph type="title"/>
          </p:nvPr>
        </p:nvSpPr>
        <p:spPr>
          <a:xfrm>
            <a:off x="457200" y="0"/>
            <a:ext cx="11274552" cy="128016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chemeClr val="dk1"/>
              </a:buClr>
              <a:buSzPts val="4200"/>
              <a:buFont typeface="Calibri"/>
              <a:buNone/>
            </a:pPr>
            <a:r>
              <a:rPr lang="en-US"/>
              <a:t>Build Knowledge</a:t>
            </a:r>
            <a:endParaRPr/>
          </a:p>
        </p:txBody>
      </p:sp>
      <p:sp>
        <p:nvSpPr>
          <p:cNvPr id="457" name="Google Shape;457;p35"/>
          <p:cNvSpPr txBox="1">
            <a:spLocks noGrp="1"/>
          </p:cNvSpPr>
          <p:nvPr>
            <p:ph type="body" idx="1"/>
          </p:nvPr>
        </p:nvSpPr>
        <p:spPr>
          <a:xfrm>
            <a:off x="457200" y="1371600"/>
            <a:ext cx="5568696" cy="4343400"/>
          </a:xfrm>
          <a:prstGeom prst="rect">
            <a:avLst/>
          </a:prstGeom>
          <a:noFill/>
          <a:ln>
            <a:noFill/>
          </a:ln>
        </p:spPr>
        <p:txBody>
          <a:bodyPr spcFirstLastPara="1" wrap="square" lIns="0" tIns="0" rIns="0" bIns="0" anchor="t" anchorCtr="0">
            <a:normAutofit/>
          </a:bodyPr>
          <a:lstStyle/>
          <a:p>
            <a:pPr lvl="0" algn="l" rtl="0">
              <a:lnSpc>
                <a:spcPct val="125000"/>
              </a:lnSpc>
              <a:spcBef>
                <a:spcPts val="0"/>
              </a:spcBef>
              <a:spcAft>
                <a:spcPts val="0"/>
              </a:spcAft>
              <a:buSzPts val="2600"/>
              <a:buFont typeface="Wingdings" panose="05000000000000000000" pitchFamily="2" charset="2"/>
              <a:buChar char="§"/>
            </a:pPr>
            <a:r>
              <a:rPr lang="en-US" b="0" i="0" u="none" strike="noStrike">
                <a:solidFill>
                  <a:srgbClr val="212121"/>
                </a:solidFill>
                <a:latin typeface="+mj-lt"/>
                <a:ea typeface="Calibri"/>
                <a:cs typeface="Calibri"/>
                <a:sym typeface="Calibri"/>
              </a:rPr>
              <a:t>General trainings for all personnel at the SEA </a:t>
            </a:r>
            <a:endParaRPr>
              <a:latin typeface="+mj-lt"/>
            </a:endParaRPr>
          </a:p>
          <a:p>
            <a:pPr marL="63500" lvl="0" indent="0" algn="l" rtl="0">
              <a:lnSpc>
                <a:spcPct val="125000"/>
              </a:lnSpc>
              <a:spcBef>
                <a:spcPts val="600"/>
              </a:spcBef>
              <a:spcAft>
                <a:spcPts val="0"/>
              </a:spcAft>
              <a:buSzPts val="2600"/>
              <a:buNone/>
            </a:pPr>
            <a:br>
              <a:rPr lang="en-US"/>
            </a:br>
            <a:endParaRPr/>
          </a:p>
        </p:txBody>
      </p:sp>
      <p:pic>
        <p:nvPicPr>
          <p:cNvPr id="461" name="Google Shape;461;p35" descr="group of cartoon people"/>
          <p:cNvPicPr preferRelativeResize="0"/>
          <p:nvPr/>
        </p:nvPicPr>
        <p:blipFill rotWithShape="1">
          <a:blip r:embed="rId3">
            <a:alphaModFix/>
            <a:duotone>
              <a:schemeClr val="accent2">
                <a:shade val="45000"/>
                <a:satMod val="135000"/>
              </a:schemeClr>
              <a:prstClr val="white"/>
            </a:duotone>
          </a:blip>
          <a:srcRect/>
          <a:stretch/>
        </p:blipFill>
        <p:spPr>
          <a:xfrm>
            <a:off x="1217808" y="2487507"/>
            <a:ext cx="4047479" cy="3318933"/>
          </a:xfrm>
          <a:prstGeom prst="rect">
            <a:avLst/>
          </a:prstGeom>
          <a:noFill/>
          <a:ln>
            <a:noFill/>
          </a:ln>
        </p:spPr>
      </p:pic>
      <p:sp>
        <p:nvSpPr>
          <p:cNvPr id="458" name="Google Shape;458;p35"/>
          <p:cNvSpPr txBox="1">
            <a:spLocks noGrp="1"/>
          </p:cNvSpPr>
          <p:nvPr>
            <p:ph type="body" idx="2"/>
          </p:nvPr>
        </p:nvSpPr>
        <p:spPr>
          <a:xfrm>
            <a:off x="6163056" y="1308100"/>
            <a:ext cx="5568696" cy="4343400"/>
          </a:xfrm>
          <a:prstGeom prst="rect">
            <a:avLst/>
          </a:prstGeom>
          <a:noFill/>
          <a:ln>
            <a:noFill/>
          </a:ln>
        </p:spPr>
        <p:txBody>
          <a:bodyPr spcFirstLastPara="1" wrap="square" lIns="0" tIns="0" rIns="0" bIns="0" anchor="t" anchorCtr="0">
            <a:normAutofit/>
          </a:bodyPr>
          <a:lstStyle/>
          <a:p>
            <a:pPr lvl="0" algn="l" rtl="0">
              <a:lnSpc>
                <a:spcPct val="125000"/>
              </a:lnSpc>
              <a:spcBef>
                <a:spcPts val="600"/>
              </a:spcBef>
              <a:spcAft>
                <a:spcPts val="0"/>
              </a:spcAft>
              <a:buSzPts val="2600"/>
              <a:buFont typeface="Wingdings" panose="05000000000000000000" pitchFamily="2" charset="2"/>
              <a:buChar char="§"/>
            </a:pPr>
            <a:r>
              <a:rPr lang="en-US" b="0" i="0" u="none" strike="noStrike">
                <a:solidFill>
                  <a:srgbClr val="212121"/>
                </a:solidFill>
                <a:latin typeface="+mj-lt"/>
                <a:ea typeface="Calibri"/>
                <a:cs typeface="Calibri"/>
                <a:sym typeface="Calibri"/>
              </a:rPr>
              <a:t>Provide specific trainings to coaches and/or districts/schools</a:t>
            </a:r>
            <a:endParaRPr b="0">
              <a:latin typeface="+mj-lt"/>
            </a:endParaRPr>
          </a:p>
          <a:p>
            <a:pPr marL="457200" lvl="0" indent="-228600" algn="l" rtl="0">
              <a:lnSpc>
                <a:spcPct val="125000"/>
              </a:lnSpc>
              <a:spcBef>
                <a:spcPts val="600"/>
              </a:spcBef>
              <a:spcAft>
                <a:spcPts val="0"/>
              </a:spcAft>
              <a:buSzPts val="2600"/>
              <a:buNone/>
            </a:pPr>
            <a:endParaRPr/>
          </a:p>
        </p:txBody>
      </p:sp>
      <p:pic>
        <p:nvPicPr>
          <p:cNvPr id="462" name="Google Shape;462;p35" descr="school building"/>
          <p:cNvPicPr preferRelativeResize="0"/>
          <p:nvPr/>
        </p:nvPicPr>
        <p:blipFill rotWithShape="1">
          <a:blip r:embed="rId4" cstate="print">
            <a:alphaModFix/>
            <a:duotone>
              <a:schemeClr val="accent4">
                <a:shade val="45000"/>
                <a:satMod val="135000"/>
              </a:schemeClr>
              <a:prstClr val="white"/>
            </a:duotone>
            <a:extLst>
              <a:ext uri="{28A0092B-C50C-407E-A947-70E740481C1C}">
                <a14:useLocalDpi xmlns:a14="http://schemas.microsoft.com/office/drawing/2010/main"/>
              </a:ext>
            </a:extLst>
          </a:blip>
          <a:srcRect t="22003"/>
          <a:stretch/>
        </p:blipFill>
        <p:spPr>
          <a:xfrm>
            <a:off x="6244651" y="2487507"/>
            <a:ext cx="5568696" cy="4343401"/>
          </a:xfrm>
          <a:prstGeom prst="rect">
            <a:avLst/>
          </a:prstGeom>
          <a:noFill/>
          <a:ln>
            <a:noFill/>
          </a:ln>
        </p:spPr>
      </p:pic>
      <p:sp>
        <p:nvSpPr>
          <p:cNvPr id="460" name="Google Shape;460;p35">
            <a:extLst>
              <a:ext uri="{C183D7F6-B498-43B3-948B-1728B52AA6E4}">
                <adec:decorative xmlns:adec="http://schemas.microsoft.com/office/drawing/2017/decorative" val="1"/>
              </a:ext>
            </a:extLst>
          </p:cNvPr>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SzPts val="1000"/>
              <a:buNone/>
            </a:pPr>
            <a:fld id="{00000000-1234-1234-1234-123412341234}" type="slidenum">
              <a:rPr lang="en-US"/>
              <a:t>22</a:t>
            </a:fld>
            <a:endParaRPr/>
          </a:p>
        </p:txBody>
      </p:sp>
      <p:pic>
        <p:nvPicPr>
          <p:cNvPr id="3" name="Graphic 2" descr="No sign with solid fill">
            <a:extLst>
              <a:ext uri="{FF2B5EF4-FFF2-40B4-BE49-F238E27FC236}">
                <a16:creationId xmlns:a16="http://schemas.microsoft.com/office/drawing/2014/main" id="{FA44D7FE-AFA7-6FB2-FAFB-41DD7EC99DB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63056" y="828924"/>
            <a:ext cx="5705857" cy="5705857"/>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36"/>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chemeClr val="dk1"/>
              </a:buClr>
              <a:buSzPts val="4200"/>
              <a:buFont typeface="Calibri"/>
              <a:buNone/>
            </a:pPr>
            <a:r>
              <a:rPr lang="en-US" b="1" i="0" u="none" strike="noStrike">
                <a:solidFill>
                  <a:srgbClr val="212121"/>
                </a:solidFill>
                <a:latin typeface="Calibri"/>
                <a:ea typeface="Calibri"/>
                <a:cs typeface="Calibri"/>
                <a:sym typeface="Calibri"/>
              </a:rPr>
              <a:t>Resource</a:t>
            </a:r>
            <a:r>
              <a:rPr lang="en-US" sz="4400" b="1" i="0" u="none" strike="noStrike">
                <a:solidFill>
                  <a:srgbClr val="212121"/>
                </a:solidFill>
                <a:latin typeface="Calibri"/>
                <a:ea typeface="Calibri"/>
                <a:cs typeface="Calibri"/>
                <a:sym typeface="Calibri"/>
              </a:rPr>
              <a:t> Allocation</a:t>
            </a:r>
            <a:endParaRPr/>
          </a:p>
        </p:txBody>
      </p:sp>
      <p:sp>
        <p:nvSpPr>
          <p:cNvPr id="469" name="Google Shape;469;p36"/>
          <p:cNvSpPr txBox="1">
            <a:spLocks noGrp="1"/>
          </p:cNvSpPr>
          <p:nvPr>
            <p:ph type="body" idx="1"/>
          </p:nvPr>
        </p:nvSpPr>
        <p:spPr>
          <a:xfrm>
            <a:off x="457200" y="1307592"/>
            <a:ext cx="11274552" cy="4498848"/>
          </a:xfrm>
          <a:prstGeom prst="rect">
            <a:avLst/>
          </a:prstGeom>
          <a:noFill/>
          <a:ln>
            <a:noFill/>
          </a:ln>
        </p:spPr>
        <p:txBody>
          <a:bodyPr spcFirstLastPara="1" wrap="square" lIns="0" tIns="0" rIns="0" bIns="0" anchor="t" anchorCtr="0">
            <a:noAutofit/>
          </a:bodyPr>
          <a:lstStyle/>
          <a:p>
            <a:pPr marL="236538" lvl="0" indent="-7938" algn="ctr" rtl="0">
              <a:lnSpc>
                <a:spcPct val="125000"/>
              </a:lnSpc>
              <a:spcBef>
                <a:spcPts val="1800"/>
              </a:spcBef>
              <a:spcAft>
                <a:spcPts val="0"/>
              </a:spcAft>
              <a:buClr>
                <a:schemeClr val="dk1"/>
              </a:buClr>
              <a:buSzPts val="2400"/>
              <a:buNone/>
            </a:pPr>
            <a:r>
              <a:rPr lang="en-US" sz="2600" b="0" i="0" u="none" strike="noStrike">
                <a:solidFill>
                  <a:srgbClr val="212121"/>
                </a:solidFill>
                <a:latin typeface="Calibri"/>
                <a:ea typeface="Calibri"/>
                <a:cs typeface="Calibri"/>
                <a:sym typeface="Calibri"/>
              </a:rPr>
              <a:t>The tangible resources to support DBI, including fiscal, material, and people. </a:t>
            </a:r>
            <a:endParaRPr sz="2600"/>
          </a:p>
        </p:txBody>
      </p:sp>
      <p:pic>
        <p:nvPicPr>
          <p:cNvPr id="472" name="Google Shape;472;p36" descr="finger pushing button with money, tool, people "/>
          <p:cNvPicPr preferRelativeResize="0"/>
          <p:nvPr/>
        </p:nvPicPr>
        <p:blipFill rotWithShape="1">
          <a:blip r:embed="rId3">
            <a:alphaModFix/>
            <a:duotone>
              <a:schemeClr val="accent2">
                <a:shade val="45000"/>
                <a:satMod val="135000"/>
              </a:schemeClr>
              <a:prstClr val="white"/>
            </a:duotone>
          </a:blip>
          <a:srcRect/>
          <a:stretch/>
        </p:blipFill>
        <p:spPr>
          <a:xfrm>
            <a:off x="4542909" y="2288831"/>
            <a:ext cx="3686691" cy="3686691"/>
          </a:xfrm>
          <a:prstGeom prst="rect">
            <a:avLst/>
          </a:prstGeom>
          <a:noFill/>
          <a:ln>
            <a:noFill/>
          </a:ln>
        </p:spPr>
      </p:pic>
      <p:sp>
        <p:nvSpPr>
          <p:cNvPr id="471" name="Google Shape;471;p36">
            <a:extLst>
              <a:ext uri="{C183D7F6-B498-43B3-948B-1728B52AA6E4}">
                <adec:decorative xmlns:adec="http://schemas.microsoft.com/office/drawing/2017/decorative" val="1"/>
              </a:ext>
            </a:extLst>
          </p:cNvPr>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SzPts val="1000"/>
              <a:buNone/>
            </a:pPr>
            <a:fld id="{00000000-1234-1234-1234-123412341234}" type="slidenum">
              <a:rPr lang="en-US"/>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31"/>
          <p:cNvSpPr txBox="1">
            <a:spLocks noGrp="1"/>
          </p:cNvSpPr>
          <p:nvPr>
            <p:ph type="title"/>
          </p:nvPr>
        </p:nvSpPr>
        <p:spPr>
          <a:xfrm>
            <a:off x="457200" y="0"/>
            <a:ext cx="5632704" cy="128016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chemeClr val="dk1"/>
              </a:buClr>
              <a:buSzPts val="4200"/>
              <a:buFont typeface="Calibri"/>
              <a:buNone/>
            </a:pPr>
            <a:r>
              <a:rPr lang="en-US"/>
              <a:t>Why Is This Important?</a:t>
            </a:r>
            <a:endParaRPr/>
          </a:p>
        </p:txBody>
      </p:sp>
      <p:sp>
        <p:nvSpPr>
          <p:cNvPr id="2" name="Content Placeholder 7">
            <a:extLst>
              <a:ext uri="{FF2B5EF4-FFF2-40B4-BE49-F238E27FC236}">
                <a16:creationId xmlns:a16="http://schemas.microsoft.com/office/drawing/2014/main" id="{43EDA9E7-ACF7-D0BA-DFA7-D5E41D5456B8}"/>
              </a:ext>
            </a:extLst>
          </p:cNvPr>
          <p:cNvSpPr txBox="1">
            <a:spLocks/>
          </p:cNvSpPr>
          <p:nvPr/>
        </p:nvSpPr>
        <p:spPr>
          <a:xfrm>
            <a:off x="457200" y="1371600"/>
            <a:ext cx="5632704" cy="4343400"/>
          </a:xfrm>
          <a:prstGeom prst="rect">
            <a:avLst/>
          </a:prstGeom>
        </p:spPr>
        <p:txBody>
          <a:bodyPr>
            <a:normAutofit/>
          </a:bodyPr>
          <a:lst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Sustainability of implementation</a:t>
            </a:r>
          </a:p>
          <a:p>
            <a:r>
              <a:rPr lang="en-US"/>
              <a:t>Common language and messaging</a:t>
            </a:r>
          </a:p>
          <a:p>
            <a:r>
              <a:rPr lang="en-US"/>
              <a:t>Aligned practices</a:t>
            </a:r>
          </a:p>
          <a:p>
            <a:pPr lvl="1"/>
            <a:endParaRPr lang="en-US"/>
          </a:p>
        </p:txBody>
      </p:sp>
      <p:sp>
        <p:nvSpPr>
          <p:cNvPr id="428" name="Google Shape;428;p31" descr="Infinity with solid fill"/>
          <p:cNvSpPr/>
          <p:nvPr/>
        </p:nvSpPr>
        <p:spPr>
          <a:xfrm>
            <a:off x="8549061" y="640080"/>
            <a:ext cx="3185739" cy="1464958"/>
          </a:xfrm>
          <a:custGeom>
            <a:avLst/>
            <a:gdLst/>
            <a:ahLst/>
            <a:cxnLst/>
            <a:rect l="l" t="t" r="r" b="b"/>
            <a:pathLst>
              <a:path w="2965747" h="1363795" extrusionOk="0">
                <a:moveTo>
                  <a:pt x="2283850" y="0"/>
                </a:moveTo>
                <a:cubicBezTo>
                  <a:pt x="1945178" y="0"/>
                  <a:pt x="1697565" y="240608"/>
                  <a:pt x="1482874" y="488221"/>
                </a:cubicBezTo>
                <a:cubicBezTo>
                  <a:pt x="1268183" y="240608"/>
                  <a:pt x="1020570" y="0"/>
                  <a:pt x="681898" y="0"/>
                </a:cubicBezTo>
                <a:cubicBezTo>
                  <a:pt x="305296" y="0"/>
                  <a:pt x="0" y="305296"/>
                  <a:pt x="0" y="681898"/>
                </a:cubicBezTo>
                <a:cubicBezTo>
                  <a:pt x="0" y="1058500"/>
                  <a:pt x="305296" y="1363796"/>
                  <a:pt x="681898" y="1363796"/>
                </a:cubicBezTo>
                <a:cubicBezTo>
                  <a:pt x="1019520" y="1363796"/>
                  <a:pt x="1258727" y="1129842"/>
                  <a:pt x="1482874" y="870672"/>
                </a:cubicBezTo>
                <a:cubicBezTo>
                  <a:pt x="1704920" y="1128091"/>
                  <a:pt x="1945178" y="1363796"/>
                  <a:pt x="2283850" y="1363796"/>
                </a:cubicBezTo>
                <a:cubicBezTo>
                  <a:pt x="2660452" y="1363796"/>
                  <a:pt x="2965748" y="1058500"/>
                  <a:pt x="2965748" y="681898"/>
                </a:cubicBezTo>
                <a:cubicBezTo>
                  <a:pt x="2965748" y="305296"/>
                  <a:pt x="2660452" y="0"/>
                  <a:pt x="2283850" y="0"/>
                </a:cubicBezTo>
                <a:close/>
                <a:moveTo>
                  <a:pt x="1272736" y="687501"/>
                </a:moveTo>
                <a:cubicBezTo>
                  <a:pt x="1053842" y="938266"/>
                  <a:pt x="887483" y="1083612"/>
                  <a:pt x="681898" y="1083612"/>
                </a:cubicBezTo>
                <a:cubicBezTo>
                  <a:pt x="460038" y="1083612"/>
                  <a:pt x="280184" y="903758"/>
                  <a:pt x="280184" y="681898"/>
                </a:cubicBezTo>
                <a:cubicBezTo>
                  <a:pt x="280184" y="460038"/>
                  <a:pt x="460038" y="280184"/>
                  <a:pt x="681898" y="280184"/>
                </a:cubicBezTo>
                <a:cubicBezTo>
                  <a:pt x="889234" y="280184"/>
                  <a:pt x="1067151" y="436737"/>
                  <a:pt x="1271335" y="671741"/>
                </a:cubicBezTo>
                <a:lnTo>
                  <a:pt x="1277639" y="679446"/>
                </a:lnTo>
                <a:close/>
                <a:moveTo>
                  <a:pt x="2283850" y="1083612"/>
                </a:moveTo>
                <a:cubicBezTo>
                  <a:pt x="2077915" y="1083612"/>
                  <a:pt x="1905952" y="931962"/>
                  <a:pt x="1695113" y="687501"/>
                </a:cubicBezTo>
                <a:lnTo>
                  <a:pt x="1688109" y="679446"/>
                </a:lnTo>
                <a:lnTo>
                  <a:pt x="1694413" y="671741"/>
                </a:lnTo>
                <a:cubicBezTo>
                  <a:pt x="1898247" y="436737"/>
                  <a:pt x="2078265" y="280184"/>
                  <a:pt x="2283850" y="280184"/>
                </a:cubicBezTo>
                <a:cubicBezTo>
                  <a:pt x="2505710" y="280184"/>
                  <a:pt x="2685564" y="460038"/>
                  <a:pt x="2685564" y="681898"/>
                </a:cubicBezTo>
                <a:cubicBezTo>
                  <a:pt x="2685564" y="903758"/>
                  <a:pt x="2505710" y="1083612"/>
                  <a:pt x="2283850" y="108361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5" name="Graphic 4" descr="Chat bubble with solid fill">
            <a:extLst>
              <a:ext uri="{FF2B5EF4-FFF2-40B4-BE49-F238E27FC236}">
                <a16:creationId xmlns:a16="http://schemas.microsoft.com/office/drawing/2014/main" id="{01B8D233-4FA8-30AF-4A7E-49FB41B7F10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615841" y="2105038"/>
            <a:ext cx="2812833" cy="2812833"/>
          </a:xfrm>
          <a:prstGeom prst="rect">
            <a:avLst/>
          </a:prstGeom>
        </p:spPr>
      </p:pic>
      <p:grpSp>
        <p:nvGrpSpPr>
          <p:cNvPr id="416" name="Google Shape;416;p31" descr="Gears with solid fill"/>
          <p:cNvGrpSpPr/>
          <p:nvPr/>
        </p:nvGrpSpPr>
        <p:grpSpPr>
          <a:xfrm rot="863957">
            <a:off x="9010192" y="3104409"/>
            <a:ext cx="2724607" cy="3297109"/>
            <a:chOff x="8685892" y="3908265"/>
            <a:chExt cx="2283499" cy="2763314"/>
          </a:xfrm>
          <a:solidFill>
            <a:schemeClr val="accent1">
              <a:lumMod val="75000"/>
            </a:schemeClr>
          </a:solidFill>
        </p:grpSpPr>
        <p:sp>
          <p:nvSpPr>
            <p:cNvPr id="417" name="Google Shape;417;p31"/>
            <p:cNvSpPr/>
            <p:nvPr/>
          </p:nvSpPr>
          <p:spPr>
            <a:xfrm>
              <a:off x="9477412" y="3908265"/>
              <a:ext cx="1491979" cy="1488477"/>
            </a:xfrm>
            <a:custGeom>
              <a:avLst/>
              <a:gdLst/>
              <a:ahLst/>
              <a:cxnLst/>
              <a:rect l="l" t="t" r="r" b="b"/>
              <a:pathLst>
                <a:path w="1491979" h="1488477" extrusionOk="0">
                  <a:moveTo>
                    <a:pt x="745990" y="1008662"/>
                  </a:moveTo>
                  <a:cubicBezTo>
                    <a:pt x="598893" y="1008662"/>
                    <a:pt x="483317" y="889584"/>
                    <a:pt x="483317" y="745990"/>
                  </a:cubicBezTo>
                  <a:cubicBezTo>
                    <a:pt x="483317" y="602396"/>
                    <a:pt x="602396" y="483317"/>
                    <a:pt x="745990" y="483317"/>
                  </a:cubicBezTo>
                  <a:cubicBezTo>
                    <a:pt x="893087" y="483317"/>
                    <a:pt x="1008663" y="602396"/>
                    <a:pt x="1008663" y="745990"/>
                  </a:cubicBezTo>
                  <a:cubicBezTo>
                    <a:pt x="1008663" y="889584"/>
                    <a:pt x="889584" y="1008662"/>
                    <a:pt x="745990" y="1008662"/>
                  </a:cubicBezTo>
                  <a:close/>
                  <a:moveTo>
                    <a:pt x="1337879" y="581382"/>
                  </a:moveTo>
                  <a:cubicBezTo>
                    <a:pt x="1323870" y="532350"/>
                    <a:pt x="1306358" y="486820"/>
                    <a:pt x="1281842" y="444792"/>
                  </a:cubicBezTo>
                  <a:lnTo>
                    <a:pt x="1337879" y="280184"/>
                  </a:lnTo>
                  <a:lnTo>
                    <a:pt x="1211796" y="154101"/>
                  </a:lnTo>
                  <a:lnTo>
                    <a:pt x="1047188" y="210138"/>
                  </a:lnTo>
                  <a:cubicBezTo>
                    <a:pt x="1005160" y="185622"/>
                    <a:pt x="959630" y="168110"/>
                    <a:pt x="910598" y="154101"/>
                  </a:cubicBezTo>
                  <a:lnTo>
                    <a:pt x="833547" y="0"/>
                  </a:lnTo>
                  <a:lnTo>
                    <a:pt x="658432" y="0"/>
                  </a:lnTo>
                  <a:lnTo>
                    <a:pt x="581382" y="154101"/>
                  </a:lnTo>
                  <a:cubicBezTo>
                    <a:pt x="532350" y="168110"/>
                    <a:pt x="486820" y="185622"/>
                    <a:pt x="444792" y="210138"/>
                  </a:cubicBezTo>
                  <a:lnTo>
                    <a:pt x="280184" y="154101"/>
                  </a:lnTo>
                  <a:lnTo>
                    <a:pt x="154101" y="280184"/>
                  </a:lnTo>
                  <a:lnTo>
                    <a:pt x="210138" y="444792"/>
                  </a:lnTo>
                  <a:cubicBezTo>
                    <a:pt x="185622" y="486820"/>
                    <a:pt x="168110" y="532350"/>
                    <a:pt x="154101" y="581382"/>
                  </a:cubicBezTo>
                  <a:lnTo>
                    <a:pt x="0" y="658432"/>
                  </a:lnTo>
                  <a:lnTo>
                    <a:pt x="0" y="833547"/>
                  </a:lnTo>
                  <a:lnTo>
                    <a:pt x="154101" y="910598"/>
                  </a:lnTo>
                  <a:cubicBezTo>
                    <a:pt x="168110" y="959630"/>
                    <a:pt x="185622" y="1005160"/>
                    <a:pt x="210138" y="1047188"/>
                  </a:cubicBezTo>
                  <a:lnTo>
                    <a:pt x="154101" y="1211796"/>
                  </a:lnTo>
                  <a:lnTo>
                    <a:pt x="276682" y="1334376"/>
                  </a:lnTo>
                  <a:lnTo>
                    <a:pt x="441290" y="1278340"/>
                  </a:lnTo>
                  <a:cubicBezTo>
                    <a:pt x="483317" y="1302856"/>
                    <a:pt x="528847" y="1320367"/>
                    <a:pt x="577880" y="1334376"/>
                  </a:cubicBezTo>
                  <a:lnTo>
                    <a:pt x="654930" y="1488478"/>
                  </a:lnTo>
                  <a:lnTo>
                    <a:pt x="830045" y="1488478"/>
                  </a:lnTo>
                  <a:lnTo>
                    <a:pt x="907096" y="1334376"/>
                  </a:lnTo>
                  <a:cubicBezTo>
                    <a:pt x="956128" y="1320367"/>
                    <a:pt x="1001658" y="1302856"/>
                    <a:pt x="1043686" y="1278340"/>
                  </a:cubicBezTo>
                  <a:lnTo>
                    <a:pt x="1208294" y="1334376"/>
                  </a:lnTo>
                  <a:lnTo>
                    <a:pt x="1334376" y="1211796"/>
                  </a:lnTo>
                  <a:lnTo>
                    <a:pt x="1278340" y="1047188"/>
                  </a:lnTo>
                  <a:cubicBezTo>
                    <a:pt x="1302856" y="1005160"/>
                    <a:pt x="1323870" y="956128"/>
                    <a:pt x="1337879" y="910598"/>
                  </a:cubicBezTo>
                  <a:lnTo>
                    <a:pt x="1491980" y="833547"/>
                  </a:lnTo>
                  <a:lnTo>
                    <a:pt x="1491980" y="658432"/>
                  </a:lnTo>
                  <a:lnTo>
                    <a:pt x="1337879" y="581382"/>
                  </a:lnTo>
                  <a:close/>
                </a:path>
              </a:pathLst>
            </a:custGeom>
            <a:gr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8" name="Google Shape;418;p31"/>
            <p:cNvSpPr/>
            <p:nvPr/>
          </p:nvSpPr>
          <p:spPr>
            <a:xfrm>
              <a:off x="8685892" y="5183102"/>
              <a:ext cx="1491979" cy="1488477"/>
            </a:xfrm>
            <a:custGeom>
              <a:avLst/>
              <a:gdLst/>
              <a:ahLst/>
              <a:cxnLst/>
              <a:rect l="l" t="t" r="r" b="b"/>
              <a:pathLst>
                <a:path w="1491979" h="1488477" extrusionOk="0">
                  <a:moveTo>
                    <a:pt x="745990" y="1008662"/>
                  </a:moveTo>
                  <a:cubicBezTo>
                    <a:pt x="598893" y="1008662"/>
                    <a:pt x="483317" y="889584"/>
                    <a:pt x="483317" y="745990"/>
                  </a:cubicBezTo>
                  <a:cubicBezTo>
                    <a:pt x="483317" y="598893"/>
                    <a:pt x="602396" y="483317"/>
                    <a:pt x="745990" y="483317"/>
                  </a:cubicBezTo>
                  <a:cubicBezTo>
                    <a:pt x="893087" y="483317"/>
                    <a:pt x="1008662" y="602396"/>
                    <a:pt x="1008662" y="745990"/>
                  </a:cubicBezTo>
                  <a:cubicBezTo>
                    <a:pt x="1008662" y="889584"/>
                    <a:pt x="893087" y="1008662"/>
                    <a:pt x="745990" y="1008662"/>
                  </a:cubicBezTo>
                  <a:lnTo>
                    <a:pt x="745990" y="1008662"/>
                  </a:lnTo>
                  <a:close/>
                  <a:moveTo>
                    <a:pt x="1281842" y="444792"/>
                  </a:moveTo>
                  <a:lnTo>
                    <a:pt x="1337879" y="280184"/>
                  </a:lnTo>
                  <a:lnTo>
                    <a:pt x="1211796" y="154101"/>
                  </a:lnTo>
                  <a:lnTo>
                    <a:pt x="1047188" y="210138"/>
                  </a:lnTo>
                  <a:cubicBezTo>
                    <a:pt x="1005160" y="185622"/>
                    <a:pt x="956128" y="168110"/>
                    <a:pt x="910598" y="154101"/>
                  </a:cubicBezTo>
                  <a:lnTo>
                    <a:pt x="833547" y="0"/>
                  </a:lnTo>
                  <a:lnTo>
                    <a:pt x="658432" y="0"/>
                  </a:lnTo>
                  <a:lnTo>
                    <a:pt x="581382" y="154101"/>
                  </a:lnTo>
                  <a:cubicBezTo>
                    <a:pt x="532350" y="168110"/>
                    <a:pt x="486820" y="185622"/>
                    <a:pt x="444792" y="210138"/>
                  </a:cubicBezTo>
                  <a:lnTo>
                    <a:pt x="280184" y="154101"/>
                  </a:lnTo>
                  <a:lnTo>
                    <a:pt x="157604" y="276682"/>
                  </a:lnTo>
                  <a:lnTo>
                    <a:pt x="210138" y="441290"/>
                  </a:lnTo>
                  <a:cubicBezTo>
                    <a:pt x="185622" y="483317"/>
                    <a:pt x="168110" y="532350"/>
                    <a:pt x="154101" y="577880"/>
                  </a:cubicBezTo>
                  <a:lnTo>
                    <a:pt x="0" y="654930"/>
                  </a:lnTo>
                  <a:lnTo>
                    <a:pt x="0" y="830045"/>
                  </a:lnTo>
                  <a:lnTo>
                    <a:pt x="154101" y="907096"/>
                  </a:lnTo>
                  <a:cubicBezTo>
                    <a:pt x="168110" y="956128"/>
                    <a:pt x="185622" y="1001658"/>
                    <a:pt x="210138" y="1043685"/>
                  </a:cubicBezTo>
                  <a:lnTo>
                    <a:pt x="157604" y="1208294"/>
                  </a:lnTo>
                  <a:lnTo>
                    <a:pt x="280184" y="1330874"/>
                  </a:lnTo>
                  <a:lnTo>
                    <a:pt x="444792" y="1278340"/>
                  </a:lnTo>
                  <a:cubicBezTo>
                    <a:pt x="486820" y="1302856"/>
                    <a:pt x="532350" y="1320367"/>
                    <a:pt x="581382" y="1334376"/>
                  </a:cubicBezTo>
                  <a:lnTo>
                    <a:pt x="658432" y="1488478"/>
                  </a:lnTo>
                  <a:lnTo>
                    <a:pt x="833547" y="1488478"/>
                  </a:lnTo>
                  <a:lnTo>
                    <a:pt x="910598" y="1334376"/>
                  </a:lnTo>
                  <a:cubicBezTo>
                    <a:pt x="959630" y="1320367"/>
                    <a:pt x="1005160" y="1302856"/>
                    <a:pt x="1047188" y="1278340"/>
                  </a:cubicBezTo>
                  <a:lnTo>
                    <a:pt x="1211796" y="1334376"/>
                  </a:lnTo>
                  <a:lnTo>
                    <a:pt x="1334376" y="1208294"/>
                  </a:lnTo>
                  <a:lnTo>
                    <a:pt x="1281842" y="1047188"/>
                  </a:lnTo>
                  <a:cubicBezTo>
                    <a:pt x="1306358" y="1005160"/>
                    <a:pt x="1323870" y="959630"/>
                    <a:pt x="1337879" y="910598"/>
                  </a:cubicBezTo>
                  <a:lnTo>
                    <a:pt x="1491980" y="833547"/>
                  </a:lnTo>
                  <a:lnTo>
                    <a:pt x="1491980" y="658432"/>
                  </a:lnTo>
                  <a:lnTo>
                    <a:pt x="1337879" y="581382"/>
                  </a:lnTo>
                  <a:cubicBezTo>
                    <a:pt x="1323870" y="532350"/>
                    <a:pt x="1306358" y="486820"/>
                    <a:pt x="1281842" y="444792"/>
                  </a:cubicBezTo>
                  <a:close/>
                </a:path>
              </a:pathLst>
            </a:custGeom>
            <a:gr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427" name="Google Shape;427;p31">
            <a:extLst>
              <a:ext uri="{C183D7F6-B498-43B3-948B-1728B52AA6E4}">
                <adec:decorative xmlns:adec="http://schemas.microsoft.com/office/drawing/2017/decorative" val="0"/>
              </a:ext>
            </a:extLst>
          </p:cNvPr>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SzPts val="1000"/>
              <a:buNone/>
            </a:pPr>
            <a:fld id="{00000000-1234-1234-1234-123412341234}" type="slidenum">
              <a:rPr lang="en-US"/>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66DFB-C294-05DC-A188-281ECEE38549}"/>
              </a:ext>
            </a:extLst>
          </p:cNvPr>
          <p:cNvSpPr>
            <a:spLocks noGrp="1"/>
          </p:cNvSpPr>
          <p:nvPr>
            <p:ph type="title"/>
          </p:nvPr>
        </p:nvSpPr>
        <p:spPr/>
        <p:txBody>
          <a:bodyPr/>
          <a:lstStyle/>
          <a:p>
            <a:r>
              <a:rPr lang="en-US" dirty="0"/>
              <a:t>OSDE Timeline Year 1</a:t>
            </a:r>
          </a:p>
        </p:txBody>
      </p:sp>
      <p:sp>
        <p:nvSpPr>
          <p:cNvPr id="12" name="Arrow: Notched Right 11">
            <a:extLst>
              <a:ext uri="{FF2B5EF4-FFF2-40B4-BE49-F238E27FC236}">
                <a16:creationId xmlns:a16="http://schemas.microsoft.com/office/drawing/2014/main" id="{7BA98C57-E35B-ABD7-3748-A04A565248C9}"/>
              </a:ext>
              <a:ext uri="{C183D7F6-B498-43B3-948B-1728B52AA6E4}">
                <adec:decorative xmlns:adec="http://schemas.microsoft.com/office/drawing/2017/decorative" val="1"/>
              </a:ext>
            </a:extLst>
          </p:cNvPr>
          <p:cNvSpPr/>
          <p:nvPr/>
        </p:nvSpPr>
        <p:spPr>
          <a:xfrm>
            <a:off x="457200" y="2674620"/>
            <a:ext cx="11274425" cy="1737360"/>
          </a:xfrm>
          <a:prstGeom prst="notchedRightArrow">
            <a:avLst/>
          </a:prstGeom>
          <a:ln w="19050">
            <a:solidFill>
              <a:schemeClr val="accent1">
                <a:lumMod val="75000"/>
              </a:schemeClr>
            </a:solid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3" name="Freeform: Shape 12">
            <a:extLst>
              <a:ext uri="{FF2B5EF4-FFF2-40B4-BE49-F238E27FC236}">
                <a16:creationId xmlns:a16="http://schemas.microsoft.com/office/drawing/2014/main" id="{2EDA03FE-F066-F7F0-6A4F-C1DC092F9CCA}"/>
              </a:ext>
            </a:extLst>
          </p:cNvPr>
          <p:cNvSpPr/>
          <p:nvPr/>
        </p:nvSpPr>
        <p:spPr>
          <a:xfrm>
            <a:off x="462278" y="3857625"/>
            <a:ext cx="2442608" cy="1737360"/>
          </a:xfrm>
          <a:custGeom>
            <a:avLst/>
            <a:gdLst>
              <a:gd name="connsiteX0" fmla="*/ 0 w 2442608"/>
              <a:gd name="connsiteY0" fmla="*/ 0 h 1737360"/>
              <a:gd name="connsiteX1" fmla="*/ 2442608 w 2442608"/>
              <a:gd name="connsiteY1" fmla="*/ 0 h 1737360"/>
              <a:gd name="connsiteX2" fmla="*/ 2442608 w 2442608"/>
              <a:gd name="connsiteY2" fmla="*/ 1737360 h 1737360"/>
              <a:gd name="connsiteX3" fmla="*/ 0 w 2442608"/>
              <a:gd name="connsiteY3" fmla="*/ 1737360 h 1737360"/>
              <a:gd name="connsiteX4" fmla="*/ 0 w 2442608"/>
              <a:gd name="connsiteY4" fmla="*/ 0 h 173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2608" h="1737360">
                <a:moveTo>
                  <a:pt x="0" y="0"/>
                </a:moveTo>
                <a:lnTo>
                  <a:pt x="2442608" y="0"/>
                </a:lnTo>
                <a:lnTo>
                  <a:pt x="2442608" y="1737360"/>
                </a:lnTo>
                <a:lnTo>
                  <a:pt x="0" y="17373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199136" numCol="1" spcCol="1270" anchor="t" anchorCtr="1">
            <a:noAutofit/>
          </a:bodyPr>
          <a:lstStyle/>
          <a:p>
            <a:pPr marL="0" lvl="0" indent="0" algn="l" defTabSz="1244600">
              <a:lnSpc>
                <a:spcPct val="90000"/>
              </a:lnSpc>
              <a:spcBef>
                <a:spcPct val="0"/>
              </a:spcBef>
              <a:spcAft>
                <a:spcPct val="35000"/>
              </a:spcAft>
              <a:buNone/>
            </a:pPr>
            <a:r>
              <a:rPr lang="en-US" sz="2800" b="1" kern="1200" dirty="0"/>
              <a:t>Fall 2023</a:t>
            </a:r>
          </a:p>
          <a:p>
            <a:pPr marL="114300" lvl="1" indent="-114300" algn="l" defTabSz="577850">
              <a:lnSpc>
                <a:spcPct val="90000"/>
              </a:lnSpc>
              <a:spcBef>
                <a:spcPct val="0"/>
              </a:spcBef>
              <a:spcAft>
                <a:spcPct val="15000"/>
              </a:spcAft>
              <a:buChar char="•"/>
            </a:pPr>
            <a:r>
              <a:rPr lang="en-US" sz="1300" kern="1200" dirty="0"/>
              <a:t>DBI Training w/OSDE </a:t>
            </a:r>
            <a:r>
              <a:rPr lang="en-US" sz="1300" kern="1200" baseline="0" dirty="0"/>
              <a:t>October 26 &amp; 27</a:t>
            </a:r>
          </a:p>
        </p:txBody>
      </p:sp>
      <p:sp>
        <p:nvSpPr>
          <p:cNvPr id="14" name="Oval 13">
            <a:extLst>
              <a:ext uri="{FF2B5EF4-FFF2-40B4-BE49-F238E27FC236}">
                <a16:creationId xmlns:a16="http://schemas.microsoft.com/office/drawing/2014/main" id="{4E27BB71-46FB-A406-52EF-DF21764FE0DF}"/>
              </a:ext>
              <a:ext uri="{C183D7F6-B498-43B3-948B-1728B52AA6E4}">
                <adec:decorative xmlns:adec="http://schemas.microsoft.com/office/drawing/2017/decorative" val="1"/>
              </a:ext>
            </a:extLst>
          </p:cNvPr>
          <p:cNvSpPr/>
          <p:nvPr/>
        </p:nvSpPr>
        <p:spPr>
          <a:xfrm>
            <a:off x="1466412" y="3326130"/>
            <a:ext cx="434340" cy="434340"/>
          </a:xfrm>
          <a:prstGeom prst="ellipse">
            <a:avLst/>
          </a:prstGeom>
          <a:solidFill>
            <a:schemeClr val="accent1"/>
          </a:solidFill>
          <a:ln>
            <a:solidFill>
              <a:schemeClr val="accent1">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5" name="Freeform: Shape 14">
            <a:extLst>
              <a:ext uri="{FF2B5EF4-FFF2-40B4-BE49-F238E27FC236}">
                <a16:creationId xmlns:a16="http://schemas.microsoft.com/office/drawing/2014/main" id="{16FC69AA-33A1-EC3F-F006-B2DB593AFC78}"/>
              </a:ext>
            </a:extLst>
          </p:cNvPr>
          <p:cNvSpPr/>
          <p:nvPr/>
        </p:nvSpPr>
        <p:spPr>
          <a:xfrm>
            <a:off x="3027017" y="1158240"/>
            <a:ext cx="2442608" cy="1737360"/>
          </a:xfrm>
          <a:custGeom>
            <a:avLst/>
            <a:gdLst>
              <a:gd name="connsiteX0" fmla="*/ 0 w 2442608"/>
              <a:gd name="connsiteY0" fmla="*/ 0 h 1737360"/>
              <a:gd name="connsiteX1" fmla="*/ 2442608 w 2442608"/>
              <a:gd name="connsiteY1" fmla="*/ 0 h 1737360"/>
              <a:gd name="connsiteX2" fmla="*/ 2442608 w 2442608"/>
              <a:gd name="connsiteY2" fmla="*/ 1737360 h 1737360"/>
              <a:gd name="connsiteX3" fmla="*/ 0 w 2442608"/>
              <a:gd name="connsiteY3" fmla="*/ 1737360 h 1737360"/>
              <a:gd name="connsiteX4" fmla="*/ 0 w 2442608"/>
              <a:gd name="connsiteY4" fmla="*/ 0 h 173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2608" h="1737360">
                <a:moveTo>
                  <a:pt x="0" y="0"/>
                </a:moveTo>
                <a:lnTo>
                  <a:pt x="2442608" y="0"/>
                </a:lnTo>
                <a:lnTo>
                  <a:pt x="2442608" y="1737360"/>
                </a:lnTo>
                <a:lnTo>
                  <a:pt x="0" y="17373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199136" numCol="1" spcCol="1270" anchor="t" anchorCtr="1">
            <a:noAutofit/>
          </a:bodyPr>
          <a:lstStyle/>
          <a:p>
            <a:pPr marL="0" lvl="0" indent="0" algn="l" defTabSz="1244600">
              <a:lnSpc>
                <a:spcPct val="90000"/>
              </a:lnSpc>
              <a:spcBef>
                <a:spcPct val="0"/>
              </a:spcBef>
              <a:spcAft>
                <a:spcPct val="35000"/>
              </a:spcAft>
              <a:buNone/>
            </a:pPr>
            <a:r>
              <a:rPr lang="en-US" sz="2800" b="1" kern="1200"/>
              <a:t>Winter 2023</a:t>
            </a:r>
          </a:p>
          <a:p>
            <a:pPr marL="114300" lvl="1" indent="-114300" algn="l" defTabSz="577850">
              <a:lnSpc>
                <a:spcPct val="90000"/>
              </a:lnSpc>
              <a:spcBef>
                <a:spcPct val="0"/>
              </a:spcBef>
              <a:spcAft>
                <a:spcPct val="15000"/>
              </a:spcAft>
              <a:buChar char="•"/>
            </a:pPr>
            <a:r>
              <a:rPr lang="en-US" sz="1300" kern="1200"/>
              <a:t>Developing MTSS-OSDE Leadership</a:t>
            </a:r>
          </a:p>
          <a:p>
            <a:pPr marL="114300" lvl="1" indent="-114300" algn="l" defTabSz="577850">
              <a:lnSpc>
                <a:spcPct val="90000"/>
              </a:lnSpc>
              <a:spcBef>
                <a:spcPct val="0"/>
              </a:spcBef>
              <a:spcAft>
                <a:spcPct val="15000"/>
              </a:spcAft>
              <a:buChar char="•"/>
            </a:pPr>
            <a:r>
              <a:rPr lang="en-US" sz="1300" kern="1200"/>
              <a:t>OKMTSS DATA Management System</a:t>
            </a:r>
          </a:p>
          <a:p>
            <a:pPr marL="114300" lvl="1" indent="-114300" algn="l" defTabSz="577850">
              <a:lnSpc>
                <a:spcPct val="90000"/>
              </a:lnSpc>
              <a:spcBef>
                <a:spcPct val="0"/>
              </a:spcBef>
              <a:spcAft>
                <a:spcPct val="15000"/>
              </a:spcAft>
              <a:buChar char="•"/>
            </a:pPr>
            <a:r>
              <a:rPr lang="en-US" sz="1300" kern="1200"/>
              <a:t>MTSS Winter Conference January 26</a:t>
            </a:r>
          </a:p>
        </p:txBody>
      </p:sp>
      <p:sp>
        <p:nvSpPr>
          <p:cNvPr id="16" name="Oval 15">
            <a:extLst>
              <a:ext uri="{FF2B5EF4-FFF2-40B4-BE49-F238E27FC236}">
                <a16:creationId xmlns:a16="http://schemas.microsoft.com/office/drawing/2014/main" id="{A486171D-CE04-7EA0-6303-49150796BCC2}"/>
              </a:ext>
              <a:ext uri="{C183D7F6-B498-43B3-948B-1728B52AA6E4}">
                <adec:decorative xmlns:adec="http://schemas.microsoft.com/office/drawing/2017/decorative" val="1"/>
              </a:ext>
            </a:extLst>
          </p:cNvPr>
          <p:cNvSpPr/>
          <p:nvPr/>
        </p:nvSpPr>
        <p:spPr>
          <a:xfrm>
            <a:off x="4031151" y="3326130"/>
            <a:ext cx="434340" cy="434340"/>
          </a:xfrm>
          <a:prstGeom prst="ellipse">
            <a:avLst/>
          </a:prstGeom>
          <a:solidFill>
            <a:schemeClr val="accent1">
              <a:lumMod val="60000"/>
              <a:lumOff val="40000"/>
            </a:schemeClr>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7" name="Freeform: Shape 16">
            <a:extLst>
              <a:ext uri="{FF2B5EF4-FFF2-40B4-BE49-F238E27FC236}">
                <a16:creationId xmlns:a16="http://schemas.microsoft.com/office/drawing/2014/main" id="{F9F8FC32-AB2F-163F-61B4-A5401DE4E664}"/>
              </a:ext>
            </a:extLst>
          </p:cNvPr>
          <p:cNvSpPr/>
          <p:nvPr/>
        </p:nvSpPr>
        <p:spPr>
          <a:xfrm>
            <a:off x="5591756" y="3990975"/>
            <a:ext cx="2442608" cy="1737360"/>
          </a:xfrm>
          <a:custGeom>
            <a:avLst/>
            <a:gdLst>
              <a:gd name="connsiteX0" fmla="*/ 0 w 2442608"/>
              <a:gd name="connsiteY0" fmla="*/ 0 h 1737360"/>
              <a:gd name="connsiteX1" fmla="*/ 2442608 w 2442608"/>
              <a:gd name="connsiteY1" fmla="*/ 0 h 1737360"/>
              <a:gd name="connsiteX2" fmla="*/ 2442608 w 2442608"/>
              <a:gd name="connsiteY2" fmla="*/ 1737360 h 1737360"/>
              <a:gd name="connsiteX3" fmla="*/ 0 w 2442608"/>
              <a:gd name="connsiteY3" fmla="*/ 1737360 h 1737360"/>
              <a:gd name="connsiteX4" fmla="*/ 0 w 2442608"/>
              <a:gd name="connsiteY4" fmla="*/ 0 h 173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2608" h="1737360">
                <a:moveTo>
                  <a:pt x="0" y="0"/>
                </a:moveTo>
                <a:lnTo>
                  <a:pt x="2442608" y="0"/>
                </a:lnTo>
                <a:lnTo>
                  <a:pt x="2442608" y="1737360"/>
                </a:lnTo>
                <a:lnTo>
                  <a:pt x="0" y="17373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199136" numCol="1" spcCol="1270" anchor="b" anchorCtr="1">
            <a:noAutofit/>
          </a:bodyPr>
          <a:lstStyle/>
          <a:p>
            <a:pPr marL="0" lvl="0" indent="0" algn="l" defTabSz="1244600">
              <a:lnSpc>
                <a:spcPct val="90000"/>
              </a:lnSpc>
              <a:spcBef>
                <a:spcPct val="0"/>
              </a:spcBef>
              <a:spcAft>
                <a:spcPct val="35000"/>
              </a:spcAft>
              <a:buNone/>
            </a:pPr>
            <a:r>
              <a:rPr lang="en-US" sz="2800" b="1" kern="1200"/>
              <a:t>Spring 2024</a:t>
            </a:r>
          </a:p>
          <a:p>
            <a:pPr marL="114300" lvl="1" indent="-114300" algn="l" defTabSz="577850">
              <a:lnSpc>
                <a:spcPct val="90000"/>
              </a:lnSpc>
              <a:spcBef>
                <a:spcPct val="0"/>
              </a:spcBef>
              <a:spcAft>
                <a:spcPct val="15000"/>
              </a:spcAft>
              <a:buChar char="•"/>
            </a:pPr>
            <a:r>
              <a:rPr lang="en-US" sz="1300" kern="1200"/>
              <a:t>OSDE Training OKMTSS on EDPlan</a:t>
            </a:r>
          </a:p>
          <a:p>
            <a:pPr marL="114300" lvl="1" indent="-114300" algn="l" defTabSz="577850">
              <a:lnSpc>
                <a:spcPct val="90000"/>
              </a:lnSpc>
              <a:spcBef>
                <a:spcPct val="0"/>
              </a:spcBef>
              <a:spcAft>
                <a:spcPct val="15000"/>
              </a:spcAft>
              <a:buChar char="•"/>
            </a:pPr>
            <a:r>
              <a:rPr lang="en-US" sz="1300" kern="1200"/>
              <a:t>IRIS Early Career Educator PD</a:t>
            </a:r>
          </a:p>
          <a:p>
            <a:pPr marL="114300" lvl="1" indent="-114300" algn="l" defTabSz="577850">
              <a:lnSpc>
                <a:spcPct val="90000"/>
              </a:lnSpc>
              <a:spcBef>
                <a:spcPct val="0"/>
              </a:spcBef>
              <a:spcAft>
                <a:spcPct val="15000"/>
              </a:spcAft>
              <a:buChar char="•"/>
            </a:pPr>
            <a:r>
              <a:rPr lang="en-US" sz="1300" kern="1200"/>
              <a:t>SPDG Instructional Coach</a:t>
            </a:r>
          </a:p>
        </p:txBody>
      </p:sp>
      <p:sp>
        <p:nvSpPr>
          <p:cNvPr id="18" name="Oval 17">
            <a:extLst>
              <a:ext uri="{FF2B5EF4-FFF2-40B4-BE49-F238E27FC236}">
                <a16:creationId xmlns:a16="http://schemas.microsoft.com/office/drawing/2014/main" id="{DE87F614-2D31-8F96-E133-91D41BDCD8F7}"/>
              </a:ext>
              <a:ext uri="{C183D7F6-B498-43B3-948B-1728B52AA6E4}">
                <adec:decorative xmlns:adec="http://schemas.microsoft.com/office/drawing/2017/decorative" val="1"/>
              </a:ext>
            </a:extLst>
          </p:cNvPr>
          <p:cNvSpPr/>
          <p:nvPr/>
        </p:nvSpPr>
        <p:spPr>
          <a:xfrm>
            <a:off x="6595890" y="3326130"/>
            <a:ext cx="434340" cy="434340"/>
          </a:xfrm>
          <a:prstGeom prst="ellipse">
            <a:avLst/>
          </a:prstGeom>
          <a:solidFill>
            <a:schemeClr val="accent1"/>
          </a:solidFill>
          <a:ln>
            <a:solidFill>
              <a:schemeClr val="accent1">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9" name="Freeform: Shape 18">
            <a:extLst>
              <a:ext uri="{FF2B5EF4-FFF2-40B4-BE49-F238E27FC236}">
                <a16:creationId xmlns:a16="http://schemas.microsoft.com/office/drawing/2014/main" id="{865BE10E-AAEE-55A6-86E7-866E6C522318}"/>
              </a:ext>
            </a:extLst>
          </p:cNvPr>
          <p:cNvSpPr/>
          <p:nvPr/>
        </p:nvSpPr>
        <p:spPr>
          <a:xfrm>
            <a:off x="8136746" y="967740"/>
            <a:ext cx="2518593" cy="1737360"/>
          </a:xfrm>
          <a:custGeom>
            <a:avLst/>
            <a:gdLst>
              <a:gd name="connsiteX0" fmla="*/ 0 w 2442608"/>
              <a:gd name="connsiteY0" fmla="*/ 0 h 1737360"/>
              <a:gd name="connsiteX1" fmla="*/ 2442608 w 2442608"/>
              <a:gd name="connsiteY1" fmla="*/ 0 h 1737360"/>
              <a:gd name="connsiteX2" fmla="*/ 2442608 w 2442608"/>
              <a:gd name="connsiteY2" fmla="*/ 1737360 h 1737360"/>
              <a:gd name="connsiteX3" fmla="*/ 0 w 2442608"/>
              <a:gd name="connsiteY3" fmla="*/ 1737360 h 1737360"/>
              <a:gd name="connsiteX4" fmla="*/ 0 w 2442608"/>
              <a:gd name="connsiteY4" fmla="*/ 0 h 173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2608" h="1737360">
                <a:moveTo>
                  <a:pt x="0" y="0"/>
                </a:moveTo>
                <a:lnTo>
                  <a:pt x="2442608" y="0"/>
                </a:lnTo>
                <a:lnTo>
                  <a:pt x="2442608" y="1737360"/>
                </a:lnTo>
                <a:lnTo>
                  <a:pt x="0" y="17373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199136" numCol="1" spcCol="1270" anchor="t" anchorCtr="1">
            <a:noAutofit/>
          </a:bodyPr>
          <a:lstStyle/>
          <a:p>
            <a:pPr marL="0" lvl="0" indent="0" algn="l" defTabSz="1244600">
              <a:lnSpc>
                <a:spcPct val="90000"/>
              </a:lnSpc>
              <a:spcBef>
                <a:spcPct val="0"/>
              </a:spcBef>
              <a:spcAft>
                <a:spcPct val="35000"/>
              </a:spcAft>
              <a:buNone/>
            </a:pPr>
            <a:r>
              <a:rPr lang="en-US" sz="2800" b="1" kern="1200"/>
              <a:t>Summer 2024</a:t>
            </a:r>
          </a:p>
          <a:p>
            <a:pPr marL="114300" lvl="1" indent="-114300" algn="l" defTabSz="577850">
              <a:lnSpc>
                <a:spcPct val="90000"/>
              </a:lnSpc>
              <a:spcBef>
                <a:spcPct val="0"/>
              </a:spcBef>
              <a:spcAft>
                <a:spcPct val="15000"/>
              </a:spcAft>
              <a:buChar char="•"/>
            </a:pPr>
            <a:r>
              <a:rPr lang="en-US" sz="1300" kern="1200"/>
              <a:t>AIR MTSS Implementation Needs Assessment June 10, 11, 17, 18</a:t>
            </a:r>
          </a:p>
          <a:p>
            <a:pPr marL="114300" lvl="1" indent="-114300" algn="l" defTabSz="577850">
              <a:lnSpc>
                <a:spcPct val="90000"/>
              </a:lnSpc>
              <a:spcBef>
                <a:spcPct val="0"/>
              </a:spcBef>
              <a:spcAft>
                <a:spcPct val="15000"/>
              </a:spcAft>
              <a:buChar char="•"/>
            </a:pPr>
            <a:r>
              <a:rPr lang="en-US" sz="1300" kern="1200"/>
              <a:t>DBI Training at CCOSA June 14</a:t>
            </a:r>
          </a:p>
          <a:p>
            <a:pPr marL="114300" lvl="1" indent="-114300" algn="l" defTabSz="577850">
              <a:lnSpc>
                <a:spcPct val="90000"/>
              </a:lnSpc>
              <a:spcBef>
                <a:spcPct val="0"/>
              </a:spcBef>
              <a:spcAft>
                <a:spcPct val="15000"/>
              </a:spcAft>
              <a:buChar char="•"/>
            </a:pPr>
            <a:r>
              <a:rPr lang="en-US" sz="1300" kern="1200"/>
              <a:t>MTSS Summer Conference June 25, 26</a:t>
            </a:r>
          </a:p>
        </p:txBody>
      </p:sp>
      <p:sp>
        <p:nvSpPr>
          <p:cNvPr id="20" name="Oval 19">
            <a:extLst>
              <a:ext uri="{FF2B5EF4-FFF2-40B4-BE49-F238E27FC236}">
                <a16:creationId xmlns:a16="http://schemas.microsoft.com/office/drawing/2014/main" id="{C3814945-5A79-4DD2-4E45-F7EF35DF9B4A}"/>
              </a:ext>
              <a:ext uri="{C183D7F6-B498-43B3-948B-1728B52AA6E4}">
                <adec:decorative xmlns:adec="http://schemas.microsoft.com/office/drawing/2017/decorative" val="1"/>
              </a:ext>
            </a:extLst>
          </p:cNvPr>
          <p:cNvSpPr/>
          <p:nvPr/>
        </p:nvSpPr>
        <p:spPr>
          <a:xfrm>
            <a:off x="9160629" y="3326130"/>
            <a:ext cx="434340" cy="434340"/>
          </a:xfrm>
          <a:prstGeom prst="ellipse">
            <a:avLst/>
          </a:prstGeom>
          <a:solidFill>
            <a:schemeClr val="accent1">
              <a:lumMod val="60000"/>
              <a:lumOff val="40000"/>
            </a:schemeClr>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6" name="Rectangle: Rounded Corners 5">
            <a:extLst>
              <a:ext uri="{FF2B5EF4-FFF2-40B4-BE49-F238E27FC236}">
                <a16:creationId xmlns:a16="http://schemas.microsoft.com/office/drawing/2014/main" id="{C6A7469F-9131-EA68-E1E2-D843DE27D60A}"/>
              </a:ext>
              <a:ext uri="{C183D7F6-B498-43B3-948B-1728B52AA6E4}">
                <adec:decorative xmlns:adec="http://schemas.microsoft.com/office/drawing/2017/decorative" val="1"/>
              </a:ext>
            </a:extLst>
          </p:cNvPr>
          <p:cNvSpPr/>
          <p:nvPr/>
        </p:nvSpPr>
        <p:spPr>
          <a:xfrm>
            <a:off x="876300" y="4524374"/>
            <a:ext cx="1625600" cy="476251"/>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7" name="Rectangle: Rounded Corners 6">
            <a:extLst>
              <a:ext uri="{FF2B5EF4-FFF2-40B4-BE49-F238E27FC236}">
                <a16:creationId xmlns:a16="http://schemas.microsoft.com/office/drawing/2014/main" id="{A85D7620-327F-10C7-F44C-E439559FB4B6}"/>
              </a:ext>
              <a:ext uri="{C183D7F6-B498-43B3-948B-1728B52AA6E4}">
                <adec:decorative xmlns:adec="http://schemas.microsoft.com/office/drawing/2017/decorative" val="1"/>
              </a:ext>
            </a:extLst>
          </p:cNvPr>
          <p:cNvSpPr/>
          <p:nvPr/>
        </p:nvSpPr>
        <p:spPr>
          <a:xfrm>
            <a:off x="3191043" y="1867014"/>
            <a:ext cx="1891430" cy="386624"/>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8" name="Rectangle: Rounded Corners 7">
            <a:extLst>
              <a:ext uri="{FF2B5EF4-FFF2-40B4-BE49-F238E27FC236}">
                <a16:creationId xmlns:a16="http://schemas.microsoft.com/office/drawing/2014/main" id="{C370E180-ED82-3CF4-2057-91F031BCA921}"/>
              </a:ext>
              <a:ext uri="{C183D7F6-B498-43B3-948B-1728B52AA6E4}">
                <adec:decorative xmlns:adec="http://schemas.microsoft.com/office/drawing/2017/decorative" val="1"/>
              </a:ext>
            </a:extLst>
          </p:cNvPr>
          <p:cNvSpPr/>
          <p:nvPr/>
        </p:nvSpPr>
        <p:spPr>
          <a:xfrm>
            <a:off x="5838825" y="4519613"/>
            <a:ext cx="1958975" cy="434497"/>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9" name="Rectangle: Rounded Corners 8">
            <a:extLst>
              <a:ext uri="{FF2B5EF4-FFF2-40B4-BE49-F238E27FC236}">
                <a16:creationId xmlns:a16="http://schemas.microsoft.com/office/drawing/2014/main" id="{DDAD315A-59D1-DFD6-979F-5D86E0FB5A04}"/>
              </a:ext>
              <a:ext uri="{C183D7F6-B498-43B3-948B-1728B52AA6E4}">
                <adec:decorative xmlns:adec="http://schemas.microsoft.com/office/drawing/2017/decorative" val="1"/>
              </a:ext>
            </a:extLst>
          </p:cNvPr>
          <p:cNvSpPr/>
          <p:nvPr/>
        </p:nvSpPr>
        <p:spPr>
          <a:xfrm>
            <a:off x="5838825" y="4951672"/>
            <a:ext cx="1958975" cy="359254"/>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1" name="Rectangle: Rounded Corners 10">
            <a:extLst>
              <a:ext uri="{FF2B5EF4-FFF2-40B4-BE49-F238E27FC236}">
                <a16:creationId xmlns:a16="http://schemas.microsoft.com/office/drawing/2014/main" id="{070E55AF-A504-079B-0521-B73F5EDC8346}"/>
              </a:ext>
              <a:ext uri="{C183D7F6-B498-43B3-948B-1728B52AA6E4}">
                <adec:decorative xmlns:adec="http://schemas.microsoft.com/office/drawing/2017/decorative" val="1"/>
              </a:ext>
            </a:extLst>
          </p:cNvPr>
          <p:cNvSpPr/>
          <p:nvPr/>
        </p:nvSpPr>
        <p:spPr>
          <a:xfrm>
            <a:off x="8327286" y="2251055"/>
            <a:ext cx="2137514" cy="375632"/>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2" name="Google Shape;427;p31">
            <a:extLst>
              <a:ext uri="{FF2B5EF4-FFF2-40B4-BE49-F238E27FC236}">
                <a16:creationId xmlns:a16="http://schemas.microsoft.com/office/drawing/2014/main" id="{6B4A8598-5258-0DFE-329E-2B5AAF164685}"/>
              </a:ext>
              <a:ext uri="{C183D7F6-B498-43B3-948B-1728B52AA6E4}">
                <adec:decorative xmlns:adec="http://schemas.microsoft.com/office/drawing/2017/decorative" val="1"/>
              </a:ext>
            </a:extLst>
          </p:cNvPr>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SzPts val="1000"/>
              <a:buNone/>
            </a:pPr>
            <a:fld id="{00000000-1234-1234-1234-123412341234}" type="slidenum">
              <a:rPr lang="en-US"/>
              <a:t>25</a:t>
            </a:fld>
            <a:endParaRPr/>
          </a:p>
        </p:txBody>
      </p:sp>
      <p:pic>
        <p:nvPicPr>
          <p:cNvPr id="3" name="Picture 2" descr="Oklahoma Department of Education Logo">
            <a:extLst>
              <a:ext uri="{FF2B5EF4-FFF2-40B4-BE49-F238E27FC236}">
                <a16:creationId xmlns:a16="http://schemas.microsoft.com/office/drawing/2014/main" id="{D0C03916-781D-ADFC-97C5-43A4756CA276}"/>
              </a:ext>
            </a:extLst>
          </p:cNvPr>
          <p:cNvPicPr>
            <a:picLocks noChangeAspect="1"/>
          </p:cNvPicPr>
          <p:nvPr/>
        </p:nvPicPr>
        <p:blipFill>
          <a:blip r:embed="rId3"/>
          <a:stretch>
            <a:fillRect/>
          </a:stretch>
        </p:blipFill>
        <p:spPr>
          <a:xfrm>
            <a:off x="8896920" y="5696929"/>
            <a:ext cx="2333625" cy="895350"/>
          </a:xfrm>
          <a:prstGeom prst="rect">
            <a:avLst/>
          </a:prstGeom>
        </p:spPr>
      </p:pic>
    </p:spTree>
    <p:extLst>
      <p:ext uri="{BB962C8B-B14F-4D97-AF65-F5344CB8AC3E}">
        <p14:creationId xmlns:p14="http://schemas.microsoft.com/office/powerpoint/2010/main" val="1211565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66DFB-C294-05DC-A188-281ECEE38549}"/>
              </a:ext>
            </a:extLst>
          </p:cNvPr>
          <p:cNvSpPr>
            <a:spLocks noGrp="1"/>
          </p:cNvSpPr>
          <p:nvPr>
            <p:ph type="title"/>
          </p:nvPr>
        </p:nvSpPr>
        <p:spPr/>
        <p:txBody>
          <a:bodyPr/>
          <a:lstStyle/>
          <a:p>
            <a:r>
              <a:rPr lang="en-US" dirty="0"/>
              <a:t>OSDE Timeline Year 2</a:t>
            </a:r>
          </a:p>
        </p:txBody>
      </p:sp>
      <p:sp>
        <p:nvSpPr>
          <p:cNvPr id="12" name="Freeform: Shape 11">
            <a:extLst>
              <a:ext uri="{FF2B5EF4-FFF2-40B4-BE49-F238E27FC236}">
                <a16:creationId xmlns:a16="http://schemas.microsoft.com/office/drawing/2014/main" id="{76C15F20-F45C-DD2F-9FC4-486A6451FEC3}"/>
              </a:ext>
            </a:extLst>
          </p:cNvPr>
          <p:cNvSpPr/>
          <p:nvPr/>
        </p:nvSpPr>
        <p:spPr>
          <a:xfrm>
            <a:off x="-42621" y="3953407"/>
            <a:ext cx="3515573" cy="2242185"/>
          </a:xfrm>
          <a:custGeom>
            <a:avLst/>
            <a:gdLst>
              <a:gd name="connsiteX0" fmla="*/ 0 w 2442608"/>
              <a:gd name="connsiteY0" fmla="*/ 0 h 1737360"/>
              <a:gd name="connsiteX1" fmla="*/ 2442608 w 2442608"/>
              <a:gd name="connsiteY1" fmla="*/ 0 h 1737360"/>
              <a:gd name="connsiteX2" fmla="*/ 2442608 w 2442608"/>
              <a:gd name="connsiteY2" fmla="*/ 1737360 h 1737360"/>
              <a:gd name="connsiteX3" fmla="*/ 0 w 2442608"/>
              <a:gd name="connsiteY3" fmla="*/ 1737360 h 1737360"/>
              <a:gd name="connsiteX4" fmla="*/ 0 w 2442608"/>
              <a:gd name="connsiteY4" fmla="*/ 0 h 173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2608" h="1737360">
                <a:moveTo>
                  <a:pt x="0" y="0"/>
                </a:moveTo>
                <a:lnTo>
                  <a:pt x="2442608" y="0"/>
                </a:lnTo>
                <a:lnTo>
                  <a:pt x="2442608" y="1737360"/>
                </a:lnTo>
                <a:lnTo>
                  <a:pt x="0" y="17373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199136" numCol="1" spcCol="1270" anchor="b" anchorCtr="1">
            <a:noAutofit/>
          </a:bodyPr>
          <a:lstStyle/>
          <a:p>
            <a:pPr marL="0" lvl="0" indent="0" algn="ctr" defTabSz="1244600">
              <a:lnSpc>
                <a:spcPct val="90000"/>
              </a:lnSpc>
              <a:spcBef>
                <a:spcPct val="0"/>
              </a:spcBef>
              <a:spcAft>
                <a:spcPct val="35000"/>
              </a:spcAft>
              <a:buNone/>
            </a:pPr>
            <a:r>
              <a:rPr lang="en-US" sz="2800" b="1" kern="1200"/>
              <a:t>Fall 2024</a:t>
            </a:r>
          </a:p>
          <a:p>
            <a:pPr marL="57150" lvl="1" indent="-57150" algn="l" defTabSz="488950">
              <a:lnSpc>
                <a:spcPct val="90000"/>
              </a:lnSpc>
              <a:spcBef>
                <a:spcPct val="0"/>
              </a:spcBef>
              <a:spcAft>
                <a:spcPct val="15000"/>
              </a:spcAft>
              <a:buChar char="•"/>
            </a:pPr>
            <a:r>
              <a:rPr lang="en-US" sz="1300" kern="1200"/>
              <a:t>SABERS</a:t>
            </a:r>
          </a:p>
          <a:p>
            <a:pPr marL="57150" lvl="1" indent="-57150" algn="l" defTabSz="488950">
              <a:lnSpc>
                <a:spcPct val="90000"/>
              </a:lnSpc>
              <a:spcBef>
                <a:spcPct val="0"/>
              </a:spcBef>
              <a:spcAft>
                <a:spcPct val="15000"/>
              </a:spcAft>
              <a:buChar char="•"/>
            </a:pPr>
            <a:r>
              <a:rPr lang="en-US" sz="1300" kern="1200"/>
              <a:t>SSIP Data Retreat</a:t>
            </a:r>
          </a:p>
          <a:p>
            <a:pPr marL="57150" lvl="1" indent="-57150" algn="l" defTabSz="488950">
              <a:lnSpc>
                <a:spcPct val="90000"/>
              </a:lnSpc>
              <a:spcBef>
                <a:spcPct val="0"/>
              </a:spcBef>
              <a:spcAft>
                <a:spcPct val="15000"/>
              </a:spcAft>
              <a:buChar char="•"/>
            </a:pPr>
            <a:r>
              <a:rPr lang="en-US" sz="1300" kern="1200"/>
              <a:t>SSIP Strategic Leadership Team</a:t>
            </a:r>
          </a:p>
          <a:p>
            <a:pPr marL="57150" lvl="1" indent="-57150" algn="l" defTabSz="488950">
              <a:lnSpc>
                <a:spcPct val="90000"/>
              </a:lnSpc>
              <a:spcBef>
                <a:spcPct val="0"/>
              </a:spcBef>
              <a:spcAft>
                <a:spcPct val="15000"/>
              </a:spcAft>
              <a:buChar char="•"/>
            </a:pPr>
            <a:r>
              <a:rPr lang="en-US" sz="1300" kern="1200"/>
              <a:t>OKMTSS on EDPlan</a:t>
            </a:r>
          </a:p>
          <a:p>
            <a:pPr marL="57150" lvl="1" indent="-57150" algn="l" defTabSz="488950">
              <a:lnSpc>
                <a:spcPct val="90000"/>
              </a:lnSpc>
              <a:spcBef>
                <a:spcPct val="0"/>
              </a:spcBef>
              <a:spcAft>
                <a:spcPct val="15000"/>
              </a:spcAft>
              <a:buChar char="•"/>
            </a:pPr>
            <a:r>
              <a:rPr lang="en-US" sz="1300" kern="1200"/>
              <a:t>SPDG Instructional Coach</a:t>
            </a:r>
          </a:p>
          <a:p>
            <a:pPr marL="57150" lvl="1" indent="-57150" algn="l" defTabSz="488950">
              <a:lnSpc>
                <a:spcPct val="90000"/>
              </a:lnSpc>
              <a:spcBef>
                <a:spcPct val="0"/>
              </a:spcBef>
              <a:spcAft>
                <a:spcPct val="15000"/>
              </a:spcAft>
              <a:buChar char="•"/>
            </a:pPr>
            <a:r>
              <a:rPr lang="en-US" sz="1300" kern="1200"/>
              <a:t>Refresher DBI Training w/OSDE October</a:t>
            </a:r>
          </a:p>
          <a:p>
            <a:pPr marL="57150" lvl="1" indent="-57150" algn="l" defTabSz="488950">
              <a:lnSpc>
                <a:spcPct val="90000"/>
              </a:lnSpc>
              <a:spcBef>
                <a:spcPct val="0"/>
              </a:spcBef>
              <a:spcAft>
                <a:spcPct val="15000"/>
              </a:spcAft>
              <a:buChar char="•"/>
            </a:pPr>
            <a:r>
              <a:rPr lang="en-US" sz="1300" kern="1200"/>
              <a:t>Tiered LEA DBI Scale-Up </a:t>
            </a:r>
            <a:r>
              <a:rPr lang="en-US" sz="1300"/>
              <a:t>P</a:t>
            </a:r>
            <a:r>
              <a:rPr lang="en-US" sz="1300" kern="1200"/>
              <a:t>lan</a:t>
            </a:r>
          </a:p>
        </p:txBody>
      </p:sp>
      <p:sp>
        <p:nvSpPr>
          <p:cNvPr id="14" name="Freeform: Shape 13">
            <a:extLst>
              <a:ext uri="{FF2B5EF4-FFF2-40B4-BE49-F238E27FC236}">
                <a16:creationId xmlns:a16="http://schemas.microsoft.com/office/drawing/2014/main" id="{B4C3A9C9-A991-E9E5-B5AC-6E0A1678141A}"/>
              </a:ext>
            </a:extLst>
          </p:cNvPr>
          <p:cNvSpPr/>
          <p:nvPr/>
        </p:nvSpPr>
        <p:spPr>
          <a:xfrm>
            <a:off x="3027016" y="899160"/>
            <a:ext cx="2599451" cy="1737360"/>
          </a:xfrm>
          <a:custGeom>
            <a:avLst/>
            <a:gdLst>
              <a:gd name="connsiteX0" fmla="*/ 0 w 2442608"/>
              <a:gd name="connsiteY0" fmla="*/ 0 h 1737360"/>
              <a:gd name="connsiteX1" fmla="*/ 2442608 w 2442608"/>
              <a:gd name="connsiteY1" fmla="*/ 0 h 1737360"/>
              <a:gd name="connsiteX2" fmla="*/ 2442608 w 2442608"/>
              <a:gd name="connsiteY2" fmla="*/ 1737360 h 1737360"/>
              <a:gd name="connsiteX3" fmla="*/ 0 w 2442608"/>
              <a:gd name="connsiteY3" fmla="*/ 1737360 h 1737360"/>
              <a:gd name="connsiteX4" fmla="*/ 0 w 2442608"/>
              <a:gd name="connsiteY4" fmla="*/ 0 h 173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2608" h="1737360">
                <a:moveTo>
                  <a:pt x="0" y="0"/>
                </a:moveTo>
                <a:lnTo>
                  <a:pt x="2442608" y="0"/>
                </a:lnTo>
                <a:lnTo>
                  <a:pt x="2442608" y="1737360"/>
                </a:lnTo>
                <a:lnTo>
                  <a:pt x="0" y="17373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199136" numCol="1" spcCol="1270" anchor="t" anchorCtr="1">
            <a:noAutofit/>
          </a:bodyPr>
          <a:lstStyle/>
          <a:p>
            <a:pPr marL="0" lvl="0" indent="0" algn="ctr" defTabSz="1244600">
              <a:lnSpc>
                <a:spcPct val="90000"/>
              </a:lnSpc>
              <a:spcBef>
                <a:spcPct val="0"/>
              </a:spcBef>
              <a:spcAft>
                <a:spcPct val="35000"/>
              </a:spcAft>
              <a:buNone/>
            </a:pPr>
            <a:r>
              <a:rPr lang="en-US" sz="2800" b="1" kern="1200"/>
              <a:t>Winter 2024</a:t>
            </a:r>
          </a:p>
          <a:p>
            <a:pPr marL="114300" lvl="1" indent="-114300" algn="l" defTabSz="533400">
              <a:lnSpc>
                <a:spcPct val="90000"/>
              </a:lnSpc>
              <a:spcBef>
                <a:spcPct val="0"/>
              </a:spcBef>
              <a:spcAft>
                <a:spcPct val="15000"/>
              </a:spcAft>
              <a:buChar char="•"/>
            </a:pPr>
            <a:r>
              <a:rPr lang="en-US" sz="1300" kern="1200"/>
              <a:t>DBI Training with OSPA</a:t>
            </a:r>
          </a:p>
          <a:p>
            <a:pPr marL="114300" lvl="1" indent="-114300" algn="l" defTabSz="533400">
              <a:lnSpc>
                <a:spcPct val="90000"/>
              </a:lnSpc>
              <a:spcBef>
                <a:spcPct val="0"/>
              </a:spcBef>
              <a:spcAft>
                <a:spcPct val="15000"/>
              </a:spcAft>
              <a:buChar char="•"/>
            </a:pPr>
            <a:r>
              <a:rPr lang="en-US" sz="1300" kern="1200"/>
              <a:t>SSIP Strategic Leadership Team</a:t>
            </a:r>
          </a:p>
          <a:p>
            <a:pPr marL="114300" lvl="1" indent="-114300" algn="l" defTabSz="533400">
              <a:lnSpc>
                <a:spcPct val="90000"/>
              </a:lnSpc>
              <a:spcBef>
                <a:spcPct val="0"/>
              </a:spcBef>
              <a:spcAft>
                <a:spcPct val="15000"/>
              </a:spcAft>
              <a:buChar char="•"/>
            </a:pPr>
            <a:r>
              <a:rPr lang="en-US" sz="1300" kern="1200"/>
              <a:t>OKMTSS on EDPlan</a:t>
            </a:r>
          </a:p>
          <a:p>
            <a:pPr marL="114300" lvl="1" indent="-114300" algn="l" defTabSz="533400">
              <a:lnSpc>
                <a:spcPct val="90000"/>
              </a:lnSpc>
              <a:spcBef>
                <a:spcPct val="0"/>
              </a:spcBef>
              <a:spcAft>
                <a:spcPct val="15000"/>
              </a:spcAft>
              <a:buChar char="•"/>
            </a:pPr>
            <a:r>
              <a:rPr lang="en-US" sz="1300" kern="1200"/>
              <a:t>SPDG Instructional Coach</a:t>
            </a:r>
          </a:p>
          <a:p>
            <a:pPr marL="114300" lvl="1" indent="-114300" algn="l" defTabSz="533400">
              <a:lnSpc>
                <a:spcPct val="90000"/>
              </a:lnSpc>
              <a:spcBef>
                <a:spcPct val="0"/>
              </a:spcBef>
              <a:spcAft>
                <a:spcPct val="15000"/>
              </a:spcAft>
              <a:buChar char="•"/>
            </a:pPr>
            <a:r>
              <a:rPr lang="en-US" sz="1300" kern="1200"/>
              <a:t>OKMTSS Winter Conference</a:t>
            </a:r>
          </a:p>
          <a:p>
            <a:pPr marL="114300" lvl="1" indent="-114300" algn="l" defTabSz="533400">
              <a:lnSpc>
                <a:spcPct val="90000"/>
              </a:lnSpc>
              <a:spcBef>
                <a:spcPct val="0"/>
              </a:spcBef>
              <a:spcAft>
                <a:spcPct val="15000"/>
              </a:spcAft>
              <a:buChar char="•"/>
            </a:pPr>
            <a:r>
              <a:rPr lang="en-US" sz="1300" kern="1200"/>
              <a:t>Tiered LEA DBI Scale-Up </a:t>
            </a:r>
            <a:r>
              <a:rPr lang="en-US" sz="1300"/>
              <a:t>P</a:t>
            </a:r>
            <a:r>
              <a:rPr lang="en-US" sz="1300" kern="1200"/>
              <a:t>lan</a:t>
            </a:r>
          </a:p>
        </p:txBody>
      </p:sp>
      <p:sp>
        <p:nvSpPr>
          <p:cNvPr id="16" name="Freeform: Shape 15">
            <a:extLst>
              <a:ext uri="{FF2B5EF4-FFF2-40B4-BE49-F238E27FC236}">
                <a16:creationId xmlns:a16="http://schemas.microsoft.com/office/drawing/2014/main" id="{EAE3CE9C-B2BD-D0FF-4B5C-8F51798A15B3}"/>
              </a:ext>
            </a:extLst>
          </p:cNvPr>
          <p:cNvSpPr/>
          <p:nvPr/>
        </p:nvSpPr>
        <p:spPr>
          <a:xfrm>
            <a:off x="5591755" y="3690296"/>
            <a:ext cx="2486317" cy="1828800"/>
          </a:xfrm>
          <a:custGeom>
            <a:avLst/>
            <a:gdLst>
              <a:gd name="connsiteX0" fmla="*/ 0 w 2442608"/>
              <a:gd name="connsiteY0" fmla="*/ 0 h 1737360"/>
              <a:gd name="connsiteX1" fmla="*/ 2442608 w 2442608"/>
              <a:gd name="connsiteY1" fmla="*/ 0 h 1737360"/>
              <a:gd name="connsiteX2" fmla="*/ 2442608 w 2442608"/>
              <a:gd name="connsiteY2" fmla="*/ 1737360 h 1737360"/>
              <a:gd name="connsiteX3" fmla="*/ 0 w 2442608"/>
              <a:gd name="connsiteY3" fmla="*/ 1737360 h 1737360"/>
              <a:gd name="connsiteX4" fmla="*/ 0 w 2442608"/>
              <a:gd name="connsiteY4" fmla="*/ 0 h 173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2608" h="1737360">
                <a:moveTo>
                  <a:pt x="0" y="0"/>
                </a:moveTo>
                <a:lnTo>
                  <a:pt x="2442608" y="0"/>
                </a:lnTo>
                <a:lnTo>
                  <a:pt x="2442608" y="1737360"/>
                </a:lnTo>
                <a:lnTo>
                  <a:pt x="0" y="17373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199136" numCol="1" spcCol="1270" anchor="b" anchorCtr="1">
            <a:noAutofit/>
          </a:bodyPr>
          <a:lstStyle/>
          <a:p>
            <a:pPr marL="0" lvl="0" indent="0" algn="ctr" defTabSz="1244600">
              <a:lnSpc>
                <a:spcPct val="90000"/>
              </a:lnSpc>
              <a:spcBef>
                <a:spcPct val="0"/>
              </a:spcBef>
              <a:spcAft>
                <a:spcPct val="35000"/>
              </a:spcAft>
              <a:buNone/>
            </a:pPr>
            <a:r>
              <a:rPr lang="en-US" sz="2800" b="1" kern="1200"/>
              <a:t>Spring 2025</a:t>
            </a:r>
          </a:p>
          <a:p>
            <a:pPr marL="114300" lvl="1" indent="-114300" algn="l" defTabSz="622300">
              <a:lnSpc>
                <a:spcPct val="90000"/>
              </a:lnSpc>
              <a:spcBef>
                <a:spcPct val="0"/>
              </a:spcBef>
              <a:spcAft>
                <a:spcPct val="15000"/>
              </a:spcAft>
              <a:buChar char="•"/>
            </a:pPr>
            <a:r>
              <a:rPr lang="en-US" sz="1300" kern="1200"/>
              <a:t>SPDG Instructional Coach</a:t>
            </a:r>
          </a:p>
          <a:p>
            <a:pPr marL="114300" lvl="1" indent="-114300" algn="l" defTabSz="622300">
              <a:lnSpc>
                <a:spcPct val="90000"/>
              </a:lnSpc>
              <a:spcBef>
                <a:spcPct val="0"/>
              </a:spcBef>
              <a:spcAft>
                <a:spcPct val="15000"/>
              </a:spcAft>
              <a:buChar char="•"/>
            </a:pPr>
            <a:r>
              <a:rPr lang="en-US" sz="1300" kern="1200"/>
              <a:t>SSIP Strategic Leadership Team</a:t>
            </a:r>
          </a:p>
          <a:p>
            <a:pPr marL="114300" lvl="1" indent="-114300" algn="l" defTabSz="622300">
              <a:lnSpc>
                <a:spcPct val="90000"/>
              </a:lnSpc>
              <a:spcBef>
                <a:spcPct val="0"/>
              </a:spcBef>
              <a:spcAft>
                <a:spcPct val="15000"/>
              </a:spcAft>
              <a:buChar char="•"/>
            </a:pPr>
            <a:r>
              <a:rPr lang="en-US" sz="1300" kern="1200"/>
              <a:t>Tiered LEA DBI Scale-Up </a:t>
            </a:r>
            <a:r>
              <a:rPr lang="en-US" sz="1300"/>
              <a:t>P</a:t>
            </a:r>
            <a:r>
              <a:rPr lang="en-US" sz="1300" kern="1200"/>
              <a:t>lan</a:t>
            </a:r>
          </a:p>
        </p:txBody>
      </p:sp>
      <p:sp>
        <p:nvSpPr>
          <p:cNvPr id="18" name="Freeform: Shape 17">
            <a:extLst>
              <a:ext uri="{FF2B5EF4-FFF2-40B4-BE49-F238E27FC236}">
                <a16:creationId xmlns:a16="http://schemas.microsoft.com/office/drawing/2014/main" id="{27672CF1-BFDB-DA16-729F-40E2F0A63873}"/>
              </a:ext>
            </a:extLst>
          </p:cNvPr>
          <p:cNvSpPr/>
          <p:nvPr/>
        </p:nvSpPr>
        <p:spPr>
          <a:xfrm>
            <a:off x="8078073" y="1539240"/>
            <a:ext cx="2599452" cy="1737360"/>
          </a:xfrm>
          <a:custGeom>
            <a:avLst/>
            <a:gdLst>
              <a:gd name="connsiteX0" fmla="*/ 0 w 2442608"/>
              <a:gd name="connsiteY0" fmla="*/ 0 h 1737360"/>
              <a:gd name="connsiteX1" fmla="*/ 2442608 w 2442608"/>
              <a:gd name="connsiteY1" fmla="*/ 0 h 1737360"/>
              <a:gd name="connsiteX2" fmla="*/ 2442608 w 2442608"/>
              <a:gd name="connsiteY2" fmla="*/ 1737360 h 1737360"/>
              <a:gd name="connsiteX3" fmla="*/ 0 w 2442608"/>
              <a:gd name="connsiteY3" fmla="*/ 1737360 h 1737360"/>
              <a:gd name="connsiteX4" fmla="*/ 0 w 2442608"/>
              <a:gd name="connsiteY4" fmla="*/ 0 h 173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2608" h="1737360">
                <a:moveTo>
                  <a:pt x="0" y="0"/>
                </a:moveTo>
                <a:lnTo>
                  <a:pt x="2442608" y="0"/>
                </a:lnTo>
                <a:lnTo>
                  <a:pt x="2442608" y="1737360"/>
                </a:lnTo>
                <a:lnTo>
                  <a:pt x="0" y="17373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199136" numCol="1" spcCol="1270" anchor="t" anchorCtr="1">
            <a:noAutofit/>
          </a:bodyPr>
          <a:lstStyle/>
          <a:p>
            <a:pPr marL="0" lvl="0" indent="0" algn="ctr" defTabSz="1244600">
              <a:lnSpc>
                <a:spcPct val="90000"/>
              </a:lnSpc>
              <a:spcBef>
                <a:spcPct val="0"/>
              </a:spcBef>
              <a:spcAft>
                <a:spcPct val="35000"/>
              </a:spcAft>
              <a:buNone/>
            </a:pPr>
            <a:r>
              <a:rPr lang="en-US" sz="2800" b="1" kern="1200" dirty="0"/>
              <a:t>Summer 2025</a:t>
            </a:r>
          </a:p>
          <a:p>
            <a:pPr marL="114300" lvl="1" indent="-114300" algn="l" defTabSz="622300">
              <a:lnSpc>
                <a:spcPct val="90000"/>
              </a:lnSpc>
              <a:spcBef>
                <a:spcPct val="0"/>
              </a:spcBef>
              <a:spcAft>
                <a:spcPct val="15000"/>
              </a:spcAft>
              <a:buChar char="•"/>
            </a:pPr>
            <a:r>
              <a:rPr lang="en-US" sz="1300" kern="1200" dirty="0"/>
              <a:t>AIR MTSS Implementation Needs Assessment</a:t>
            </a:r>
          </a:p>
          <a:p>
            <a:pPr marL="114300" lvl="1" indent="-114300" algn="l" defTabSz="622300">
              <a:lnSpc>
                <a:spcPct val="90000"/>
              </a:lnSpc>
              <a:spcBef>
                <a:spcPct val="0"/>
              </a:spcBef>
              <a:spcAft>
                <a:spcPct val="15000"/>
              </a:spcAft>
              <a:buChar char="•"/>
            </a:pPr>
            <a:r>
              <a:rPr lang="en-US" sz="1300" kern="1200" dirty="0"/>
              <a:t>MTSS Summer Conference</a:t>
            </a:r>
          </a:p>
          <a:p>
            <a:pPr marL="114300" lvl="1" indent="-114300" algn="l" defTabSz="622300">
              <a:lnSpc>
                <a:spcPct val="90000"/>
              </a:lnSpc>
              <a:spcBef>
                <a:spcPct val="0"/>
              </a:spcBef>
              <a:spcAft>
                <a:spcPct val="15000"/>
              </a:spcAft>
              <a:buChar char="•"/>
            </a:pPr>
            <a:r>
              <a:rPr lang="en-US" sz="1300" kern="1200" dirty="0"/>
              <a:t>DBI Training with OSPA</a:t>
            </a:r>
          </a:p>
        </p:txBody>
      </p:sp>
      <p:sp>
        <p:nvSpPr>
          <p:cNvPr id="4" name="Rectangle: Rounded Corners 3">
            <a:extLst>
              <a:ext uri="{FF2B5EF4-FFF2-40B4-BE49-F238E27FC236}">
                <a16:creationId xmlns:a16="http://schemas.microsoft.com/office/drawing/2014/main" id="{DB672E3D-2193-241D-D5C0-0FA2CB4F6581}"/>
              </a:ext>
              <a:ext uri="{C183D7F6-B498-43B3-948B-1728B52AA6E4}">
                <adec:decorative xmlns:adec="http://schemas.microsoft.com/office/drawing/2017/decorative" val="1"/>
              </a:ext>
            </a:extLst>
          </p:cNvPr>
          <p:cNvSpPr/>
          <p:nvPr/>
        </p:nvSpPr>
        <p:spPr>
          <a:xfrm>
            <a:off x="279696" y="5600505"/>
            <a:ext cx="2872740" cy="189323"/>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7" name="Rectangle: Rounded Corners 6">
            <a:extLst>
              <a:ext uri="{FF2B5EF4-FFF2-40B4-BE49-F238E27FC236}">
                <a16:creationId xmlns:a16="http://schemas.microsoft.com/office/drawing/2014/main" id="{8311A756-E09F-F310-13A8-4E92DC919790}"/>
              </a:ext>
              <a:ext uri="{C183D7F6-B498-43B3-948B-1728B52AA6E4}">
                <adec:decorative xmlns:adec="http://schemas.microsoft.com/office/drawing/2017/decorative" val="1"/>
              </a:ext>
            </a:extLst>
          </p:cNvPr>
          <p:cNvSpPr/>
          <p:nvPr/>
        </p:nvSpPr>
        <p:spPr>
          <a:xfrm>
            <a:off x="3218169" y="2214880"/>
            <a:ext cx="2180798" cy="187592"/>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 name="Arrow: Notched Right 20">
            <a:extLst>
              <a:ext uri="{FF2B5EF4-FFF2-40B4-BE49-F238E27FC236}">
                <a16:creationId xmlns:a16="http://schemas.microsoft.com/office/drawing/2014/main" id="{85C484AE-FD47-9CD5-6CFD-C22632DB287E}"/>
              </a:ext>
              <a:ext uri="{C183D7F6-B498-43B3-948B-1728B52AA6E4}">
                <adec:decorative xmlns:adec="http://schemas.microsoft.com/office/drawing/2017/decorative" val="1"/>
              </a:ext>
            </a:extLst>
          </p:cNvPr>
          <p:cNvSpPr/>
          <p:nvPr/>
        </p:nvSpPr>
        <p:spPr>
          <a:xfrm>
            <a:off x="457200" y="2674620"/>
            <a:ext cx="11274425" cy="1737360"/>
          </a:xfrm>
          <a:prstGeom prst="notchedRightArrow">
            <a:avLst/>
          </a:prstGeom>
          <a:ln w="19050">
            <a:solidFill>
              <a:schemeClr val="accent1">
                <a:lumMod val="75000"/>
              </a:schemeClr>
            </a:solid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2" name="Oval 21">
            <a:extLst>
              <a:ext uri="{FF2B5EF4-FFF2-40B4-BE49-F238E27FC236}">
                <a16:creationId xmlns:a16="http://schemas.microsoft.com/office/drawing/2014/main" id="{56859811-053C-19D9-81B1-E94B4823B952}"/>
              </a:ext>
              <a:ext uri="{C183D7F6-B498-43B3-948B-1728B52AA6E4}">
                <adec:decorative xmlns:adec="http://schemas.microsoft.com/office/drawing/2017/decorative" val="1"/>
              </a:ext>
            </a:extLst>
          </p:cNvPr>
          <p:cNvSpPr/>
          <p:nvPr/>
        </p:nvSpPr>
        <p:spPr>
          <a:xfrm>
            <a:off x="1466412" y="3326130"/>
            <a:ext cx="434340" cy="434340"/>
          </a:xfrm>
          <a:prstGeom prst="ellipse">
            <a:avLst/>
          </a:prstGeom>
          <a:solidFill>
            <a:schemeClr val="accent1"/>
          </a:solidFill>
          <a:ln>
            <a:solidFill>
              <a:schemeClr val="accent1">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3" name="Oval 22">
            <a:extLst>
              <a:ext uri="{FF2B5EF4-FFF2-40B4-BE49-F238E27FC236}">
                <a16:creationId xmlns:a16="http://schemas.microsoft.com/office/drawing/2014/main" id="{0FB30F8C-C83E-A1F5-7305-A1DB953F32BE}"/>
              </a:ext>
              <a:ext uri="{C183D7F6-B498-43B3-948B-1728B52AA6E4}">
                <adec:decorative xmlns:adec="http://schemas.microsoft.com/office/drawing/2017/decorative" val="1"/>
              </a:ext>
            </a:extLst>
          </p:cNvPr>
          <p:cNvSpPr/>
          <p:nvPr/>
        </p:nvSpPr>
        <p:spPr>
          <a:xfrm>
            <a:off x="4031151" y="3326130"/>
            <a:ext cx="434340" cy="434340"/>
          </a:xfrm>
          <a:prstGeom prst="ellipse">
            <a:avLst/>
          </a:prstGeom>
          <a:solidFill>
            <a:schemeClr val="accent1">
              <a:lumMod val="60000"/>
              <a:lumOff val="40000"/>
            </a:schemeClr>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4" name="Oval 23">
            <a:extLst>
              <a:ext uri="{FF2B5EF4-FFF2-40B4-BE49-F238E27FC236}">
                <a16:creationId xmlns:a16="http://schemas.microsoft.com/office/drawing/2014/main" id="{ED6A632C-D905-4A17-3249-0C577BBE60EB}"/>
              </a:ext>
              <a:ext uri="{C183D7F6-B498-43B3-948B-1728B52AA6E4}">
                <adec:decorative xmlns:adec="http://schemas.microsoft.com/office/drawing/2017/decorative" val="1"/>
              </a:ext>
            </a:extLst>
          </p:cNvPr>
          <p:cNvSpPr/>
          <p:nvPr/>
        </p:nvSpPr>
        <p:spPr>
          <a:xfrm>
            <a:off x="6595890" y="3326130"/>
            <a:ext cx="434340" cy="434340"/>
          </a:xfrm>
          <a:prstGeom prst="ellipse">
            <a:avLst/>
          </a:prstGeom>
          <a:solidFill>
            <a:schemeClr val="accent1"/>
          </a:solidFill>
          <a:ln>
            <a:solidFill>
              <a:schemeClr val="accent1">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5" name="Oval 24">
            <a:extLst>
              <a:ext uri="{FF2B5EF4-FFF2-40B4-BE49-F238E27FC236}">
                <a16:creationId xmlns:a16="http://schemas.microsoft.com/office/drawing/2014/main" id="{ACDD0D0C-3B73-B80C-7376-A8333736E12E}"/>
              </a:ext>
              <a:ext uri="{C183D7F6-B498-43B3-948B-1728B52AA6E4}">
                <adec:decorative xmlns:adec="http://schemas.microsoft.com/office/drawing/2017/decorative" val="1"/>
              </a:ext>
            </a:extLst>
          </p:cNvPr>
          <p:cNvSpPr/>
          <p:nvPr/>
        </p:nvSpPr>
        <p:spPr>
          <a:xfrm>
            <a:off x="9160629" y="3326130"/>
            <a:ext cx="434340" cy="434340"/>
          </a:xfrm>
          <a:prstGeom prst="ellipse">
            <a:avLst/>
          </a:prstGeom>
          <a:solidFill>
            <a:schemeClr val="accent1">
              <a:lumMod val="60000"/>
              <a:lumOff val="40000"/>
            </a:schemeClr>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7" name="Google Shape;427;p31">
            <a:extLst>
              <a:ext uri="{FF2B5EF4-FFF2-40B4-BE49-F238E27FC236}">
                <a16:creationId xmlns:a16="http://schemas.microsoft.com/office/drawing/2014/main" id="{6C85943A-94B4-E94B-40B7-E2FC2EB8B698}"/>
              </a:ext>
              <a:ext uri="{C183D7F6-B498-43B3-948B-1728B52AA6E4}">
                <adec:decorative xmlns:adec="http://schemas.microsoft.com/office/drawing/2017/decorative" val="1"/>
              </a:ext>
            </a:extLst>
          </p:cNvPr>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SzPts val="1000"/>
              <a:buNone/>
            </a:pPr>
            <a:fld id="{00000000-1234-1234-1234-123412341234}" type="slidenum">
              <a:rPr lang="en-US"/>
              <a:t>26</a:t>
            </a:fld>
            <a:endParaRPr/>
          </a:p>
        </p:txBody>
      </p:sp>
      <p:pic>
        <p:nvPicPr>
          <p:cNvPr id="3" name="Picture 2" descr="Oklahoma Department of Education Logo">
            <a:extLst>
              <a:ext uri="{FF2B5EF4-FFF2-40B4-BE49-F238E27FC236}">
                <a16:creationId xmlns:a16="http://schemas.microsoft.com/office/drawing/2014/main" id="{8C97933C-7287-DEC5-F8E0-AA93F2ECEA04}"/>
              </a:ext>
            </a:extLst>
          </p:cNvPr>
          <p:cNvPicPr>
            <a:picLocks noChangeAspect="1"/>
          </p:cNvPicPr>
          <p:nvPr/>
        </p:nvPicPr>
        <p:blipFill>
          <a:blip r:embed="rId3"/>
          <a:stretch>
            <a:fillRect/>
          </a:stretch>
        </p:blipFill>
        <p:spPr>
          <a:xfrm>
            <a:off x="8896920" y="5696929"/>
            <a:ext cx="2333625" cy="895350"/>
          </a:xfrm>
          <a:prstGeom prst="rect">
            <a:avLst/>
          </a:prstGeom>
        </p:spPr>
      </p:pic>
    </p:spTree>
    <p:extLst>
      <p:ext uri="{BB962C8B-B14F-4D97-AF65-F5344CB8AC3E}">
        <p14:creationId xmlns:p14="http://schemas.microsoft.com/office/powerpoint/2010/main" val="40844416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0E5FCF5-EF1B-33DE-FEA0-7FC69DD785A9}"/>
              </a:ext>
            </a:extLst>
          </p:cNvPr>
          <p:cNvSpPr>
            <a:spLocks noGrp="1"/>
          </p:cNvSpPr>
          <p:nvPr>
            <p:ph type="title"/>
          </p:nvPr>
        </p:nvSpPr>
        <p:spPr/>
        <p:txBody>
          <a:bodyPr/>
          <a:lstStyle/>
          <a:p>
            <a:r>
              <a:rPr lang="en-US"/>
              <a:t>OSDE Internal Capacity</a:t>
            </a:r>
          </a:p>
        </p:txBody>
      </p:sp>
      <p:pic>
        <p:nvPicPr>
          <p:cNvPr id="18" name="Content Placeholder 17" descr="the logo for Oklahoma State University">
            <a:extLst>
              <a:ext uri="{FF2B5EF4-FFF2-40B4-BE49-F238E27FC236}">
                <a16:creationId xmlns:a16="http://schemas.microsoft.com/office/drawing/2014/main" id="{2D0830F0-CBE1-CE0D-7545-5096BBE1EDF6}"/>
              </a:ext>
            </a:extLst>
          </p:cNvPr>
          <p:cNvPicPr>
            <a:picLocks noGrp="1" noChangeAspect="1"/>
          </p:cNvPicPr>
          <p:nvPr>
            <p:ph sz="quarter" idx="19"/>
          </p:nvPr>
        </p:nvPicPr>
        <p:blipFill>
          <a:blip r:embed="rId2">
            <a:extLst>
              <a:ext uri="{28A0092B-C50C-407E-A947-70E740481C1C}">
                <a14:useLocalDpi xmlns:a14="http://schemas.microsoft.com/office/drawing/2010/main"/>
              </a:ext>
            </a:extLst>
          </a:blip>
          <a:stretch>
            <a:fillRect/>
          </a:stretch>
        </p:blipFill>
        <p:spPr>
          <a:xfrm>
            <a:off x="1524516" y="2206752"/>
            <a:ext cx="3757957" cy="2444496"/>
          </a:xfrm>
        </p:spPr>
      </p:pic>
      <p:pic>
        <p:nvPicPr>
          <p:cNvPr id="1026" name="Picture 2" descr="NASP Domains of Practice">
            <a:extLst>
              <a:ext uri="{FF2B5EF4-FFF2-40B4-BE49-F238E27FC236}">
                <a16:creationId xmlns:a16="http://schemas.microsoft.com/office/drawing/2014/main" id="{87AEA4FF-5380-69CA-E2CA-EA606E1F9E1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44414" y="1942991"/>
            <a:ext cx="5086131" cy="297201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8F46684-4891-AA9E-7C9F-D30293A3050A}"/>
              </a:ext>
              <a:ext uri="{C183D7F6-B498-43B3-948B-1728B52AA6E4}">
                <adec:decorative xmlns:adec="http://schemas.microsoft.com/office/drawing/2017/decorative" val="1"/>
              </a:ext>
            </a:extLst>
          </p:cNvPr>
          <p:cNvSpPr>
            <a:spLocks noGrp="1"/>
          </p:cNvSpPr>
          <p:nvPr>
            <p:ph sz="quarter" idx="18"/>
          </p:nvPr>
        </p:nvSpPr>
        <p:spPr>
          <a:xfrm>
            <a:off x="714244" y="3221305"/>
            <a:ext cx="4157902" cy="2425638"/>
          </a:xfrm>
        </p:spPr>
        <p:txBody>
          <a:bodyPr/>
          <a:lstStyle/>
          <a:p>
            <a:pPr marL="0" indent="0">
              <a:buNone/>
            </a:pPr>
            <a:endParaRPr lang="en-US"/>
          </a:p>
          <a:p>
            <a:pPr marL="0" indent="0">
              <a:buNone/>
            </a:pPr>
            <a:endParaRPr lang="en-US"/>
          </a:p>
        </p:txBody>
      </p:sp>
      <p:pic>
        <p:nvPicPr>
          <p:cNvPr id="2" name="Picture 1" descr="Oklahoma Department of Education Logo">
            <a:extLst>
              <a:ext uri="{FF2B5EF4-FFF2-40B4-BE49-F238E27FC236}">
                <a16:creationId xmlns:a16="http://schemas.microsoft.com/office/drawing/2014/main" id="{D8D020E5-24D7-7CC5-2E1F-9F76C3515B8C}"/>
              </a:ext>
            </a:extLst>
          </p:cNvPr>
          <p:cNvPicPr>
            <a:picLocks noChangeAspect="1"/>
          </p:cNvPicPr>
          <p:nvPr/>
        </p:nvPicPr>
        <p:blipFill>
          <a:blip r:embed="rId4"/>
          <a:stretch>
            <a:fillRect/>
          </a:stretch>
        </p:blipFill>
        <p:spPr>
          <a:xfrm>
            <a:off x="8896920" y="5696929"/>
            <a:ext cx="2333625" cy="895350"/>
          </a:xfrm>
          <a:prstGeom prst="rect">
            <a:avLst/>
          </a:prstGeom>
        </p:spPr>
      </p:pic>
      <p:sp>
        <p:nvSpPr>
          <p:cNvPr id="9" name="Slide Number Placeholder 8">
            <a:extLst>
              <a:ext uri="{FF2B5EF4-FFF2-40B4-BE49-F238E27FC236}">
                <a16:creationId xmlns:a16="http://schemas.microsoft.com/office/drawing/2014/main" id="{3419C53C-642D-771B-240B-ECE4B54AD918}"/>
              </a:ext>
            </a:extLst>
          </p:cNvPr>
          <p:cNvSpPr>
            <a:spLocks noGrp="1"/>
          </p:cNvSpPr>
          <p:nvPr>
            <p:ph type="sldNum" sz="quarter" idx="20"/>
          </p:nvPr>
        </p:nvSpPr>
        <p:spPr/>
        <p:txBody>
          <a:bodyPr/>
          <a:lstStyle/>
          <a:p>
            <a:pPr marL="0" lvl="0" indent="0" algn="r" rtl="0">
              <a:spcBef>
                <a:spcPts val="0"/>
              </a:spcBef>
              <a:spcAft>
                <a:spcPts val="0"/>
              </a:spcAft>
              <a:buNone/>
            </a:pPr>
            <a:fld id="{00000000-1234-1234-1234-123412341234}" type="slidenum">
              <a:rPr lang="en-US" smtClean="0"/>
              <a:t>27</a:t>
            </a:fld>
            <a:endParaRPr lang="en-US"/>
          </a:p>
        </p:txBody>
      </p:sp>
    </p:spTree>
    <p:extLst>
      <p:ext uri="{BB962C8B-B14F-4D97-AF65-F5344CB8AC3E}">
        <p14:creationId xmlns:p14="http://schemas.microsoft.com/office/powerpoint/2010/main" val="13880729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0E5FCF5-EF1B-33DE-FEA0-7FC69DD785A9}"/>
              </a:ext>
            </a:extLst>
          </p:cNvPr>
          <p:cNvSpPr>
            <a:spLocks noGrp="1"/>
          </p:cNvSpPr>
          <p:nvPr>
            <p:ph type="title"/>
          </p:nvPr>
        </p:nvSpPr>
        <p:spPr/>
        <p:txBody>
          <a:bodyPr/>
          <a:lstStyle/>
          <a:p>
            <a:r>
              <a:rPr lang="en-US" dirty="0"/>
              <a:t>OSDE Internal Capacity (2)</a:t>
            </a:r>
          </a:p>
        </p:txBody>
      </p:sp>
      <p:pic>
        <p:nvPicPr>
          <p:cNvPr id="12" name="Content Placeholder 11" descr="A group of people sitting at tables with laptops">
            <a:extLst>
              <a:ext uri="{FF2B5EF4-FFF2-40B4-BE49-F238E27FC236}">
                <a16:creationId xmlns:a16="http://schemas.microsoft.com/office/drawing/2014/main" id="{77FC203B-EC15-F791-DE55-0895739E37A9}"/>
              </a:ext>
            </a:extLst>
          </p:cNvPr>
          <p:cNvPicPr>
            <a:picLocks noGrp="1" noChangeAspect="1"/>
          </p:cNvPicPr>
          <p:nvPr>
            <p:ph sz="quarter" idx="18"/>
          </p:nvPr>
        </p:nvPicPr>
        <p:blipFill>
          <a:blip r:embed="rId2" cstate="print">
            <a:extLst>
              <a:ext uri="{28A0092B-C50C-407E-A947-70E740481C1C}">
                <a14:useLocalDpi xmlns:a14="http://schemas.microsoft.com/office/drawing/2010/main"/>
              </a:ext>
            </a:extLst>
          </a:blip>
          <a:stretch>
            <a:fillRect/>
          </a:stretch>
        </p:blipFill>
        <p:spPr>
          <a:xfrm>
            <a:off x="457200" y="1454944"/>
            <a:ext cx="5489788" cy="4176712"/>
          </a:xfrm>
        </p:spPr>
      </p:pic>
      <p:pic>
        <p:nvPicPr>
          <p:cNvPr id="4" name="Content Placeholder 3" descr="Kyle standing at a podium presenting &quot;Transforming Student Support&quot;">
            <a:extLst>
              <a:ext uri="{FF2B5EF4-FFF2-40B4-BE49-F238E27FC236}">
                <a16:creationId xmlns:a16="http://schemas.microsoft.com/office/drawing/2014/main" id="{D8682250-D092-70F5-CB77-AC9E5706E27C}"/>
              </a:ext>
            </a:extLst>
          </p:cNvPr>
          <p:cNvPicPr>
            <a:picLocks noGrp="1" noChangeAspect="1"/>
          </p:cNvPicPr>
          <p:nvPr>
            <p:ph sz="quarter" idx="19"/>
          </p:nvPr>
        </p:nvPicPr>
        <p:blipFill>
          <a:blip r:embed="rId3">
            <a:extLst>
              <a:ext uri="{28A0092B-C50C-407E-A947-70E740481C1C}">
                <a14:useLocalDpi xmlns:a14="http://schemas.microsoft.com/office/drawing/2010/main" val="0"/>
              </a:ext>
            </a:extLst>
          </a:blip>
          <a:stretch>
            <a:fillRect/>
          </a:stretch>
        </p:blipFill>
        <p:spPr>
          <a:xfrm>
            <a:off x="7268145" y="1257300"/>
            <a:ext cx="3257550" cy="4343400"/>
          </a:xfrm>
        </p:spPr>
      </p:pic>
      <p:sp>
        <p:nvSpPr>
          <p:cNvPr id="11" name="Text Placeholder 10">
            <a:extLst>
              <a:ext uri="{FF2B5EF4-FFF2-40B4-BE49-F238E27FC236}">
                <a16:creationId xmlns:a16="http://schemas.microsoft.com/office/drawing/2014/main" id="{D1E354DC-D462-1837-5E1C-06E3F664254B}"/>
              </a:ext>
            </a:extLst>
          </p:cNvPr>
          <p:cNvSpPr>
            <a:spLocks noGrp="1"/>
          </p:cNvSpPr>
          <p:nvPr>
            <p:ph type="body" sz="quarter" idx="13"/>
          </p:nvPr>
        </p:nvSpPr>
        <p:spPr/>
        <p:txBody>
          <a:bodyPr/>
          <a:lstStyle/>
          <a:p>
            <a:endParaRPr lang="en-US"/>
          </a:p>
        </p:txBody>
      </p:sp>
      <p:pic>
        <p:nvPicPr>
          <p:cNvPr id="3" name="Picture 2" descr="Oklahoma Department of Education Logo">
            <a:extLst>
              <a:ext uri="{FF2B5EF4-FFF2-40B4-BE49-F238E27FC236}">
                <a16:creationId xmlns:a16="http://schemas.microsoft.com/office/drawing/2014/main" id="{2B79F3F2-1486-CB7C-861B-37182660C181}"/>
              </a:ext>
            </a:extLst>
          </p:cNvPr>
          <p:cNvPicPr>
            <a:picLocks noChangeAspect="1"/>
          </p:cNvPicPr>
          <p:nvPr/>
        </p:nvPicPr>
        <p:blipFill>
          <a:blip r:embed="rId4"/>
          <a:stretch>
            <a:fillRect/>
          </a:stretch>
        </p:blipFill>
        <p:spPr>
          <a:xfrm>
            <a:off x="8896920" y="5696929"/>
            <a:ext cx="2333625" cy="895350"/>
          </a:xfrm>
          <a:prstGeom prst="rect">
            <a:avLst/>
          </a:prstGeom>
        </p:spPr>
      </p:pic>
      <p:sp>
        <p:nvSpPr>
          <p:cNvPr id="9" name="Slide Number Placeholder 8">
            <a:extLst>
              <a:ext uri="{FF2B5EF4-FFF2-40B4-BE49-F238E27FC236}">
                <a16:creationId xmlns:a16="http://schemas.microsoft.com/office/drawing/2014/main" id="{3419C53C-642D-771B-240B-ECE4B54AD918}"/>
              </a:ext>
            </a:extLst>
          </p:cNvPr>
          <p:cNvSpPr>
            <a:spLocks noGrp="1"/>
          </p:cNvSpPr>
          <p:nvPr>
            <p:ph type="sldNum" sz="quarter" idx="20"/>
          </p:nvPr>
        </p:nvSpPr>
        <p:spPr/>
        <p:txBody>
          <a:bodyPr/>
          <a:lstStyle/>
          <a:p>
            <a:pPr marL="0" lvl="0" indent="0" algn="r" rtl="0">
              <a:spcBef>
                <a:spcPts val="0"/>
              </a:spcBef>
              <a:spcAft>
                <a:spcPts val="0"/>
              </a:spcAft>
              <a:buNone/>
            </a:pPr>
            <a:fld id="{00000000-1234-1234-1234-123412341234}" type="slidenum">
              <a:rPr lang="en-US" smtClean="0"/>
              <a:t>28</a:t>
            </a:fld>
            <a:endParaRPr lang="en-US"/>
          </a:p>
        </p:txBody>
      </p:sp>
    </p:spTree>
    <p:extLst>
      <p:ext uri="{BB962C8B-B14F-4D97-AF65-F5344CB8AC3E}">
        <p14:creationId xmlns:p14="http://schemas.microsoft.com/office/powerpoint/2010/main" val="9793681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B0447-EDCB-EDC1-FCDB-576C50B51B06}"/>
              </a:ext>
            </a:extLst>
          </p:cNvPr>
          <p:cNvSpPr>
            <a:spLocks noGrp="1"/>
          </p:cNvSpPr>
          <p:nvPr>
            <p:ph type="title"/>
          </p:nvPr>
        </p:nvSpPr>
        <p:spPr/>
        <p:txBody>
          <a:bodyPr/>
          <a:lstStyle/>
          <a:p>
            <a:r>
              <a:rPr lang="en-US"/>
              <a:t>OSDE Internal Capacity </a:t>
            </a:r>
          </a:p>
        </p:txBody>
      </p:sp>
      <p:pic>
        <p:nvPicPr>
          <p:cNvPr id="8" name="Content Placeholder 7" descr="&quot;School Safety and Security&quot; Logo ">
            <a:extLst>
              <a:ext uri="{FF2B5EF4-FFF2-40B4-BE49-F238E27FC236}">
                <a16:creationId xmlns:a16="http://schemas.microsoft.com/office/drawing/2014/main" id="{7FBC8242-A139-2517-34F2-DFDDA20A933F}"/>
              </a:ext>
            </a:extLst>
          </p:cNvPr>
          <p:cNvPicPr>
            <a:picLocks noGrp="1" noChangeAspect="1"/>
          </p:cNvPicPr>
          <p:nvPr>
            <p:ph sz="quarter" idx="18"/>
          </p:nvPr>
        </p:nvPicPr>
        <p:blipFill>
          <a:blip r:embed="rId3"/>
          <a:stretch>
            <a:fillRect/>
          </a:stretch>
        </p:blipFill>
        <p:spPr>
          <a:xfrm>
            <a:off x="379824" y="1129935"/>
            <a:ext cx="5099594" cy="1280160"/>
          </a:xfrm>
          <a:prstGeom prst="rect">
            <a:avLst/>
          </a:prstGeom>
        </p:spPr>
      </p:pic>
      <p:pic>
        <p:nvPicPr>
          <p:cNvPr id="15" name="Picture 14" descr="State Systemic Improvement Plan logo">
            <a:extLst>
              <a:ext uri="{FF2B5EF4-FFF2-40B4-BE49-F238E27FC236}">
                <a16:creationId xmlns:a16="http://schemas.microsoft.com/office/drawing/2014/main" id="{2AE01516-B4A0-B1D6-A576-BE4FB5CF113C}"/>
              </a:ext>
            </a:extLst>
          </p:cNvPr>
          <p:cNvPicPr>
            <a:picLocks noChangeAspect="1"/>
          </p:cNvPicPr>
          <p:nvPr/>
        </p:nvPicPr>
        <p:blipFill>
          <a:blip r:embed="rId4"/>
          <a:stretch>
            <a:fillRect/>
          </a:stretch>
        </p:blipFill>
        <p:spPr>
          <a:xfrm>
            <a:off x="460392" y="2370086"/>
            <a:ext cx="4938459" cy="952500"/>
          </a:xfrm>
          <a:prstGeom prst="rect">
            <a:avLst/>
          </a:prstGeom>
        </p:spPr>
      </p:pic>
      <p:pic>
        <p:nvPicPr>
          <p:cNvPr id="12" name="Picture 11" descr="Heroes Literacy Team within the OSDE Logo ">
            <a:extLst>
              <a:ext uri="{FF2B5EF4-FFF2-40B4-BE49-F238E27FC236}">
                <a16:creationId xmlns:a16="http://schemas.microsoft.com/office/drawing/2014/main" id="{406DC351-171A-56AC-6597-FAC6ADEAB398}"/>
              </a:ext>
            </a:extLst>
          </p:cNvPr>
          <p:cNvPicPr>
            <a:picLocks noChangeAspect="1"/>
          </p:cNvPicPr>
          <p:nvPr/>
        </p:nvPicPr>
        <p:blipFill>
          <a:blip r:embed="rId5"/>
          <a:stretch>
            <a:fillRect/>
          </a:stretch>
        </p:blipFill>
        <p:spPr>
          <a:xfrm>
            <a:off x="6894309" y="1183997"/>
            <a:ext cx="3820058" cy="2010056"/>
          </a:xfrm>
          <a:prstGeom prst="rect">
            <a:avLst/>
          </a:prstGeom>
        </p:spPr>
      </p:pic>
      <p:pic>
        <p:nvPicPr>
          <p:cNvPr id="17" name="Picture 16" descr="Oklahoma State Personnel Development Grant logo">
            <a:extLst>
              <a:ext uri="{FF2B5EF4-FFF2-40B4-BE49-F238E27FC236}">
                <a16:creationId xmlns:a16="http://schemas.microsoft.com/office/drawing/2014/main" id="{D9C63A6E-0120-522B-B35B-ACF26223284B}"/>
              </a:ext>
            </a:extLst>
          </p:cNvPr>
          <p:cNvPicPr>
            <a:picLocks noChangeAspect="1"/>
          </p:cNvPicPr>
          <p:nvPr/>
        </p:nvPicPr>
        <p:blipFill>
          <a:blip r:embed="rId6"/>
          <a:stretch>
            <a:fillRect/>
          </a:stretch>
        </p:blipFill>
        <p:spPr>
          <a:xfrm>
            <a:off x="680268" y="3512460"/>
            <a:ext cx="4498708" cy="2103451"/>
          </a:xfrm>
          <a:prstGeom prst="rect">
            <a:avLst/>
          </a:prstGeom>
        </p:spPr>
      </p:pic>
      <p:pic>
        <p:nvPicPr>
          <p:cNvPr id="14" name="Picture 13" descr="a graphic of Oklahoma that reads: Our team is comprised of literacy specialists from across Oklahoma. Our mission and goal is to help elevate reading outcomes for every student. Each of the members are assigned to one of five geographical regions throughout the state to aid in a variety of reading initiatives within their region. ">
            <a:extLst>
              <a:ext uri="{FF2B5EF4-FFF2-40B4-BE49-F238E27FC236}">
                <a16:creationId xmlns:a16="http://schemas.microsoft.com/office/drawing/2014/main" id="{26C72620-7AFD-E886-AD41-EBD0A59DECB8}"/>
              </a:ext>
            </a:extLst>
          </p:cNvPr>
          <p:cNvPicPr>
            <a:picLocks noChangeAspect="1"/>
          </p:cNvPicPr>
          <p:nvPr/>
        </p:nvPicPr>
        <p:blipFill>
          <a:blip r:embed="rId7"/>
          <a:stretch>
            <a:fillRect/>
          </a:stretch>
        </p:blipFill>
        <p:spPr>
          <a:xfrm>
            <a:off x="6422756" y="3663947"/>
            <a:ext cx="4763165" cy="1800476"/>
          </a:xfrm>
          <a:prstGeom prst="rect">
            <a:avLst/>
          </a:prstGeom>
        </p:spPr>
      </p:pic>
      <p:sp>
        <p:nvSpPr>
          <p:cNvPr id="6" name="Slide Number Placeholder 5">
            <a:extLst>
              <a:ext uri="{FF2B5EF4-FFF2-40B4-BE49-F238E27FC236}">
                <a16:creationId xmlns:a16="http://schemas.microsoft.com/office/drawing/2014/main" id="{A5790A4C-8D77-A5C1-5765-87DB4D3E47CF}"/>
              </a:ext>
            </a:extLst>
          </p:cNvPr>
          <p:cNvSpPr>
            <a:spLocks noGrp="1"/>
          </p:cNvSpPr>
          <p:nvPr>
            <p:ph type="sldNum" sz="quarter" idx="20"/>
          </p:nvPr>
        </p:nvSpPr>
        <p:spPr/>
        <p:txBody>
          <a:bodyPr/>
          <a:lstStyle/>
          <a:p>
            <a:fld id="{99A20822-4A49-4D36-86E3-300BA48D3F00}" type="slidenum">
              <a:rPr lang="en-US" smtClean="0"/>
              <a:pPr/>
              <a:t>29</a:t>
            </a:fld>
            <a:endParaRPr lang="en-US"/>
          </a:p>
        </p:txBody>
      </p:sp>
    </p:spTree>
    <p:extLst>
      <p:ext uri="{BB962C8B-B14F-4D97-AF65-F5344CB8AC3E}">
        <p14:creationId xmlns:p14="http://schemas.microsoft.com/office/powerpoint/2010/main" val="35609331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g209f7694935_0_1"/>
          <p:cNvSpPr txBox="1">
            <a:spLocks noGrp="1"/>
          </p:cNvSpPr>
          <p:nvPr>
            <p:ph type="title"/>
          </p:nvPr>
        </p:nvSpPr>
        <p:spPr>
          <a:xfrm>
            <a:off x="457200" y="0"/>
            <a:ext cx="11276100" cy="128010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SzPts val="4200"/>
              <a:buNone/>
            </a:pPr>
            <a:r>
              <a:rPr lang="en-US"/>
              <a:t>Introductions</a:t>
            </a:r>
          </a:p>
        </p:txBody>
      </p:sp>
      <p:pic>
        <p:nvPicPr>
          <p:cNvPr id="4" name="Picture 3" descr="A photo of Kyle Allen: a white man with blonde hair in a suit">
            <a:extLst>
              <a:ext uri="{FF2B5EF4-FFF2-40B4-BE49-F238E27FC236}">
                <a16:creationId xmlns:a16="http://schemas.microsoft.com/office/drawing/2014/main" id="{C0E631C2-DC2D-A31F-CBFD-21057221E94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8478" y="1288525"/>
            <a:ext cx="3356198" cy="3541872"/>
          </a:xfrm>
          <a:prstGeom prst="rect">
            <a:avLst/>
          </a:prstGeom>
        </p:spPr>
      </p:pic>
      <p:sp>
        <p:nvSpPr>
          <p:cNvPr id="6" name="TextBox 5">
            <a:extLst>
              <a:ext uri="{FF2B5EF4-FFF2-40B4-BE49-F238E27FC236}">
                <a16:creationId xmlns:a16="http://schemas.microsoft.com/office/drawing/2014/main" id="{25596DCA-893D-2C93-3C5D-3D19CD3FBA25}"/>
              </a:ext>
            </a:extLst>
          </p:cNvPr>
          <p:cNvSpPr txBox="1"/>
          <p:nvPr/>
        </p:nvSpPr>
        <p:spPr>
          <a:xfrm>
            <a:off x="408476" y="4865946"/>
            <a:ext cx="3356199" cy="923330"/>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800"/>
              <a:buFont typeface="Arial"/>
              <a:buNone/>
            </a:pPr>
            <a:r>
              <a:rPr lang="en-US">
                <a:solidFill>
                  <a:srgbClr val="000000"/>
                </a:solidFill>
                <a:latin typeface="Calibri"/>
                <a:cs typeface="Calibri"/>
                <a:sym typeface="Calibri"/>
              </a:rPr>
              <a:t>Kyle Allen</a:t>
            </a:r>
            <a:endParaRPr lang="en-US"/>
          </a:p>
          <a:p>
            <a:pPr marL="0" marR="0" lvl="0" indent="0" algn="ctr" rtl="0">
              <a:lnSpc>
                <a:spcPct val="100000"/>
              </a:lnSpc>
              <a:spcBef>
                <a:spcPts val="0"/>
              </a:spcBef>
              <a:spcAft>
                <a:spcPts val="0"/>
              </a:spcAft>
              <a:buNone/>
            </a:pPr>
            <a:r>
              <a:rPr lang="en-US" i="1">
                <a:solidFill>
                  <a:srgbClr val="000000"/>
                </a:solidFill>
                <a:latin typeface="Calibri"/>
                <a:cs typeface="Calibri"/>
                <a:sym typeface="Calibri"/>
              </a:rPr>
              <a:t>TA Consultant</a:t>
            </a:r>
            <a:endParaRPr lang="en-US" i="1"/>
          </a:p>
          <a:p>
            <a:pPr marL="0" marR="0" lvl="0" indent="0" algn="ctr" rtl="0">
              <a:lnSpc>
                <a:spcPct val="100000"/>
              </a:lnSpc>
              <a:spcBef>
                <a:spcPts val="0"/>
              </a:spcBef>
              <a:spcAft>
                <a:spcPts val="0"/>
              </a:spcAft>
              <a:buNone/>
            </a:pPr>
            <a:r>
              <a:rPr lang="en-US">
                <a:solidFill>
                  <a:srgbClr val="000000"/>
                </a:solidFill>
                <a:latin typeface="Calibri"/>
                <a:cs typeface="Calibri"/>
                <a:sym typeface="Calibri"/>
              </a:rPr>
              <a:t>American Institutes for Research</a:t>
            </a:r>
            <a:endParaRPr lang="en-US"/>
          </a:p>
        </p:txBody>
      </p:sp>
      <p:pic>
        <p:nvPicPr>
          <p:cNvPr id="1026" name="Picture 2" descr="Photo of Nancy Goosen: a White woman with blonde hair wearing a black shirt. ">
            <a:extLst>
              <a:ext uri="{FF2B5EF4-FFF2-40B4-BE49-F238E27FC236}">
                <a16:creationId xmlns:a16="http://schemas.microsoft.com/office/drawing/2014/main" id="{0390B876-3C6F-DA20-6BEB-3F204146103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17151" y="1280100"/>
            <a:ext cx="3356197" cy="354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 name="Google Shape;200;g209f7694935_0_1"/>
          <p:cNvSpPr txBox="1"/>
          <p:nvPr/>
        </p:nvSpPr>
        <p:spPr>
          <a:xfrm>
            <a:off x="4064699" y="4821578"/>
            <a:ext cx="4061100" cy="1015632"/>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a:solidFill>
                  <a:srgbClr val="000000"/>
                </a:solidFill>
                <a:latin typeface="Calibri"/>
                <a:cs typeface="Calibri"/>
                <a:sym typeface="Calibri"/>
              </a:rPr>
              <a:t>Nancy Goosen</a:t>
            </a:r>
            <a:endParaRPr lang="en-US"/>
          </a:p>
          <a:p>
            <a:pPr marL="0" marR="0" lvl="0" indent="0" algn="ctr" rtl="0">
              <a:lnSpc>
                <a:spcPct val="100000"/>
              </a:lnSpc>
              <a:spcBef>
                <a:spcPts val="0"/>
              </a:spcBef>
              <a:spcAft>
                <a:spcPts val="0"/>
              </a:spcAft>
              <a:buNone/>
            </a:pPr>
            <a:r>
              <a:rPr lang="en-US" i="1">
                <a:solidFill>
                  <a:srgbClr val="000000"/>
                </a:solidFill>
                <a:latin typeface="Calibri"/>
                <a:cs typeface="Calibri"/>
                <a:sym typeface="Calibri"/>
              </a:rPr>
              <a:t>Program Manager, Policies &amp; Procedures</a:t>
            </a:r>
            <a:endParaRPr lang="en-US" i="1"/>
          </a:p>
          <a:p>
            <a:pPr marL="0" marR="0" lvl="0" indent="0" algn="ctr" rtl="0">
              <a:lnSpc>
                <a:spcPct val="100000"/>
              </a:lnSpc>
              <a:spcBef>
                <a:spcPts val="0"/>
              </a:spcBef>
              <a:spcAft>
                <a:spcPts val="0"/>
              </a:spcAft>
              <a:buNone/>
            </a:pPr>
            <a:r>
              <a:rPr lang="en-US">
                <a:solidFill>
                  <a:srgbClr val="000000"/>
                </a:solidFill>
                <a:latin typeface="Calibri"/>
                <a:ea typeface="Calibri"/>
                <a:cs typeface="Calibri"/>
                <a:sym typeface="Calibri"/>
              </a:rPr>
              <a:t>Oklahoma</a:t>
            </a:r>
            <a:r>
              <a:rPr lang="en-US" sz="1800" b="0" i="0" u="none" strike="noStrike" cap="none">
                <a:solidFill>
                  <a:srgbClr val="000000"/>
                </a:solidFill>
                <a:latin typeface="Calibri"/>
                <a:ea typeface="Calibri"/>
                <a:cs typeface="Calibri"/>
                <a:sym typeface="Calibri"/>
              </a:rPr>
              <a:t> Department of Education</a:t>
            </a:r>
            <a:endParaRPr lang="en-US"/>
          </a:p>
        </p:txBody>
      </p:sp>
      <p:sp>
        <p:nvSpPr>
          <p:cNvPr id="198" name="Google Shape;198;g209f7694935_0_1">
            <a:extLst>
              <a:ext uri="{C183D7F6-B498-43B3-948B-1728B52AA6E4}">
                <adec:decorative xmlns:adec="http://schemas.microsoft.com/office/drawing/2017/decorative" val="1"/>
              </a:ext>
            </a:extLst>
          </p:cNvPr>
          <p:cNvSpPr txBox="1">
            <a:spLocks noGrp="1"/>
          </p:cNvSpPr>
          <p:nvPr>
            <p:ph type="sldNum" idx="12"/>
          </p:nvPr>
        </p:nvSpPr>
        <p:spPr>
          <a:xfrm>
            <a:off x="11734800" y="6704112"/>
            <a:ext cx="157200" cy="153900"/>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smtClean="0"/>
              <a:t>3</a:t>
            </a:fld>
            <a:endParaRPr lang="en-US"/>
          </a:p>
        </p:txBody>
      </p:sp>
      <p:pic>
        <p:nvPicPr>
          <p:cNvPr id="2" name="Picture 1" descr="Jason Harlacher: a white man with brown hair wearing a navy sweater ">
            <a:extLst>
              <a:ext uri="{FF2B5EF4-FFF2-40B4-BE49-F238E27FC236}">
                <a16:creationId xmlns:a16="http://schemas.microsoft.com/office/drawing/2014/main" id="{36763CDC-0050-C8EC-ACCB-A12113FD703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5400000">
            <a:off x="8281141" y="1378238"/>
            <a:ext cx="3548119" cy="3356198"/>
          </a:xfrm>
          <a:prstGeom prst="rect">
            <a:avLst/>
          </a:prstGeom>
        </p:spPr>
      </p:pic>
      <p:sp>
        <p:nvSpPr>
          <p:cNvPr id="199" name="Google Shape;199;g209f7694935_0_1"/>
          <p:cNvSpPr txBox="1"/>
          <p:nvPr/>
        </p:nvSpPr>
        <p:spPr>
          <a:xfrm>
            <a:off x="8377100" y="4819795"/>
            <a:ext cx="3356199" cy="1015632"/>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Jason Harlacher, PhD</a:t>
            </a:r>
          </a:p>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rgbClr val="000000"/>
                </a:solidFill>
                <a:latin typeface="Calibri"/>
                <a:ea typeface="Calibri"/>
                <a:cs typeface="Calibri"/>
                <a:sym typeface="Calibri"/>
              </a:rPr>
              <a:t>Senior Researcher</a:t>
            </a: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American Institutes for Research</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50"/>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chemeClr val="dk1"/>
              </a:buClr>
              <a:buSzPts val="4200"/>
              <a:buFont typeface="Calibri"/>
              <a:buNone/>
            </a:pPr>
            <a:r>
              <a:rPr lang="en-US" dirty="0"/>
              <a:t>Action Plan: Reflect and Capture Notes (2)</a:t>
            </a:r>
            <a:endParaRPr dirty="0"/>
          </a:p>
        </p:txBody>
      </p:sp>
      <p:sp>
        <p:nvSpPr>
          <p:cNvPr id="6" name="Content Placeholder 3">
            <a:extLst>
              <a:ext uri="{FF2B5EF4-FFF2-40B4-BE49-F238E27FC236}">
                <a16:creationId xmlns:a16="http://schemas.microsoft.com/office/drawing/2014/main" id="{DC5B6EDF-DD92-1A98-5E49-EDFFD78D9918}"/>
              </a:ext>
            </a:extLst>
          </p:cNvPr>
          <p:cNvSpPr txBox="1">
            <a:spLocks/>
          </p:cNvSpPr>
          <p:nvPr/>
        </p:nvSpPr>
        <p:spPr>
          <a:xfrm>
            <a:off x="457200" y="1371600"/>
            <a:ext cx="3375660" cy="4343400"/>
          </a:xfrm>
          <a:prstGeom prst="rect">
            <a:avLst/>
          </a:prstGeom>
        </p:spPr>
        <p:txBody>
          <a:bodyPr lIns="0" tIns="0" rIns="0" bIns="0"/>
          <a:lst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Clr>
                <a:schemeClr val="dk1"/>
              </a:buClr>
              <a:buSzPts val="2400"/>
              <a:buFont typeface="Wingdings" panose="05000000000000000000" pitchFamily="2" charset="2"/>
              <a:buNone/>
            </a:pPr>
            <a:r>
              <a:rPr lang="en-US"/>
              <a:t>Use the action plan document to capture your notes and thinking.</a:t>
            </a:r>
          </a:p>
        </p:txBody>
      </p:sp>
      <p:pic>
        <p:nvPicPr>
          <p:cNvPr id="3" name="Picture 2" descr="A screenshot of the note-taking activity. it reads: &quot;Activity 4: Reviewing District Capacity&quot; It is an empty table with 6 rows (Key personnel, Fit, Knowledge, Resource allocation, Training/coaching, Data-based decision making) and 3 columns for each (notes, strengths, and areas for improvement)">
            <a:extLst>
              <a:ext uri="{FF2B5EF4-FFF2-40B4-BE49-F238E27FC236}">
                <a16:creationId xmlns:a16="http://schemas.microsoft.com/office/drawing/2014/main" id="{52A761DA-911C-2398-07FF-960D9C131DAA}"/>
              </a:ext>
            </a:extLst>
          </p:cNvPr>
          <p:cNvPicPr>
            <a:picLocks noChangeAspect="1"/>
          </p:cNvPicPr>
          <p:nvPr/>
        </p:nvPicPr>
        <p:blipFill>
          <a:blip r:embed="rId3"/>
          <a:stretch>
            <a:fillRect/>
          </a:stretch>
        </p:blipFill>
        <p:spPr>
          <a:xfrm>
            <a:off x="4892634" y="1371600"/>
            <a:ext cx="6840642" cy="4445430"/>
          </a:xfrm>
          <a:prstGeom prst="rect">
            <a:avLst/>
          </a:prstGeom>
        </p:spPr>
      </p:pic>
      <p:sp>
        <p:nvSpPr>
          <p:cNvPr id="681" name="Google Shape;681;p50">
            <a:extLst>
              <a:ext uri="{C183D7F6-B498-43B3-948B-1728B52AA6E4}">
                <adec:decorative xmlns:adec="http://schemas.microsoft.com/office/drawing/2017/decorative" val="0"/>
              </a:ext>
            </a:extLst>
          </p:cNvPr>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SzPts val="1000"/>
              <a:buNone/>
            </a:pPr>
            <a:fld id="{00000000-1234-1234-1234-123412341234}" type="slidenum">
              <a:rPr lang="en-US"/>
              <a:t>30</a:t>
            </a:fld>
            <a:endParaRPr/>
          </a:p>
        </p:txBody>
      </p:sp>
    </p:spTree>
    <p:extLst>
      <p:ext uri="{BB962C8B-B14F-4D97-AF65-F5344CB8AC3E}">
        <p14:creationId xmlns:p14="http://schemas.microsoft.com/office/powerpoint/2010/main" val="41124721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40"/>
          <p:cNvSpPr txBox="1">
            <a:spLocks noGrp="1"/>
          </p:cNvSpPr>
          <p:nvPr>
            <p:ph type="title"/>
          </p:nvPr>
        </p:nvSpPr>
        <p:spPr>
          <a:xfrm>
            <a:off x="4002258" y="1089661"/>
            <a:ext cx="7275342" cy="2650936"/>
          </a:xfrm>
          <a:noFill/>
          <a:ln>
            <a:noFill/>
          </a:ln>
        </p:spPr>
        <p:txBody>
          <a:bodyPr spcFirstLastPara="1" wrap="square" lIns="0" tIns="0" rIns="0" bIns="0" anchor="b" anchorCtr="0">
            <a:normAutofit/>
          </a:bodyPr>
          <a:lstStyle/>
          <a:p>
            <a:pPr lvl="0"/>
            <a:r>
              <a:rPr lang="en-US"/>
              <a:t>Alignment</a:t>
            </a:r>
          </a:p>
        </p:txBody>
      </p:sp>
      <p:sp>
        <p:nvSpPr>
          <p:cNvPr id="511" name="Google Shape;511;p40"/>
          <p:cNvSpPr txBox="1">
            <a:spLocks noGrp="1"/>
          </p:cNvSpPr>
          <p:nvPr>
            <p:ph type="body" idx="1"/>
          </p:nvPr>
        </p:nvSpPr>
        <p:spPr>
          <a:xfrm>
            <a:off x="4002258" y="4016326"/>
            <a:ext cx="7275342" cy="1899139"/>
          </a:xfrm>
          <a:noFill/>
          <a:ln>
            <a:noFill/>
          </a:ln>
        </p:spPr>
        <p:txBody>
          <a:bodyPr spcFirstLastPara="1" wrap="square" lIns="0" tIns="0" rIns="0" bIns="0" anchor="t" anchorCtr="0">
            <a:normAutofit/>
          </a:bodyPr>
          <a:lstStyle/>
          <a:p>
            <a:pPr lvl="0"/>
            <a:r>
              <a:rPr lang="en-US"/>
              <a:t>Key Personnel</a:t>
            </a:r>
          </a:p>
          <a:p>
            <a:pPr lvl="0"/>
            <a:r>
              <a:rPr lang="en-US"/>
              <a:t>Fit</a:t>
            </a:r>
          </a:p>
        </p:txBody>
      </p:sp>
      <p:sp>
        <p:nvSpPr>
          <p:cNvPr id="512" name="Google Shape;512;p40"/>
          <p:cNvSpPr txBox="1">
            <a:spLocks noGrp="1"/>
          </p:cNvSpPr>
          <p:nvPr>
            <p:ph type="sldNum" idx="12"/>
          </p:nvPr>
        </p:nvSpPr>
        <p:spPr>
          <a:xfrm>
            <a:off x="11734800" y="6704112"/>
            <a:ext cx="157094" cy="153888"/>
          </a:xfrm>
          <a:noFill/>
          <a:ln>
            <a:noFill/>
          </a:ln>
        </p:spPr>
        <p:txBody>
          <a:bodyPr spcFirstLastPara="1" wrap="square" lIns="0" tIns="0" rIns="0" bIns="0" anchor="b" anchorCtr="0">
            <a:spAutoFit/>
          </a:bodyPr>
          <a:lstStyle/>
          <a:p>
            <a:pPr lvl="0"/>
            <a:fld id="{00000000-1234-1234-1234-123412341234}" type="slidenum">
              <a:rPr lang="en-US"/>
              <a:pPr lvl="0"/>
              <a:t>31</a:t>
            </a:fld>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30"/>
          <p:cNvSpPr txBox="1">
            <a:spLocks noGrp="1"/>
          </p:cNvSpPr>
          <p:nvPr>
            <p:ph type="title"/>
          </p:nvPr>
        </p:nvSpPr>
        <p:spPr>
          <a:xfrm>
            <a:off x="457200" y="0"/>
            <a:ext cx="11276076" cy="1280160"/>
          </a:xfrm>
        </p:spPr>
        <p:txBody>
          <a:bodyPr spcFirstLastPara="1" lIns="0" tIns="0" rIns="0" bIns="0" anchor="ctr" anchorCtr="0">
            <a:normAutofit/>
          </a:bodyPr>
          <a:lstStyle/>
          <a:p>
            <a:pPr marL="0" lvl="0" indent="0" rtl="0">
              <a:spcBef>
                <a:spcPts val="0"/>
              </a:spcBef>
              <a:spcAft>
                <a:spcPts val="0"/>
              </a:spcAft>
              <a:buClr>
                <a:schemeClr val="dk1"/>
              </a:buClr>
              <a:buSzPts val="4200"/>
              <a:buFont typeface="Calibri"/>
              <a:buNone/>
            </a:pPr>
            <a:r>
              <a:rPr lang="en-US" dirty="0"/>
              <a:t>Alignment (1)</a:t>
            </a:r>
          </a:p>
        </p:txBody>
      </p:sp>
      <p:sp>
        <p:nvSpPr>
          <p:cNvPr id="393" name="Google Shape;393;p30"/>
          <p:cNvSpPr txBox="1">
            <a:spLocks noGrp="1"/>
          </p:cNvSpPr>
          <p:nvPr>
            <p:ph sz="quarter" idx="14"/>
          </p:nvPr>
        </p:nvSpPr>
        <p:spPr>
          <a:xfrm>
            <a:off x="457200" y="1371600"/>
            <a:ext cx="5436700" cy="4343400"/>
          </a:xfrm>
        </p:spPr>
        <p:txBody>
          <a:bodyPr spcFirstLastPara="1" lIns="0" tIns="0" rIns="0" bIns="0" anchorCtr="0">
            <a:normAutofit/>
          </a:bodyPr>
          <a:lstStyle/>
          <a:p>
            <a:pPr lvl="0" indent="0" rtl="0">
              <a:spcBef>
                <a:spcPts val="0"/>
              </a:spcBef>
              <a:spcAft>
                <a:spcPts val="0"/>
              </a:spcAft>
              <a:buSzPts val="2600"/>
              <a:buNone/>
            </a:pPr>
            <a:r>
              <a:rPr lang="en-US" b="0" i="0" u="none" strike="noStrike"/>
              <a:t>The contextual fit and overlap of DBI within the state education agency’s (SEA’s) current initiatives and work. </a:t>
            </a:r>
          </a:p>
          <a:p>
            <a:pPr lvl="0" indent="-228600" rtl="0">
              <a:spcBef>
                <a:spcPts val="0"/>
              </a:spcBef>
              <a:spcAft>
                <a:spcPts val="0"/>
              </a:spcAft>
              <a:buClr>
                <a:schemeClr val="dk1"/>
              </a:buClr>
              <a:buSzPts val="2600"/>
              <a:buNone/>
            </a:pPr>
            <a:endParaRPr lang="en-US"/>
          </a:p>
        </p:txBody>
      </p:sp>
      <p:pic>
        <p:nvPicPr>
          <p:cNvPr id="3" name="Graphic 2" descr="Gears with solid fill">
            <a:extLst>
              <a:ext uri="{FF2B5EF4-FFF2-40B4-BE49-F238E27FC236}">
                <a16:creationId xmlns:a16="http://schemas.microsoft.com/office/drawing/2014/main" id="{C8B0077F-958F-F89D-92EB-CC39D5321AF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594484">
            <a:off x="6730551" y="387853"/>
            <a:ext cx="5503554" cy="5503554"/>
          </a:xfrm>
          <a:prstGeom prst="rect">
            <a:avLst/>
          </a:prstGeom>
        </p:spPr>
      </p:pic>
      <p:sp>
        <p:nvSpPr>
          <p:cNvPr id="400" name="Text Placeholder 4">
            <a:extLst>
              <a:ext uri="{FF2B5EF4-FFF2-40B4-BE49-F238E27FC236}">
                <a16:creationId xmlns:a16="http://schemas.microsoft.com/office/drawing/2014/main" id="{443E94FD-5D1F-5880-CE21-96D97D0FB63A}"/>
              </a:ext>
            </a:extLst>
          </p:cNvPr>
          <p:cNvSpPr>
            <a:spLocks noGrp="1"/>
          </p:cNvSpPr>
          <p:nvPr>
            <p:ph type="body" sz="quarter" idx="13"/>
          </p:nvPr>
        </p:nvSpPr>
        <p:spPr>
          <a:xfrm>
            <a:off x="457200" y="5751576"/>
            <a:ext cx="11274552" cy="192024"/>
          </a:xfrm>
        </p:spPr>
        <p:txBody>
          <a:bodyPr/>
          <a:lstStyle/>
          <a:p>
            <a:endParaRPr lang="en-US"/>
          </a:p>
        </p:txBody>
      </p:sp>
      <p:sp>
        <p:nvSpPr>
          <p:cNvPr id="395" name="Google Shape;395;p30">
            <a:extLst>
              <a:ext uri="{C183D7F6-B498-43B3-948B-1728B52AA6E4}">
                <adec:decorative xmlns:adec="http://schemas.microsoft.com/office/drawing/2017/decorative" val="1"/>
              </a:ext>
            </a:extLst>
          </p:cNvPr>
          <p:cNvSpPr txBox="1">
            <a:spLocks noGrp="1"/>
          </p:cNvSpPr>
          <p:nvPr>
            <p:ph type="sldNum" sz="quarter" idx="12"/>
          </p:nvPr>
        </p:nvSpPr>
        <p:spPr>
          <a:xfrm>
            <a:off x="11734800" y="6704112"/>
            <a:ext cx="157094" cy="153888"/>
          </a:xfrm>
        </p:spPr>
        <p:txBody>
          <a:bodyPr spcFirstLastPara="1" wrap="none" lIns="0" tIns="0" rIns="0" bIns="0" anchor="t" anchorCtr="0">
            <a:noAutofit/>
          </a:bodyPr>
          <a:lstStyle/>
          <a:p>
            <a:pPr marL="0" lvl="0" indent="0" rtl="0">
              <a:lnSpc>
                <a:spcPct val="90000"/>
              </a:lnSpc>
              <a:spcBef>
                <a:spcPts val="0"/>
              </a:spcBef>
              <a:spcAft>
                <a:spcPts val="600"/>
              </a:spcAft>
              <a:buSzPts val="1000"/>
              <a:buNone/>
            </a:pPr>
            <a:fld id="{00000000-1234-1234-1234-123412341234}" type="slidenum">
              <a:rPr lang="en-US"/>
              <a:pPr marL="0" lvl="0" indent="0" rtl="0">
                <a:lnSpc>
                  <a:spcPct val="90000"/>
                </a:lnSpc>
                <a:spcBef>
                  <a:spcPts val="0"/>
                </a:spcBef>
                <a:spcAft>
                  <a:spcPts val="600"/>
                </a:spcAft>
                <a:buSzPts val="1000"/>
                <a:buNone/>
              </a:pPr>
              <a:t>32</a:t>
            </a:fld>
            <a:endParaRPr lang="en-US"/>
          </a:p>
        </p:txBody>
      </p:sp>
    </p:spTree>
    <p:extLst>
      <p:ext uri="{BB962C8B-B14F-4D97-AF65-F5344CB8AC3E}">
        <p14:creationId xmlns:p14="http://schemas.microsoft.com/office/powerpoint/2010/main" val="26540576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29"/>
          <p:cNvSpPr txBox="1">
            <a:spLocks noGrp="1"/>
          </p:cNvSpPr>
          <p:nvPr>
            <p:ph type="title"/>
          </p:nvPr>
        </p:nvSpPr>
        <p:spPr>
          <a:xfrm>
            <a:off x="457200" y="0"/>
            <a:ext cx="11276100" cy="128010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SzPts val="4200"/>
              <a:buNone/>
            </a:pPr>
            <a:r>
              <a:rPr lang="en-US" dirty="0"/>
              <a:t>State-Level Implementation (2)</a:t>
            </a:r>
            <a:endParaRPr dirty="0"/>
          </a:p>
        </p:txBody>
      </p:sp>
      <p:sp>
        <p:nvSpPr>
          <p:cNvPr id="3" name="Google Shape;381;p29">
            <a:extLst>
              <a:ext uri="{FF2B5EF4-FFF2-40B4-BE49-F238E27FC236}">
                <a16:creationId xmlns:a16="http://schemas.microsoft.com/office/drawing/2014/main" id="{23CD512A-977F-AE51-661B-B353A887608F}"/>
              </a:ext>
            </a:extLst>
          </p:cNvPr>
          <p:cNvSpPr txBox="1">
            <a:spLocks/>
          </p:cNvSpPr>
          <p:nvPr/>
        </p:nvSpPr>
        <p:spPr>
          <a:xfrm>
            <a:off x="1694608" y="1828799"/>
            <a:ext cx="3557016" cy="944881"/>
          </a:xfrm>
          <a:prstGeom prst="rect">
            <a:avLst/>
          </a:prstGeom>
          <a:noFill/>
          <a:ln>
            <a:noFill/>
          </a:ln>
        </p:spPr>
        <p:txBody>
          <a:bodyPr spcFirstLastPara="1" vert="horz" wrap="square" lIns="0" tIns="0" rIns="0" bIns="0" rtlCol="0" anchor="t" anchorCtr="0">
            <a:noAutofit/>
          </a:bodyPr>
          <a:lstStyle>
            <a:lvl1pPr marL="457200" marR="0" lvl="0" indent="-228600" algn="l" defTabSz="685800" rtl="0" eaLnBrk="1" fontAlgn="auto" latinLnBrk="0" hangingPunct="1">
              <a:lnSpc>
                <a:spcPct val="125000"/>
              </a:lnSpc>
              <a:spcBef>
                <a:spcPts val="1800"/>
              </a:spcBef>
              <a:spcAft>
                <a:spcPts val="0"/>
              </a:spcAft>
              <a:buClr>
                <a:schemeClr val="dk1"/>
              </a:buClr>
              <a:buSzPts val="2400"/>
              <a:buFont typeface="Wingdings" panose="05000000000000000000" pitchFamily="2" charset="2"/>
              <a:buNone/>
              <a:tabLst/>
              <a:defRPr sz="2400" b="0" i="0" kern="1200">
                <a:solidFill>
                  <a:schemeClr val="dk1"/>
                </a:solidFill>
                <a:latin typeface="+mn-lt"/>
                <a:ea typeface="Calibri"/>
                <a:cs typeface="Calibri"/>
              </a:defRPr>
            </a:lvl1pPr>
            <a:lvl2pPr marL="914400" marR="0" lvl="1" indent="-381000" algn="l" defTabSz="685800" rtl="0" eaLnBrk="1" fontAlgn="auto" latinLnBrk="0" hangingPunct="1">
              <a:lnSpc>
                <a:spcPct val="125000"/>
              </a:lnSpc>
              <a:spcBef>
                <a:spcPts val="600"/>
              </a:spcBef>
              <a:spcAft>
                <a:spcPts val="0"/>
              </a:spcAft>
              <a:buClr>
                <a:schemeClr val="dk1"/>
              </a:buClr>
              <a:buSzPts val="2400"/>
              <a:buFont typeface="Times New Roman"/>
              <a:buChar char="•"/>
              <a:tabLst/>
              <a:defRPr sz="2400" b="0" i="0" kern="1200">
                <a:solidFill>
                  <a:schemeClr val="dk2"/>
                </a:solidFill>
                <a:latin typeface="+mn-lt"/>
                <a:ea typeface="Calibri"/>
                <a:cs typeface="Calibri"/>
              </a:defRPr>
            </a:lvl2pPr>
            <a:lvl3pPr marL="1371600" marR="0" lvl="2" indent="-381000" algn="l" defTabSz="685800" rtl="0" eaLnBrk="1" fontAlgn="auto" latinLnBrk="0" hangingPunct="1">
              <a:lnSpc>
                <a:spcPct val="125000"/>
              </a:lnSpc>
              <a:spcBef>
                <a:spcPts val="600"/>
              </a:spcBef>
              <a:spcAft>
                <a:spcPts val="0"/>
              </a:spcAft>
              <a:buClr>
                <a:schemeClr val="dk1"/>
              </a:buClr>
              <a:buSzPts val="2400"/>
              <a:buFont typeface="Arial Narrow"/>
              <a:buChar char="–"/>
              <a:tabLst/>
              <a:defRPr sz="2400" b="0" i="0" kern="1200">
                <a:solidFill>
                  <a:schemeClr val="dk2"/>
                </a:solidFill>
                <a:latin typeface="+mn-lt"/>
                <a:ea typeface="Calibri"/>
                <a:cs typeface="Calibri"/>
              </a:defRPr>
            </a:lvl3pPr>
            <a:lvl4pPr marL="1828800" marR="0" lvl="3" indent="-381000" algn="l" defTabSz="685800" rtl="0" eaLnBrk="1" fontAlgn="auto" latinLnBrk="0" hangingPunct="1">
              <a:lnSpc>
                <a:spcPct val="125000"/>
              </a:lnSpc>
              <a:spcBef>
                <a:spcPts val="600"/>
              </a:spcBef>
              <a:spcAft>
                <a:spcPts val="0"/>
              </a:spcAft>
              <a:buClr>
                <a:schemeClr val="dk1"/>
              </a:buClr>
              <a:buSzPts val="2400"/>
              <a:buFont typeface="Arial Narrow"/>
              <a:buChar char="»"/>
              <a:tabLst/>
              <a:defRPr sz="2400" b="0" i="0" kern="1200">
                <a:solidFill>
                  <a:schemeClr val="dk2"/>
                </a:solidFill>
                <a:latin typeface="+mn-lt"/>
                <a:ea typeface="Calibri"/>
                <a:cs typeface="Calibri"/>
              </a:defRPr>
            </a:lvl4pPr>
            <a:lvl5pPr marL="2286000" marR="0" lvl="4" indent="-381000" algn="l" defTabSz="685800" rtl="0" eaLnBrk="1" fontAlgn="auto" latinLnBrk="0" hangingPunct="1">
              <a:lnSpc>
                <a:spcPct val="125000"/>
              </a:lnSpc>
              <a:spcBef>
                <a:spcPts val="600"/>
              </a:spcBef>
              <a:spcAft>
                <a:spcPts val="0"/>
              </a:spcAft>
              <a:buClr>
                <a:schemeClr val="dk1"/>
              </a:buClr>
              <a:buSzPts val="2400"/>
              <a:buFont typeface="Arial Narrow"/>
              <a:buChar char="◦"/>
              <a:tabLst/>
              <a:defRPr sz="2400" b="0" i="0" kern="1200">
                <a:solidFill>
                  <a:schemeClr val="dk2"/>
                </a:solidFill>
                <a:latin typeface="+mn-lt"/>
                <a:ea typeface="Calibri"/>
                <a:cs typeface="Calibri"/>
              </a:defRPr>
            </a:lvl5pPr>
            <a:lvl6pPr marL="2743200" lvl="5" indent="-381000" algn="l" defTabSz="685800" rtl="0" eaLnBrk="1" latinLnBrk="0" hangingPunct="1">
              <a:lnSpc>
                <a:spcPct val="125000"/>
              </a:lnSpc>
              <a:spcBef>
                <a:spcPts val="1800"/>
              </a:spcBef>
              <a:spcAft>
                <a:spcPts val="0"/>
              </a:spcAft>
              <a:buClr>
                <a:schemeClr val="dk1"/>
              </a:buClr>
              <a:buSzPts val="2400"/>
              <a:buFont typeface="Arial Narrow"/>
              <a:buChar char="›"/>
              <a:defRPr sz="2400" kern="1200">
                <a:solidFill>
                  <a:schemeClr val="dk1"/>
                </a:solidFill>
                <a:latin typeface="+mn-lt"/>
                <a:ea typeface="+mn-ea"/>
                <a:cs typeface="+mn-cs"/>
              </a:defRPr>
            </a:lvl6pPr>
            <a:lvl7pPr marL="3200400" lvl="6" indent="-342900" algn="l" defTabSz="685800" rtl="0" eaLnBrk="1" latinLnBrk="0" hangingPunct="1">
              <a:lnSpc>
                <a:spcPct val="90000"/>
              </a:lnSpc>
              <a:spcBef>
                <a:spcPts val="375"/>
              </a:spcBef>
              <a:spcAft>
                <a:spcPts val="0"/>
              </a:spcAft>
              <a:buClr>
                <a:schemeClr val="dk1"/>
              </a:buClr>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90000"/>
              </a:lnSpc>
              <a:spcBef>
                <a:spcPts val="375"/>
              </a:spcBef>
              <a:spcAft>
                <a:spcPts val="0"/>
              </a:spcAft>
              <a:buClr>
                <a:schemeClr val="dk1"/>
              </a:buClr>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90000"/>
              </a:lnSpc>
              <a:spcBef>
                <a:spcPts val="375"/>
              </a:spcBef>
              <a:spcAft>
                <a:spcPts val="0"/>
              </a:spcAft>
              <a:buClr>
                <a:schemeClr val="dk1"/>
              </a:buClr>
              <a:buSzPts val="1800"/>
              <a:buFont typeface="Arial" panose="020B0604020202020204" pitchFamily="34" charset="0"/>
              <a:buChar char="•"/>
              <a:defRPr sz="1350" kern="1200">
                <a:solidFill>
                  <a:schemeClr val="tx1"/>
                </a:solidFill>
                <a:latin typeface="+mn-lt"/>
                <a:ea typeface="+mn-ea"/>
                <a:cs typeface="+mn-cs"/>
              </a:defRPr>
            </a:lvl9pPr>
          </a:lstStyle>
          <a:p>
            <a:pPr marL="0" indent="0" algn="ctr">
              <a:spcBef>
                <a:spcPts val="0"/>
              </a:spcBef>
            </a:pPr>
            <a:r>
              <a:rPr lang="en-US" sz="2800" b="1">
                <a:solidFill>
                  <a:srgbClr val="212121"/>
                </a:solidFill>
                <a:latin typeface="Calibri"/>
                <a:sym typeface="Calibri"/>
              </a:rPr>
              <a:t>Key Personnel</a:t>
            </a:r>
            <a:endParaRPr lang="en-US" sz="2800" b="1"/>
          </a:p>
        </p:txBody>
      </p:sp>
      <p:pic>
        <p:nvPicPr>
          <p:cNvPr id="5" name="Graphic 4" descr="Users with solid fill">
            <a:extLst>
              <a:ext uri="{FF2B5EF4-FFF2-40B4-BE49-F238E27FC236}">
                <a16:creationId xmlns:a16="http://schemas.microsoft.com/office/drawing/2014/main" id="{BF6ADB66-B02C-D15E-2317-C4D5C897059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48577" y="1961660"/>
            <a:ext cx="3849078" cy="3849078"/>
          </a:xfrm>
          <a:prstGeom prst="rect">
            <a:avLst/>
          </a:prstGeom>
        </p:spPr>
      </p:pic>
      <p:sp>
        <p:nvSpPr>
          <p:cNvPr id="4" name="Google Shape;381;p29">
            <a:extLst>
              <a:ext uri="{FF2B5EF4-FFF2-40B4-BE49-F238E27FC236}">
                <a16:creationId xmlns:a16="http://schemas.microsoft.com/office/drawing/2014/main" id="{ACF66AD5-E136-784E-DF94-4BB2D4FCF053}"/>
              </a:ext>
            </a:extLst>
          </p:cNvPr>
          <p:cNvSpPr txBox="1">
            <a:spLocks/>
          </p:cNvSpPr>
          <p:nvPr/>
        </p:nvSpPr>
        <p:spPr>
          <a:xfrm>
            <a:off x="6482991" y="1813559"/>
            <a:ext cx="4160432" cy="1821182"/>
          </a:xfrm>
          <a:prstGeom prst="rect">
            <a:avLst/>
          </a:prstGeom>
          <a:noFill/>
          <a:ln>
            <a:noFill/>
          </a:ln>
        </p:spPr>
        <p:txBody>
          <a:bodyPr spcFirstLastPara="1" vert="horz" wrap="square" lIns="0" tIns="0" rIns="0" bIns="0" rtlCol="0" anchor="t" anchorCtr="0">
            <a:noAutofit/>
          </a:bodyPr>
          <a:lstStyle>
            <a:lvl1pPr marL="457200" marR="0" lvl="0" indent="-228600" algn="l" defTabSz="685800" rtl="0" eaLnBrk="1" fontAlgn="auto" latinLnBrk="0" hangingPunct="1">
              <a:lnSpc>
                <a:spcPct val="125000"/>
              </a:lnSpc>
              <a:spcBef>
                <a:spcPts val="1800"/>
              </a:spcBef>
              <a:spcAft>
                <a:spcPts val="0"/>
              </a:spcAft>
              <a:buClr>
                <a:schemeClr val="dk1"/>
              </a:buClr>
              <a:buSzPts val="2400"/>
              <a:buFont typeface="Wingdings" panose="05000000000000000000" pitchFamily="2" charset="2"/>
              <a:buNone/>
              <a:tabLst/>
              <a:defRPr sz="2400" b="0" i="0" kern="1200">
                <a:solidFill>
                  <a:schemeClr val="dk1"/>
                </a:solidFill>
                <a:latin typeface="+mn-lt"/>
                <a:ea typeface="Calibri"/>
                <a:cs typeface="Calibri"/>
              </a:defRPr>
            </a:lvl1pPr>
            <a:lvl2pPr marL="914400" marR="0" lvl="1" indent="-381000" algn="l" defTabSz="685800" rtl="0" eaLnBrk="1" fontAlgn="auto" latinLnBrk="0" hangingPunct="1">
              <a:lnSpc>
                <a:spcPct val="125000"/>
              </a:lnSpc>
              <a:spcBef>
                <a:spcPts val="600"/>
              </a:spcBef>
              <a:spcAft>
                <a:spcPts val="0"/>
              </a:spcAft>
              <a:buClr>
                <a:schemeClr val="dk1"/>
              </a:buClr>
              <a:buSzPts val="2400"/>
              <a:buFont typeface="Times New Roman"/>
              <a:buChar char="•"/>
              <a:tabLst/>
              <a:defRPr sz="2400" b="0" i="0" kern="1200">
                <a:solidFill>
                  <a:schemeClr val="dk2"/>
                </a:solidFill>
                <a:latin typeface="+mn-lt"/>
                <a:ea typeface="Calibri"/>
                <a:cs typeface="Calibri"/>
              </a:defRPr>
            </a:lvl2pPr>
            <a:lvl3pPr marL="1371600" marR="0" lvl="2" indent="-381000" algn="l" defTabSz="685800" rtl="0" eaLnBrk="1" fontAlgn="auto" latinLnBrk="0" hangingPunct="1">
              <a:lnSpc>
                <a:spcPct val="125000"/>
              </a:lnSpc>
              <a:spcBef>
                <a:spcPts val="600"/>
              </a:spcBef>
              <a:spcAft>
                <a:spcPts val="0"/>
              </a:spcAft>
              <a:buClr>
                <a:schemeClr val="dk1"/>
              </a:buClr>
              <a:buSzPts val="2400"/>
              <a:buFont typeface="Arial Narrow"/>
              <a:buChar char="–"/>
              <a:tabLst/>
              <a:defRPr sz="2400" b="0" i="0" kern="1200">
                <a:solidFill>
                  <a:schemeClr val="dk2"/>
                </a:solidFill>
                <a:latin typeface="+mn-lt"/>
                <a:ea typeface="Calibri"/>
                <a:cs typeface="Calibri"/>
              </a:defRPr>
            </a:lvl3pPr>
            <a:lvl4pPr marL="1828800" marR="0" lvl="3" indent="-381000" algn="l" defTabSz="685800" rtl="0" eaLnBrk="1" fontAlgn="auto" latinLnBrk="0" hangingPunct="1">
              <a:lnSpc>
                <a:spcPct val="125000"/>
              </a:lnSpc>
              <a:spcBef>
                <a:spcPts val="600"/>
              </a:spcBef>
              <a:spcAft>
                <a:spcPts val="0"/>
              </a:spcAft>
              <a:buClr>
                <a:schemeClr val="dk1"/>
              </a:buClr>
              <a:buSzPts val="2400"/>
              <a:buFont typeface="Arial Narrow"/>
              <a:buChar char="»"/>
              <a:tabLst/>
              <a:defRPr sz="2400" b="0" i="0" kern="1200">
                <a:solidFill>
                  <a:schemeClr val="dk2"/>
                </a:solidFill>
                <a:latin typeface="+mn-lt"/>
                <a:ea typeface="Calibri"/>
                <a:cs typeface="Calibri"/>
              </a:defRPr>
            </a:lvl4pPr>
            <a:lvl5pPr marL="2286000" marR="0" lvl="4" indent="-381000" algn="l" defTabSz="685800" rtl="0" eaLnBrk="1" fontAlgn="auto" latinLnBrk="0" hangingPunct="1">
              <a:lnSpc>
                <a:spcPct val="125000"/>
              </a:lnSpc>
              <a:spcBef>
                <a:spcPts val="600"/>
              </a:spcBef>
              <a:spcAft>
                <a:spcPts val="0"/>
              </a:spcAft>
              <a:buClr>
                <a:schemeClr val="dk1"/>
              </a:buClr>
              <a:buSzPts val="2400"/>
              <a:buFont typeface="Arial Narrow"/>
              <a:buChar char="◦"/>
              <a:tabLst/>
              <a:defRPr sz="2400" b="0" i="0" kern="1200">
                <a:solidFill>
                  <a:schemeClr val="dk2"/>
                </a:solidFill>
                <a:latin typeface="+mn-lt"/>
                <a:ea typeface="Calibri"/>
                <a:cs typeface="Calibri"/>
              </a:defRPr>
            </a:lvl5pPr>
            <a:lvl6pPr marL="2743200" lvl="5" indent="-381000" algn="l" defTabSz="685800" rtl="0" eaLnBrk="1" latinLnBrk="0" hangingPunct="1">
              <a:lnSpc>
                <a:spcPct val="125000"/>
              </a:lnSpc>
              <a:spcBef>
                <a:spcPts val="1800"/>
              </a:spcBef>
              <a:spcAft>
                <a:spcPts val="0"/>
              </a:spcAft>
              <a:buClr>
                <a:schemeClr val="dk1"/>
              </a:buClr>
              <a:buSzPts val="2400"/>
              <a:buFont typeface="Arial Narrow"/>
              <a:buChar char="›"/>
              <a:defRPr sz="2400" kern="1200">
                <a:solidFill>
                  <a:schemeClr val="dk1"/>
                </a:solidFill>
                <a:latin typeface="+mn-lt"/>
                <a:ea typeface="+mn-ea"/>
                <a:cs typeface="+mn-cs"/>
              </a:defRPr>
            </a:lvl6pPr>
            <a:lvl7pPr marL="3200400" lvl="6" indent="-342900" algn="l" defTabSz="685800" rtl="0" eaLnBrk="1" latinLnBrk="0" hangingPunct="1">
              <a:lnSpc>
                <a:spcPct val="90000"/>
              </a:lnSpc>
              <a:spcBef>
                <a:spcPts val="375"/>
              </a:spcBef>
              <a:spcAft>
                <a:spcPts val="0"/>
              </a:spcAft>
              <a:buClr>
                <a:schemeClr val="dk1"/>
              </a:buClr>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90000"/>
              </a:lnSpc>
              <a:spcBef>
                <a:spcPts val="375"/>
              </a:spcBef>
              <a:spcAft>
                <a:spcPts val="0"/>
              </a:spcAft>
              <a:buClr>
                <a:schemeClr val="dk1"/>
              </a:buClr>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90000"/>
              </a:lnSpc>
              <a:spcBef>
                <a:spcPts val="375"/>
              </a:spcBef>
              <a:spcAft>
                <a:spcPts val="0"/>
              </a:spcAft>
              <a:buClr>
                <a:schemeClr val="dk1"/>
              </a:buClr>
              <a:buSzPts val="1800"/>
              <a:buFont typeface="Arial" panose="020B0604020202020204" pitchFamily="34" charset="0"/>
              <a:buChar char="•"/>
              <a:defRPr sz="1350" kern="1200">
                <a:solidFill>
                  <a:schemeClr val="tx1"/>
                </a:solidFill>
                <a:latin typeface="+mn-lt"/>
                <a:ea typeface="+mn-ea"/>
                <a:cs typeface="+mn-cs"/>
              </a:defRPr>
            </a:lvl9pPr>
          </a:lstStyle>
          <a:p>
            <a:pPr marL="0" indent="0" algn="ctr">
              <a:spcBef>
                <a:spcPts val="0"/>
              </a:spcBef>
            </a:pPr>
            <a:r>
              <a:rPr lang="en-US" sz="2800" b="1" i="0" u="none" strike="noStrike">
                <a:solidFill>
                  <a:srgbClr val="212121"/>
                </a:solidFill>
                <a:latin typeface="Calibri"/>
                <a:ea typeface="Calibri"/>
                <a:cs typeface="Calibri"/>
                <a:sym typeface="Calibri"/>
              </a:rPr>
              <a:t>Fit</a:t>
            </a:r>
            <a:endParaRPr lang="en-US" sz="2800" b="1"/>
          </a:p>
        </p:txBody>
      </p:sp>
      <p:pic>
        <p:nvPicPr>
          <p:cNvPr id="7" name="Graphic 6" descr="Puzzle pieces with solid fill">
            <a:extLst>
              <a:ext uri="{FF2B5EF4-FFF2-40B4-BE49-F238E27FC236}">
                <a16:creationId xmlns:a16="http://schemas.microsoft.com/office/drawing/2014/main" id="{4C9407D8-8A13-B5EE-87FD-8D0F35584133}"/>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973769" y="2051372"/>
            <a:ext cx="3669654" cy="3669654"/>
          </a:xfrm>
          <a:prstGeom prst="rect">
            <a:avLst/>
          </a:prstGeom>
        </p:spPr>
      </p:pic>
      <p:sp>
        <p:nvSpPr>
          <p:cNvPr id="383" name="Google Shape;383;p29">
            <a:extLst>
              <a:ext uri="{C183D7F6-B498-43B3-948B-1728B52AA6E4}">
                <adec:decorative xmlns:adec="http://schemas.microsoft.com/office/drawing/2017/decorative" val="0"/>
              </a:ext>
            </a:extLst>
          </p:cNvPr>
          <p:cNvSpPr txBox="1">
            <a:spLocks noGrp="1"/>
          </p:cNvSpPr>
          <p:nvPr>
            <p:ph type="sldNum" idx="12"/>
          </p:nvPr>
        </p:nvSpPr>
        <p:spPr>
          <a:xfrm>
            <a:off x="11734800" y="6704112"/>
            <a:ext cx="157200" cy="153900"/>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33</a:t>
            </a:fld>
            <a:endParaRPr/>
          </a:p>
        </p:txBody>
      </p:sp>
    </p:spTree>
    <p:extLst>
      <p:ext uri="{BB962C8B-B14F-4D97-AF65-F5344CB8AC3E}">
        <p14:creationId xmlns:p14="http://schemas.microsoft.com/office/powerpoint/2010/main" val="10767299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CBBC11A-7A97-8A03-0EA3-B611ADD0A4D5}"/>
              </a:ext>
            </a:extLst>
          </p:cNvPr>
          <p:cNvSpPr>
            <a:spLocks noGrp="1"/>
          </p:cNvSpPr>
          <p:nvPr>
            <p:ph type="title"/>
          </p:nvPr>
        </p:nvSpPr>
        <p:spPr>
          <a:xfrm>
            <a:off x="457200" y="0"/>
            <a:ext cx="11274552" cy="1280160"/>
          </a:xfrm>
        </p:spPr>
        <p:txBody>
          <a:bodyPr anchor="ctr">
            <a:normAutofit/>
          </a:bodyPr>
          <a:lstStyle/>
          <a:p>
            <a:r>
              <a:rPr lang="en-US"/>
              <a:t>Key Personnel</a:t>
            </a:r>
          </a:p>
        </p:txBody>
      </p:sp>
      <p:sp>
        <p:nvSpPr>
          <p:cNvPr id="18" name="Content Placeholder 2">
            <a:extLst>
              <a:ext uri="{FF2B5EF4-FFF2-40B4-BE49-F238E27FC236}">
                <a16:creationId xmlns:a16="http://schemas.microsoft.com/office/drawing/2014/main" id="{C7909D69-A53A-FC06-C3E1-D55BC88A324E}"/>
              </a:ext>
            </a:extLst>
          </p:cNvPr>
          <p:cNvSpPr>
            <a:spLocks noGrp="1"/>
          </p:cNvSpPr>
          <p:nvPr>
            <p:ph sz="half" idx="1"/>
          </p:nvPr>
        </p:nvSpPr>
        <p:spPr>
          <a:xfrm>
            <a:off x="457200" y="1371600"/>
            <a:ext cx="5568696" cy="4343400"/>
          </a:xfrm>
        </p:spPr>
        <p:txBody>
          <a:bodyPr>
            <a:normAutofit/>
          </a:bodyPr>
          <a:lstStyle/>
          <a:p>
            <a:r>
              <a:rPr lang="en-US" sz="2800" b="0" i="0" u="none" strike="noStrike" cap="none">
                <a:solidFill>
                  <a:srgbClr val="000000"/>
                </a:solidFill>
                <a:latin typeface="+mj-lt"/>
                <a:ea typeface="Arial"/>
                <a:cs typeface="Arial"/>
                <a:sym typeface="Arial"/>
              </a:rPr>
              <a:t>Personnel involved with making decisions regarding DBI and implementation. </a:t>
            </a:r>
            <a:endParaRPr lang="en-US" sz="2800" u="none" strike="noStrike" cap="none">
              <a:latin typeface="+mj-lt"/>
              <a:ea typeface="Calibri"/>
              <a:cs typeface="Calibri"/>
              <a:sym typeface="Calibri"/>
            </a:endParaRPr>
          </a:p>
        </p:txBody>
      </p:sp>
      <p:pic>
        <p:nvPicPr>
          <p:cNvPr id="13" name="Content Placeholder 12" descr="Users with solid fill">
            <a:extLst>
              <a:ext uri="{FF2B5EF4-FFF2-40B4-BE49-F238E27FC236}">
                <a16:creationId xmlns:a16="http://schemas.microsoft.com/office/drawing/2014/main" id="{D05CA250-4C9F-9691-78A9-29E6FEC3D94E}"/>
              </a:ext>
            </a:extLst>
          </p:cNvPr>
          <p:cNvPicPr>
            <a:picLocks noGrp="1" noChangeAspect="1"/>
          </p:cNvPicPr>
          <p:nvPr>
            <p:ph sz="half" idx="2"/>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388352" y="1344168"/>
            <a:ext cx="4343400" cy="4343400"/>
          </a:xfrm>
        </p:spPr>
      </p:pic>
      <p:sp>
        <p:nvSpPr>
          <p:cNvPr id="20" name="Text Placeholder 4">
            <a:extLst>
              <a:ext uri="{FF2B5EF4-FFF2-40B4-BE49-F238E27FC236}">
                <a16:creationId xmlns:a16="http://schemas.microsoft.com/office/drawing/2014/main" id="{26FB1774-5E33-CF49-0946-3948FB42A49B}"/>
              </a:ext>
            </a:extLst>
          </p:cNvPr>
          <p:cNvSpPr>
            <a:spLocks noGrp="1"/>
          </p:cNvSpPr>
          <p:nvPr>
            <p:ph type="body" sz="quarter" idx="13"/>
          </p:nvPr>
        </p:nvSpPr>
        <p:spPr>
          <a:xfrm>
            <a:off x="457200" y="5751576"/>
            <a:ext cx="11274552" cy="192024"/>
          </a:xfrm>
        </p:spPr>
        <p:txBody>
          <a:bodyPr/>
          <a:lstStyle/>
          <a:p>
            <a:endParaRPr lang="en-US"/>
          </a:p>
        </p:txBody>
      </p:sp>
      <p:sp>
        <p:nvSpPr>
          <p:cNvPr id="9" name="Slide Number Placeholder 8">
            <a:extLst>
              <a:ext uri="{FF2B5EF4-FFF2-40B4-BE49-F238E27FC236}">
                <a16:creationId xmlns:a16="http://schemas.microsoft.com/office/drawing/2014/main" id="{AEC91B79-AD18-130F-E45D-8C974BA2DB15}"/>
              </a:ext>
            </a:extLst>
          </p:cNvPr>
          <p:cNvSpPr>
            <a:spLocks noGrp="1"/>
          </p:cNvSpPr>
          <p:nvPr>
            <p:ph type="sldNum" sz="quarter" idx="12"/>
          </p:nvPr>
        </p:nvSpPr>
        <p:spPr>
          <a:xfrm>
            <a:off x="11734800" y="6704112"/>
            <a:ext cx="157094" cy="153888"/>
          </a:xfrm>
        </p:spPr>
        <p:txBody>
          <a:bodyPr wrap="none" anchor="b">
            <a:normAutofit/>
          </a:bodyPr>
          <a:lstStyle/>
          <a:p>
            <a:pPr marL="0" lvl="0" indent="0" rtl="0">
              <a:spcBef>
                <a:spcPts val="0"/>
              </a:spcBef>
              <a:spcAft>
                <a:spcPts val="600"/>
              </a:spcAft>
              <a:buNone/>
            </a:pPr>
            <a:fld id="{00000000-1234-1234-1234-123412341234}" type="slidenum">
              <a:rPr lang="en-US" smtClean="0"/>
              <a:pPr marL="0" lvl="0" indent="0" rtl="0">
                <a:spcBef>
                  <a:spcPts val="0"/>
                </a:spcBef>
                <a:spcAft>
                  <a:spcPts val="600"/>
                </a:spcAft>
                <a:buNone/>
              </a:pPr>
              <a:t>34</a:t>
            </a:fld>
            <a:endParaRPr lang="en-US"/>
          </a:p>
        </p:txBody>
      </p:sp>
    </p:spTree>
    <p:extLst>
      <p:ext uri="{BB962C8B-B14F-4D97-AF65-F5344CB8AC3E}">
        <p14:creationId xmlns:p14="http://schemas.microsoft.com/office/powerpoint/2010/main" val="22834701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CD89E-AC42-8EEB-9025-7B244BAF8D02}"/>
              </a:ext>
            </a:extLst>
          </p:cNvPr>
          <p:cNvSpPr>
            <a:spLocks noGrp="1"/>
          </p:cNvSpPr>
          <p:nvPr>
            <p:ph type="title"/>
          </p:nvPr>
        </p:nvSpPr>
        <p:spPr/>
        <p:txBody>
          <a:bodyPr/>
          <a:lstStyle/>
          <a:p>
            <a:r>
              <a:rPr lang="en-US"/>
              <a:t>Fit</a:t>
            </a:r>
          </a:p>
        </p:txBody>
      </p:sp>
      <p:sp>
        <p:nvSpPr>
          <p:cNvPr id="4" name="Content Placeholder 3">
            <a:extLst>
              <a:ext uri="{FF2B5EF4-FFF2-40B4-BE49-F238E27FC236}">
                <a16:creationId xmlns:a16="http://schemas.microsoft.com/office/drawing/2014/main" id="{A956358D-4447-3896-72C5-5FE66BC1F861}"/>
              </a:ext>
            </a:extLst>
          </p:cNvPr>
          <p:cNvSpPr>
            <a:spLocks noGrp="1"/>
          </p:cNvSpPr>
          <p:nvPr>
            <p:ph sz="half" idx="2"/>
          </p:nvPr>
        </p:nvSpPr>
        <p:spPr/>
        <p:txBody>
          <a:bodyPr/>
          <a:lstStyle/>
          <a:p>
            <a:r>
              <a:rPr lang="en-US" sz="2800" b="0" i="0" u="none" strike="noStrike" cap="none">
                <a:solidFill>
                  <a:srgbClr val="000000"/>
                </a:solidFill>
                <a:latin typeface="+mj-lt"/>
                <a:ea typeface="Arial"/>
                <a:cs typeface="Arial"/>
                <a:sym typeface="Arial"/>
              </a:rPr>
              <a:t>The extent to which DBI fits within existing initiatives and structures. </a:t>
            </a:r>
            <a:endParaRPr lang="en-US" sz="2800" u="none" strike="noStrike" cap="none">
              <a:latin typeface="+mj-lt"/>
              <a:ea typeface="Calibri"/>
              <a:cs typeface="Calibri"/>
              <a:sym typeface="Calibri"/>
            </a:endParaRPr>
          </a:p>
          <a:p>
            <a:endParaRPr lang="en-US"/>
          </a:p>
          <a:p>
            <a:endParaRPr lang="en-US"/>
          </a:p>
        </p:txBody>
      </p:sp>
      <p:pic>
        <p:nvPicPr>
          <p:cNvPr id="7" name="Content Placeholder 6" descr="Puzzle pieces with solid fill">
            <a:extLst>
              <a:ext uri="{FF2B5EF4-FFF2-40B4-BE49-F238E27FC236}">
                <a16:creationId xmlns:a16="http://schemas.microsoft.com/office/drawing/2014/main" id="{4133DFBE-A2B6-7EEA-AE7D-B72F0DAB9077}"/>
              </a:ext>
            </a:extLst>
          </p:cNvPr>
          <p:cNvPicPr>
            <a:picLocks noGrp="1" noChangeAspect="1"/>
          </p:cNvPicPr>
          <p:nvPr>
            <p:ph sz="half" idx="1"/>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7200" y="1273967"/>
            <a:ext cx="4483802" cy="4483802"/>
          </a:xfrm>
          <a:prstGeom prst="rect">
            <a:avLst/>
          </a:prstGeom>
        </p:spPr>
      </p:pic>
      <p:sp>
        <p:nvSpPr>
          <p:cNvPr id="5" name="Text Placeholder 4">
            <a:extLst>
              <a:ext uri="{FF2B5EF4-FFF2-40B4-BE49-F238E27FC236}">
                <a16:creationId xmlns:a16="http://schemas.microsoft.com/office/drawing/2014/main" id="{E14F8939-1E22-A910-848A-3F6C1F75BB9F}"/>
              </a:ext>
            </a:extLst>
          </p:cNvPr>
          <p:cNvSpPr>
            <a:spLocks noGrp="1"/>
          </p:cNvSpPr>
          <p:nvPr>
            <p:ph type="body" sz="quarter" idx="13"/>
          </p:nvPr>
        </p:nvSpPr>
        <p:spPr/>
        <p:txBody>
          <a:bodyPr/>
          <a:lstStyle/>
          <a:p>
            <a:endParaRPr lang="en-US"/>
          </a:p>
        </p:txBody>
      </p:sp>
      <p:sp>
        <p:nvSpPr>
          <p:cNvPr id="6" name="Slide Number Placeholder 5">
            <a:extLst>
              <a:ext uri="{FF2B5EF4-FFF2-40B4-BE49-F238E27FC236}">
                <a16:creationId xmlns:a16="http://schemas.microsoft.com/office/drawing/2014/main" id="{63B0CD69-9F09-7CD9-B327-9FCB0CFE9513}"/>
              </a:ext>
            </a:extLst>
          </p:cNvPr>
          <p:cNvSpPr>
            <a:spLocks noGrp="1"/>
          </p:cNvSpPr>
          <p:nvPr>
            <p:ph type="sldNum" sz="quarter" idx="12"/>
          </p:nvPr>
        </p:nvSpPr>
        <p:spPr/>
        <p:txBody>
          <a:bodyPr/>
          <a:lstStyle/>
          <a:p>
            <a:fld id="{BABF4E83-61DB-418F-A99F-17BC9BB58EF6}" type="slidenum">
              <a:rPr lang="en-US" smtClean="0"/>
              <a:t>35</a:t>
            </a:fld>
            <a:endParaRPr lang="en-US"/>
          </a:p>
        </p:txBody>
      </p:sp>
    </p:spTree>
    <p:extLst>
      <p:ext uri="{BB962C8B-B14F-4D97-AF65-F5344CB8AC3E}">
        <p14:creationId xmlns:p14="http://schemas.microsoft.com/office/powerpoint/2010/main" val="2545669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49"/>
          <p:cNvSpPr txBox="1">
            <a:spLocks noGrp="1"/>
          </p:cNvSpPr>
          <p:nvPr>
            <p:ph type="title"/>
          </p:nvPr>
        </p:nvSpPr>
        <p:spPr>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chemeClr val="dk1"/>
              </a:buClr>
              <a:buSzPts val="4200"/>
              <a:buFont typeface="Calibri"/>
              <a:buNone/>
            </a:pPr>
            <a:r>
              <a:rPr lang="en-US"/>
              <a:t>Activity: Models Audit</a:t>
            </a:r>
            <a:endParaRPr/>
          </a:p>
        </p:txBody>
      </p:sp>
      <p:sp>
        <p:nvSpPr>
          <p:cNvPr id="4" name="Content Placeholder 3">
            <a:extLst>
              <a:ext uri="{FF2B5EF4-FFF2-40B4-BE49-F238E27FC236}">
                <a16:creationId xmlns:a16="http://schemas.microsoft.com/office/drawing/2014/main" id="{361C062C-9E30-7600-836D-6ED84317A0E3}"/>
              </a:ext>
            </a:extLst>
          </p:cNvPr>
          <p:cNvSpPr>
            <a:spLocks noGrp="1"/>
          </p:cNvSpPr>
          <p:nvPr>
            <p:ph sz="quarter" idx="15"/>
          </p:nvPr>
        </p:nvSpPr>
        <p:spPr/>
        <p:txBody>
          <a:bodyPr/>
          <a:lstStyle/>
          <a:p>
            <a:r>
              <a:rPr lang="en-US"/>
              <a:t>Across your department, what are the models used for problem solving, data use, or intensive interventions for students? </a:t>
            </a:r>
          </a:p>
          <a:p>
            <a:r>
              <a:rPr lang="en-US"/>
              <a:t>What level do they target (e.g., region, district, school, student)?</a:t>
            </a:r>
          </a:p>
        </p:txBody>
      </p:sp>
      <p:sp>
        <p:nvSpPr>
          <p:cNvPr id="674" name="Google Shape;674;p49">
            <a:extLst>
              <a:ext uri="{C183D7F6-B498-43B3-948B-1728B52AA6E4}">
                <adec:decorative xmlns:adec="http://schemas.microsoft.com/office/drawing/2017/decorative" val="1"/>
              </a:ext>
            </a:extLst>
          </p:cNvPr>
          <p:cNvSpPr txBox="1">
            <a:spLocks noGrp="1"/>
          </p:cNvSpPr>
          <p:nvPr>
            <p:ph type="sldNum" sz="quarter" idx="14"/>
          </p:nvPr>
        </p:nvSpPr>
        <p:spPr>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SzPts val="1000"/>
              <a:buNone/>
            </a:pPr>
            <a:fld id="{00000000-1234-1234-1234-123412341234}" type="slidenum">
              <a:rPr lang="en-US"/>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31"/>
          <p:cNvSpPr txBox="1">
            <a:spLocks noGrp="1"/>
          </p:cNvSpPr>
          <p:nvPr>
            <p:ph type="title"/>
          </p:nvPr>
        </p:nvSpPr>
        <p:spPr>
          <a:xfrm>
            <a:off x="457199" y="0"/>
            <a:ext cx="7669145" cy="128016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chemeClr val="dk1"/>
              </a:buClr>
              <a:buSzPts val="4200"/>
              <a:buFont typeface="Calibri"/>
              <a:buNone/>
            </a:pPr>
            <a:r>
              <a:rPr lang="en-US" dirty="0"/>
              <a:t>Why Is This Important? (2)</a:t>
            </a:r>
            <a:endParaRPr dirty="0"/>
          </a:p>
        </p:txBody>
      </p:sp>
      <p:sp>
        <p:nvSpPr>
          <p:cNvPr id="2" name="Content Placeholder 7">
            <a:extLst>
              <a:ext uri="{FF2B5EF4-FFF2-40B4-BE49-F238E27FC236}">
                <a16:creationId xmlns:a16="http://schemas.microsoft.com/office/drawing/2014/main" id="{43EDA9E7-ACF7-D0BA-DFA7-D5E41D5456B8}"/>
              </a:ext>
            </a:extLst>
          </p:cNvPr>
          <p:cNvSpPr txBox="1">
            <a:spLocks/>
          </p:cNvSpPr>
          <p:nvPr/>
        </p:nvSpPr>
        <p:spPr>
          <a:xfrm>
            <a:off x="457200" y="1371600"/>
            <a:ext cx="5632704" cy="4343400"/>
          </a:xfrm>
          <a:prstGeom prst="rect">
            <a:avLst/>
          </a:prstGeom>
        </p:spPr>
        <p:txBody>
          <a:bodyPr>
            <a:normAutofit/>
          </a:bodyPr>
          <a:lst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Essential for creating a cohesive, efficient, and effective system</a:t>
            </a:r>
          </a:p>
          <a:p>
            <a:r>
              <a:rPr lang="en-US"/>
              <a:t>Ensures consistency in standards, resources, and practices</a:t>
            </a:r>
          </a:p>
          <a:p>
            <a:r>
              <a:rPr lang="en-US"/>
              <a:t>Promotes equity and encourages collaboration among stakeholders </a:t>
            </a:r>
          </a:p>
        </p:txBody>
      </p:sp>
      <p:grpSp>
        <p:nvGrpSpPr>
          <p:cNvPr id="3" name="Group 2" descr="Two people sitting at a table facing each other">
            <a:extLst>
              <a:ext uri="{FF2B5EF4-FFF2-40B4-BE49-F238E27FC236}">
                <a16:creationId xmlns:a16="http://schemas.microsoft.com/office/drawing/2014/main" id="{8D2566FF-54E3-24B8-B394-9D98B44C9172}"/>
              </a:ext>
            </a:extLst>
          </p:cNvPr>
          <p:cNvGrpSpPr/>
          <p:nvPr/>
        </p:nvGrpSpPr>
        <p:grpSpPr>
          <a:xfrm>
            <a:off x="5957196" y="2120375"/>
            <a:ext cx="2943845" cy="2006850"/>
            <a:chOff x="6533535" y="2427174"/>
            <a:chExt cx="2678430" cy="1825914"/>
          </a:xfrm>
          <a:solidFill>
            <a:schemeClr val="accent1"/>
          </a:solidFill>
        </p:grpSpPr>
        <p:sp>
          <p:nvSpPr>
            <p:cNvPr id="419" name="Google Shape;419;p31">
              <a:extLst>
                <a:ext uri="{C183D7F6-B498-43B3-948B-1728B52AA6E4}">
                  <adec:decorative xmlns:adec="http://schemas.microsoft.com/office/drawing/2017/decorative" val="1"/>
                </a:ext>
              </a:extLst>
            </p:cNvPr>
            <p:cNvSpPr/>
            <p:nvPr/>
          </p:nvSpPr>
          <p:spPr>
            <a:xfrm>
              <a:off x="6744990" y="2427174"/>
              <a:ext cx="352425" cy="352424"/>
            </a:xfrm>
            <a:custGeom>
              <a:avLst/>
              <a:gdLst/>
              <a:ahLst/>
              <a:cxnLst/>
              <a:rect l="l" t="t" r="r" b="b"/>
              <a:pathLst>
                <a:path w="352425" h="352424" extrusionOk="0">
                  <a:moveTo>
                    <a:pt x="176213" y="352425"/>
                  </a:moveTo>
                  <a:cubicBezTo>
                    <a:pt x="273531" y="352425"/>
                    <a:pt x="352425" y="273531"/>
                    <a:pt x="352425" y="176213"/>
                  </a:cubicBezTo>
                  <a:cubicBezTo>
                    <a:pt x="352425" y="78894"/>
                    <a:pt x="273531" y="0"/>
                    <a:pt x="176213" y="0"/>
                  </a:cubicBezTo>
                  <a:cubicBezTo>
                    <a:pt x="78894" y="0"/>
                    <a:pt x="0" y="78894"/>
                    <a:pt x="0" y="176213"/>
                  </a:cubicBezTo>
                  <a:cubicBezTo>
                    <a:pt x="0" y="273531"/>
                    <a:pt x="78894" y="352425"/>
                    <a:pt x="176213" y="352425"/>
                  </a:cubicBezTo>
                  <a:close/>
                </a:path>
              </a:pathLst>
            </a:custGeom>
            <a:gr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0" name="Google Shape;420;p31" descr="Two people sitting at a table"/>
            <p:cNvSpPr/>
            <p:nvPr/>
          </p:nvSpPr>
          <p:spPr>
            <a:xfrm>
              <a:off x="6747429" y="2825095"/>
              <a:ext cx="790517" cy="1400503"/>
            </a:xfrm>
            <a:custGeom>
              <a:avLst/>
              <a:gdLst/>
              <a:ahLst/>
              <a:cxnLst/>
              <a:rect l="l" t="t" r="r" b="b"/>
              <a:pathLst>
                <a:path w="790517" h="1400503" extrusionOk="0">
                  <a:moveTo>
                    <a:pt x="403554" y="353802"/>
                  </a:moveTo>
                  <a:cubicBezTo>
                    <a:pt x="418744" y="364758"/>
                    <a:pt x="436985" y="370676"/>
                    <a:pt x="455713" y="370718"/>
                  </a:cubicBezTo>
                  <a:lnTo>
                    <a:pt x="702411" y="370718"/>
                  </a:lnTo>
                  <a:cubicBezTo>
                    <a:pt x="751070" y="370718"/>
                    <a:pt x="790517" y="331271"/>
                    <a:pt x="790517" y="282612"/>
                  </a:cubicBezTo>
                  <a:cubicBezTo>
                    <a:pt x="790517" y="233952"/>
                    <a:pt x="751070" y="194505"/>
                    <a:pt x="702411" y="194505"/>
                  </a:cubicBezTo>
                  <a:lnTo>
                    <a:pt x="484612" y="194505"/>
                  </a:lnTo>
                  <a:lnTo>
                    <a:pt x="316858" y="71509"/>
                  </a:lnTo>
                  <a:cubicBezTo>
                    <a:pt x="280223" y="21172"/>
                    <a:pt x="219455" y="-5718"/>
                    <a:pt x="157562" y="1024"/>
                  </a:cubicBezTo>
                  <a:cubicBezTo>
                    <a:pt x="66375" y="12362"/>
                    <a:pt x="-1576" y="90649"/>
                    <a:pt x="28" y="182523"/>
                  </a:cubicBezTo>
                  <a:lnTo>
                    <a:pt x="28" y="687901"/>
                  </a:lnTo>
                  <a:cubicBezTo>
                    <a:pt x="28" y="785219"/>
                    <a:pt x="78922" y="864113"/>
                    <a:pt x="176240" y="864113"/>
                  </a:cubicBezTo>
                  <a:lnTo>
                    <a:pt x="349986" y="864113"/>
                  </a:lnTo>
                  <a:lnTo>
                    <a:pt x="349986" y="864113"/>
                  </a:lnTo>
                  <a:lnTo>
                    <a:pt x="561441" y="864113"/>
                  </a:lnTo>
                  <a:lnTo>
                    <a:pt x="561441" y="1312398"/>
                  </a:lnTo>
                  <a:cubicBezTo>
                    <a:pt x="561441" y="1361057"/>
                    <a:pt x="600888" y="1400504"/>
                    <a:pt x="649547" y="1400504"/>
                  </a:cubicBezTo>
                  <a:cubicBezTo>
                    <a:pt x="698206" y="1400504"/>
                    <a:pt x="737653" y="1361057"/>
                    <a:pt x="737653" y="1312398"/>
                  </a:cubicBezTo>
                  <a:lnTo>
                    <a:pt x="737653" y="774950"/>
                  </a:lnTo>
                  <a:cubicBezTo>
                    <a:pt x="737653" y="726290"/>
                    <a:pt x="698206" y="686843"/>
                    <a:pt x="649547" y="686843"/>
                  </a:cubicBezTo>
                  <a:lnTo>
                    <a:pt x="349986" y="686843"/>
                  </a:lnTo>
                  <a:lnTo>
                    <a:pt x="349986" y="313978"/>
                  </a:lnTo>
                  <a:close/>
                </a:path>
              </a:pathLst>
            </a:custGeom>
            <a:gr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1" name="Google Shape;421;p31">
              <a:extLst>
                <a:ext uri="{C183D7F6-B498-43B3-948B-1728B52AA6E4}">
                  <adec:decorative xmlns:adec="http://schemas.microsoft.com/office/drawing/2017/decorative" val="1"/>
                </a:ext>
              </a:extLst>
            </p:cNvPr>
            <p:cNvSpPr/>
            <p:nvPr/>
          </p:nvSpPr>
          <p:spPr>
            <a:xfrm>
              <a:off x="8648085" y="2427174"/>
              <a:ext cx="352425" cy="352424"/>
            </a:xfrm>
            <a:custGeom>
              <a:avLst/>
              <a:gdLst/>
              <a:ahLst/>
              <a:cxnLst/>
              <a:rect l="l" t="t" r="r" b="b"/>
              <a:pathLst>
                <a:path w="352425" h="352424" extrusionOk="0">
                  <a:moveTo>
                    <a:pt x="176213" y="352425"/>
                  </a:moveTo>
                  <a:cubicBezTo>
                    <a:pt x="273531" y="352425"/>
                    <a:pt x="352425" y="273531"/>
                    <a:pt x="352425" y="176213"/>
                  </a:cubicBezTo>
                  <a:cubicBezTo>
                    <a:pt x="352425" y="78894"/>
                    <a:pt x="273531" y="0"/>
                    <a:pt x="176213" y="0"/>
                  </a:cubicBezTo>
                  <a:cubicBezTo>
                    <a:pt x="78894" y="0"/>
                    <a:pt x="0" y="78894"/>
                    <a:pt x="0" y="176213"/>
                  </a:cubicBezTo>
                  <a:cubicBezTo>
                    <a:pt x="0" y="273531"/>
                    <a:pt x="78894" y="352425"/>
                    <a:pt x="176213" y="352425"/>
                  </a:cubicBezTo>
                  <a:close/>
                </a:path>
              </a:pathLst>
            </a:custGeom>
            <a:gr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2" name="Google Shape;422;p31" descr="Two people sitting at a table"/>
            <p:cNvSpPr/>
            <p:nvPr/>
          </p:nvSpPr>
          <p:spPr>
            <a:xfrm>
              <a:off x="8207553" y="2823332"/>
              <a:ext cx="789813" cy="1402265"/>
            </a:xfrm>
            <a:custGeom>
              <a:avLst/>
              <a:gdLst/>
              <a:ahLst/>
              <a:cxnLst/>
              <a:rect l="l" t="t" r="r" b="b"/>
              <a:pathLst>
                <a:path w="789813" h="1402265" extrusionOk="0">
                  <a:moveTo>
                    <a:pt x="632955" y="1024"/>
                  </a:moveTo>
                  <a:cubicBezTo>
                    <a:pt x="571062" y="-5718"/>
                    <a:pt x="510294" y="21172"/>
                    <a:pt x="473659" y="71509"/>
                  </a:cubicBezTo>
                  <a:lnTo>
                    <a:pt x="305905" y="196268"/>
                  </a:lnTo>
                  <a:lnTo>
                    <a:pt x="88106" y="196268"/>
                  </a:lnTo>
                  <a:cubicBezTo>
                    <a:pt x="39447" y="196268"/>
                    <a:pt x="0" y="235715"/>
                    <a:pt x="0" y="284374"/>
                  </a:cubicBezTo>
                  <a:cubicBezTo>
                    <a:pt x="0" y="333033"/>
                    <a:pt x="39447" y="372480"/>
                    <a:pt x="88106" y="372480"/>
                  </a:cubicBezTo>
                  <a:lnTo>
                    <a:pt x="334804" y="372480"/>
                  </a:lnTo>
                  <a:cubicBezTo>
                    <a:pt x="353532" y="372438"/>
                    <a:pt x="371773" y="366521"/>
                    <a:pt x="386963" y="355564"/>
                  </a:cubicBezTo>
                  <a:lnTo>
                    <a:pt x="440531" y="315740"/>
                  </a:lnTo>
                  <a:lnTo>
                    <a:pt x="440531" y="689663"/>
                  </a:lnTo>
                  <a:lnTo>
                    <a:pt x="142027" y="689663"/>
                  </a:lnTo>
                  <a:cubicBezTo>
                    <a:pt x="93368" y="689663"/>
                    <a:pt x="53921" y="729110"/>
                    <a:pt x="53921" y="777769"/>
                  </a:cubicBezTo>
                  <a:lnTo>
                    <a:pt x="53921" y="1314160"/>
                  </a:lnTo>
                  <a:cubicBezTo>
                    <a:pt x="53921" y="1362819"/>
                    <a:pt x="93368" y="1402266"/>
                    <a:pt x="142027" y="1402266"/>
                  </a:cubicBezTo>
                  <a:cubicBezTo>
                    <a:pt x="190687" y="1402266"/>
                    <a:pt x="230133" y="1362819"/>
                    <a:pt x="230133" y="1314160"/>
                  </a:cubicBezTo>
                  <a:lnTo>
                    <a:pt x="230133" y="865875"/>
                  </a:lnTo>
                  <a:lnTo>
                    <a:pt x="441588" y="865875"/>
                  </a:lnTo>
                  <a:lnTo>
                    <a:pt x="441588" y="865875"/>
                  </a:lnTo>
                  <a:lnTo>
                    <a:pt x="613572" y="865875"/>
                  </a:lnTo>
                  <a:cubicBezTo>
                    <a:pt x="710891" y="865875"/>
                    <a:pt x="789785" y="786981"/>
                    <a:pt x="789785" y="689663"/>
                  </a:cubicBezTo>
                  <a:lnTo>
                    <a:pt x="789785" y="182523"/>
                  </a:lnTo>
                  <a:cubicBezTo>
                    <a:pt x="791430" y="90885"/>
                    <a:pt x="723860" y="12689"/>
                    <a:pt x="632955" y="1024"/>
                  </a:cubicBezTo>
                  <a:close/>
                </a:path>
              </a:pathLst>
            </a:custGeom>
            <a:gr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3" name="Google Shape;423;p31" descr="Two people sitting at a table"/>
            <p:cNvSpPr/>
            <p:nvPr/>
          </p:nvSpPr>
          <p:spPr>
            <a:xfrm>
              <a:off x="7203142" y="3266298"/>
              <a:ext cx="1339215" cy="986790"/>
            </a:xfrm>
            <a:custGeom>
              <a:avLst/>
              <a:gdLst/>
              <a:ahLst/>
              <a:cxnLst/>
              <a:rect l="l" t="t" r="r" b="b"/>
              <a:pathLst>
                <a:path w="1339215" h="986790" extrusionOk="0">
                  <a:moveTo>
                    <a:pt x="1268730" y="0"/>
                  </a:moveTo>
                  <a:lnTo>
                    <a:pt x="70485" y="0"/>
                  </a:lnTo>
                  <a:cubicBezTo>
                    <a:pt x="31556" y="0"/>
                    <a:pt x="0" y="31556"/>
                    <a:pt x="0" y="70485"/>
                  </a:cubicBezTo>
                  <a:cubicBezTo>
                    <a:pt x="0" y="109414"/>
                    <a:pt x="31556" y="140970"/>
                    <a:pt x="70485" y="140970"/>
                  </a:cubicBezTo>
                  <a:lnTo>
                    <a:pt x="599123" y="140970"/>
                  </a:lnTo>
                  <a:lnTo>
                    <a:pt x="599123" y="845820"/>
                  </a:lnTo>
                  <a:lnTo>
                    <a:pt x="387668" y="845820"/>
                  </a:lnTo>
                  <a:lnTo>
                    <a:pt x="387668" y="986790"/>
                  </a:lnTo>
                  <a:lnTo>
                    <a:pt x="951548" y="986790"/>
                  </a:lnTo>
                  <a:lnTo>
                    <a:pt x="951548" y="845820"/>
                  </a:lnTo>
                  <a:lnTo>
                    <a:pt x="740093" y="845820"/>
                  </a:lnTo>
                  <a:lnTo>
                    <a:pt x="740093" y="140970"/>
                  </a:lnTo>
                  <a:lnTo>
                    <a:pt x="1268730" y="140970"/>
                  </a:lnTo>
                  <a:cubicBezTo>
                    <a:pt x="1307659" y="140970"/>
                    <a:pt x="1339215" y="109414"/>
                    <a:pt x="1339215" y="70485"/>
                  </a:cubicBezTo>
                  <a:cubicBezTo>
                    <a:pt x="1339215" y="31556"/>
                    <a:pt x="1307659" y="0"/>
                    <a:pt x="1268730" y="0"/>
                  </a:cubicBezTo>
                  <a:close/>
                </a:path>
              </a:pathLst>
            </a:custGeom>
            <a:gr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4" name="Google Shape;424;p31" descr="Two people sitting at a table"/>
            <p:cNvSpPr/>
            <p:nvPr/>
          </p:nvSpPr>
          <p:spPr>
            <a:xfrm>
              <a:off x="6533535" y="2984358"/>
              <a:ext cx="704850" cy="1268730"/>
            </a:xfrm>
            <a:custGeom>
              <a:avLst/>
              <a:gdLst/>
              <a:ahLst/>
              <a:cxnLst/>
              <a:rect l="l" t="t" r="r" b="b"/>
              <a:pathLst>
                <a:path w="704850" h="1268730" extrusionOk="0">
                  <a:moveTo>
                    <a:pt x="634365" y="775335"/>
                  </a:moveTo>
                  <a:lnTo>
                    <a:pt x="140970" y="775335"/>
                  </a:lnTo>
                  <a:lnTo>
                    <a:pt x="140970" y="70485"/>
                  </a:lnTo>
                  <a:cubicBezTo>
                    <a:pt x="140970" y="31556"/>
                    <a:pt x="109414" y="0"/>
                    <a:pt x="70485" y="0"/>
                  </a:cubicBezTo>
                  <a:cubicBezTo>
                    <a:pt x="31556" y="0"/>
                    <a:pt x="0" y="31556"/>
                    <a:pt x="0" y="70485"/>
                  </a:cubicBezTo>
                  <a:lnTo>
                    <a:pt x="0" y="845820"/>
                  </a:lnTo>
                  <a:cubicBezTo>
                    <a:pt x="0" y="884749"/>
                    <a:pt x="31556" y="916305"/>
                    <a:pt x="70485" y="916305"/>
                  </a:cubicBezTo>
                  <a:lnTo>
                    <a:pt x="281940" y="916305"/>
                  </a:lnTo>
                  <a:lnTo>
                    <a:pt x="281940" y="1127760"/>
                  </a:lnTo>
                  <a:lnTo>
                    <a:pt x="140970" y="1127760"/>
                  </a:lnTo>
                  <a:lnTo>
                    <a:pt x="140970" y="1268730"/>
                  </a:lnTo>
                  <a:lnTo>
                    <a:pt x="563880" y="1268730"/>
                  </a:lnTo>
                  <a:lnTo>
                    <a:pt x="563880" y="1127760"/>
                  </a:lnTo>
                  <a:lnTo>
                    <a:pt x="422910" y="1127760"/>
                  </a:lnTo>
                  <a:lnTo>
                    <a:pt x="422910" y="916305"/>
                  </a:lnTo>
                  <a:lnTo>
                    <a:pt x="634365" y="916305"/>
                  </a:lnTo>
                  <a:cubicBezTo>
                    <a:pt x="673294" y="916305"/>
                    <a:pt x="704850" y="884749"/>
                    <a:pt x="704850" y="845820"/>
                  </a:cubicBezTo>
                  <a:cubicBezTo>
                    <a:pt x="704850" y="806891"/>
                    <a:pt x="673294" y="775335"/>
                    <a:pt x="634365" y="775335"/>
                  </a:cubicBezTo>
                  <a:close/>
                </a:path>
              </a:pathLst>
            </a:custGeom>
            <a:gr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5" name="Google Shape;425;p31" descr="Two people sitting at a table"/>
            <p:cNvSpPr/>
            <p:nvPr/>
          </p:nvSpPr>
          <p:spPr>
            <a:xfrm>
              <a:off x="8507115" y="3001979"/>
              <a:ext cx="704850" cy="1251108"/>
            </a:xfrm>
            <a:custGeom>
              <a:avLst/>
              <a:gdLst/>
              <a:ahLst/>
              <a:cxnLst/>
              <a:rect l="l" t="t" r="r" b="b"/>
              <a:pathLst>
                <a:path w="704850" h="1251108" extrusionOk="0">
                  <a:moveTo>
                    <a:pt x="634365" y="0"/>
                  </a:moveTo>
                  <a:cubicBezTo>
                    <a:pt x="595436" y="0"/>
                    <a:pt x="563880" y="31556"/>
                    <a:pt x="563880" y="70485"/>
                  </a:cubicBezTo>
                  <a:lnTo>
                    <a:pt x="563880" y="757714"/>
                  </a:lnTo>
                  <a:lnTo>
                    <a:pt x="70485" y="757714"/>
                  </a:lnTo>
                  <a:cubicBezTo>
                    <a:pt x="31556" y="757714"/>
                    <a:pt x="0" y="789270"/>
                    <a:pt x="0" y="828199"/>
                  </a:cubicBezTo>
                  <a:cubicBezTo>
                    <a:pt x="0" y="867128"/>
                    <a:pt x="31556" y="898684"/>
                    <a:pt x="70485" y="898684"/>
                  </a:cubicBezTo>
                  <a:lnTo>
                    <a:pt x="281940" y="898684"/>
                  </a:lnTo>
                  <a:lnTo>
                    <a:pt x="281940" y="1110139"/>
                  </a:lnTo>
                  <a:lnTo>
                    <a:pt x="140970" y="1110139"/>
                  </a:lnTo>
                  <a:lnTo>
                    <a:pt x="140970" y="1251109"/>
                  </a:lnTo>
                  <a:lnTo>
                    <a:pt x="563880" y="1251109"/>
                  </a:lnTo>
                  <a:lnTo>
                    <a:pt x="563880" y="1110139"/>
                  </a:lnTo>
                  <a:lnTo>
                    <a:pt x="422910" y="1110139"/>
                  </a:lnTo>
                  <a:lnTo>
                    <a:pt x="422910" y="898684"/>
                  </a:lnTo>
                  <a:lnTo>
                    <a:pt x="634365" y="898684"/>
                  </a:lnTo>
                  <a:cubicBezTo>
                    <a:pt x="673294" y="898684"/>
                    <a:pt x="704850" y="867128"/>
                    <a:pt x="704850" y="828199"/>
                  </a:cubicBezTo>
                  <a:lnTo>
                    <a:pt x="704850" y="70485"/>
                  </a:lnTo>
                  <a:cubicBezTo>
                    <a:pt x="704850" y="31556"/>
                    <a:pt x="673294" y="0"/>
                    <a:pt x="634365" y="0"/>
                  </a:cubicBezTo>
                  <a:close/>
                </a:path>
              </a:pathLst>
            </a:custGeom>
            <a:gr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427" name="Google Shape;427;p31">
            <a:extLst>
              <a:ext uri="{C183D7F6-B498-43B3-948B-1728B52AA6E4}">
                <adec:decorative xmlns:adec="http://schemas.microsoft.com/office/drawing/2017/decorative" val="1"/>
              </a:ext>
            </a:extLst>
          </p:cNvPr>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SzPts val="1000"/>
              <a:buNone/>
            </a:pPr>
            <a:fld id="{00000000-1234-1234-1234-123412341234}" type="slidenum">
              <a:rPr lang="en-US"/>
              <a:t>37</a:t>
            </a:fld>
            <a:endParaRPr/>
          </a:p>
        </p:txBody>
      </p:sp>
      <p:pic>
        <p:nvPicPr>
          <p:cNvPr id="7" name="Graphic 6" descr="Cheers outline">
            <a:extLst>
              <a:ext uri="{FF2B5EF4-FFF2-40B4-BE49-F238E27FC236}">
                <a16:creationId xmlns:a16="http://schemas.microsoft.com/office/drawing/2014/main" id="{A6FC47AD-CCD6-DB51-6406-FC82AE061E4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768333" y="3277884"/>
            <a:ext cx="3220960" cy="3220960"/>
          </a:xfrm>
          <a:prstGeom prst="rect">
            <a:avLst/>
          </a:prstGeom>
        </p:spPr>
      </p:pic>
      <p:pic>
        <p:nvPicPr>
          <p:cNvPr id="9" name="Graphic 8" descr="Remote work outline">
            <a:extLst>
              <a:ext uri="{FF2B5EF4-FFF2-40B4-BE49-F238E27FC236}">
                <a16:creationId xmlns:a16="http://schemas.microsoft.com/office/drawing/2014/main" id="{F66F15DA-F718-CFF1-C792-934D8CB8A503}"/>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070752" y="-1"/>
            <a:ext cx="3123801" cy="3123801"/>
          </a:xfrm>
          <a:prstGeom prst="rect">
            <a:avLst/>
          </a:prstGeom>
        </p:spPr>
      </p:pic>
    </p:spTree>
    <p:extLst>
      <p:ext uri="{BB962C8B-B14F-4D97-AF65-F5344CB8AC3E}">
        <p14:creationId xmlns:p14="http://schemas.microsoft.com/office/powerpoint/2010/main" val="11718208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1BB5DA82-F50A-5FDB-9A38-166891EBF94A}"/>
              </a:ext>
            </a:extLst>
          </p:cNvPr>
          <p:cNvSpPr/>
          <p:nvPr/>
        </p:nvSpPr>
        <p:spPr>
          <a:xfrm>
            <a:off x="8136746" y="967740"/>
            <a:ext cx="2518593" cy="1737360"/>
          </a:xfrm>
          <a:custGeom>
            <a:avLst/>
            <a:gdLst>
              <a:gd name="connsiteX0" fmla="*/ 0 w 2442608"/>
              <a:gd name="connsiteY0" fmla="*/ 0 h 1737360"/>
              <a:gd name="connsiteX1" fmla="*/ 2442608 w 2442608"/>
              <a:gd name="connsiteY1" fmla="*/ 0 h 1737360"/>
              <a:gd name="connsiteX2" fmla="*/ 2442608 w 2442608"/>
              <a:gd name="connsiteY2" fmla="*/ 1737360 h 1737360"/>
              <a:gd name="connsiteX3" fmla="*/ 0 w 2442608"/>
              <a:gd name="connsiteY3" fmla="*/ 1737360 h 1737360"/>
              <a:gd name="connsiteX4" fmla="*/ 0 w 2442608"/>
              <a:gd name="connsiteY4" fmla="*/ 0 h 173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2608" h="1737360">
                <a:moveTo>
                  <a:pt x="0" y="0"/>
                </a:moveTo>
                <a:lnTo>
                  <a:pt x="2442608" y="0"/>
                </a:lnTo>
                <a:lnTo>
                  <a:pt x="2442608" y="1737360"/>
                </a:lnTo>
                <a:lnTo>
                  <a:pt x="0" y="17373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199136" numCol="1" spcCol="1270" anchor="t" anchorCtr="1">
            <a:noAutofit/>
          </a:bodyPr>
          <a:lstStyle/>
          <a:p>
            <a:pPr marL="0" lvl="0" indent="0" algn="l" defTabSz="1244600">
              <a:lnSpc>
                <a:spcPct val="90000"/>
              </a:lnSpc>
              <a:spcBef>
                <a:spcPct val="0"/>
              </a:spcBef>
              <a:spcAft>
                <a:spcPct val="35000"/>
              </a:spcAft>
              <a:buNone/>
            </a:pPr>
            <a:r>
              <a:rPr lang="en-US" sz="2800" b="1" kern="1200"/>
              <a:t>Summer 2024</a:t>
            </a:r>
          </a:p>
          <a:p>
            <a:pPr marL="114300" lvl="1" indent="-114300" algn="l" defTabSz="577850">
              <a:lnSpc>
                <a:spcPct val="90000"/>
              </a:lnSpc>
              <a:spcBef>
                <a:spcPct val="0"/>
              </a:spcBef>
              <a:spcAft>
                <a:spcPct val="15000"/>
              </a:spcAft>
              <a:buChar char="•"/>
            </a:pPr>
            <a:r>
              <a:rPr lang="en-US" sz="1300" kern="1200"/>
              <a:t>AIR MTSS Implementation Needs Assessment June 10, 11, 17, 18</a:t>
            </a:r>
          </a:p>
          <a:p>
            <a:pPr marL="114300" lvl="1" indent="-114300" algn="l" defTabSz="577850">
              <a:lnSpc>
                <a:spcPct val="90000"/>
              </a:lnSpc>
              <a:spcBef>
                <a:spcPct val="0"/>
              </a:spcBef>
              <a:spcAft>
                <a:spcPct val="15000"/>
              </a:spcAft>
              <a:buChar char="•"/>
            </a:pPr>
            <a:r>
              <a:rPr lang="en-US" sz="1300" kern="1200"/>
              <a:t>DBI Training at CCOSA June 14</a:t>
            </a:r>
          </a:p>
          <a:p>
            <a:pPr marL="114300" lvl="1" indent="-114300" algn="l" defTabSz="577850">
              <a:lnSpc>
                <a:spcPct val="90000"/>
              </a:lnSpc>
              <a:spcBef>
                <a:spcPct val="0"/>
              </a:spcBef>
              <a:spcAft>
                <a:spcPct val="15000"/>
              </a:spcAft>
              <a:buChar char="•"/>
            </a:pPr>
            <a:r>
              <a:rPr lang="en-US" sz="1300" kern="1200"/>
              <a:t>MTSS Summer Conference June 25, 26</a:t>
            </a:r>
          </a:p>
        </p:txBody>
      </p:sp>
      <p:sp>
        <p:nvSpPr>
          <p:cNvPr id="2" name="Title 1">
            <a:extLst>
              <a:ext uri="{FF2B5EF4-FFF2-40B4-BE49-F238E27FC236}">
                <a16:creationId xmlns:a16="http://schemas.microsoft.com/office/drawing/2014/main" id="{58966DFB-C294-05DC-A188-281ECEE38549}"/>
              </a:ext>
            </a:extLst>
          </p:cNvPr>
          <p:cNvSpPr>
            <a:spLocks noGrp="1"/>
          </p:cNvSpPr>
          <p:nvPr>
            <p:ph type="title"/>
          </p:nvPr>
        </p:nvSpPr>
        <p:spPr/>
        <p:txBody>
          <a:bodyPr/>
          <a:lstStyle/>
          <a:p>
            <a:r>
              <a:rPr lang="en-US" dirty="0"/>
              <a:t>OSDE Timeline Year 1 (2)</a:t>
            </a:r>
          </a:p>
        </p:txBody>
      </p:sp>
      <p:sp>
        <p:nvSpPr>
          <p:cNvPr id="11" name="Rectangle: Rounded Corners 10">
            <a:extLst>
              <a:ext uri="{FF2B5EF4-FFF2-40B4-BE49-F238E27FC236}">
                <a16:creationId xmlns:a16="http://schemas.microsoft.com/office/drawing/2014/main" id="{070E55AF-A504-079B-0521-B73F5EDC8346}"/>
              </a:ext>
              <a:ext uri="{C183D7F6-B498-43B3-948B-1728B52AA6E4}">
                <adec:decorative xmlns:adec="http://schemas.microsoft.com/office/drawing/2017/decorative" val="1"/>
              </a:ext>
            </a:extLst>
          </p:cNvPr>
          <p:cNvSpPr/>
          <p:nvPr/>
        </p:nvSpPr>
        <p:spPr>
          <a:xfrm>
            <a:off x="8327286" y="2248619"/>
            <a:ext cx="2137514" cy="375632"/>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2" name="Arrow: Notched Right 11">
            <a:extLst>
              <a:ext uri="{FF2B5EF4-FFF2-40B4-BE49-F238E27FC236}">
                <a16:creationId xmlns:a16="http://schemas.microsoft.com/office/drawing/2014/main" id="{E44CA649-3DE3-2018-495D-978EE8A1E24E}"/>
              </a:ext>
              <a:ext uri="{C183D7F6-B498-43B3-948B-1728B52AA6E4}">
                <adec:decorative xmlns:adec="http://schemas.microsoft.com/office/drawing/2017/decorative" val="1"/>
              </a:ext>
            </a:extLst>
          </p:cNvPr>
          <p:cNvSpPr/>
          <p:nvPr/>
        </p:nvSpPr>
        <p:spPr>
          <a:xfrm>
            <a:off x="457200" y="2674620"/>
            <a:ext cx="11274425" cy="1737360"/>
          </a:xfrm>
          <a:prstGeom prst="notchedRightArrow">
            <a:avLst/>
          </a:prstGeom>
          <a:ln w="19050">
            <a:solidFill>
              <a:schemeClr val="accent1">
                <a:lumMod val="75000"/>
              </a:schemeClr>
            </a:solid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3" name="Freeform: Shape 12">
            <a:extLst>
              <a:ext uri="{FF2B5EF4-FFF2-40B4-BE49-F238E27FC236}">
                <a16:creationId xmlns:a16="http://schemas.microsoft.com/office/drawing/2014/main" id="{5F781697-4253-5DAF-4811-1A948D596E48}"/>
              </a:ext>
            </a:extLst>
          </p:cNvPr>
          <p:cNvSpPr/>
          <p:nvPr/>
        </p:nvSpPr>
        <p:spPr>
          <a:xfrm>
            <a:off x="462278" y="3857625"/>
            <a:ext cx="2442608" cy="1737360"/>
          </a:xfrm>
          <a:custGeom>
            <a:avLst/>
            <a:gdLst>
              <a:gd name="connsiteX0" fmla="*/ 0 w 2442608"/>
              <a:gd name="connsiteY0" fmla="*/ 0 h 1737360"/>
              <a:gd name="connsiteX1" fmla="*/ 2442608 w 2442608"/>
              <a:gd name="connsiteY1" fmla="*/ 0 h 1737360"/>
              <a:gd name="connsiteX2" fmla="*/ 2442608 w 2442608"/>
              <a:gd name="connsiteY2" fmla="*/ 1737360 h 1737360"/>
              <a:gd name="connsiteX3" fmla="*/ 0 w 2442608"/>
              <a:gd name="connsiteY3" fmla="*/ 1737360 h 1737360"/>
              <a:gd name="connsiteX4" fmla="*/ 0 w 2442608"/>
              <a:gd name="connsiteY4" fmla="*/ 0 h 173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2608" h="1737360">
                <a:moveTo>
                  <a:pt x="0" y="0"/>
                </a:moveTo>
                <a:lnTo>
                  <a:pt x="2442608" y="0"/>
                </a:lnTo>
                <a:lnTo>
                  <a:pt x="2442608" y="1737360"/>
                </a:lnTo>
                <a:lnTo>
                  <a:pt x="0" y="17373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199136" numCol="1" spcCol="1270" anchor="t" anchorCtr="1">
            <a:noAutofit/>
          </a:bodyPr>
          <a:lstStyle/>
          <a:p>
            <a:pPr marL="0" lvl="0" indent="0" algn="l" defTabSz="1244600">
              <a:lnSpc>
                <a:spcPct val="90000"/>
              </a:lnSpc>
              <a:spcBef>
                <a:spcPct val="0"/>
              </a:spcBef>
              <a:spcAft>
                <a:spcPct val="35000"/>
              </a:spcAft>
              <a:buNone/>
            </a:pPr>
            <a:r>
              <a:rPr lang="en-US" sz="2800" b="1" kern="1200"/>
              <a:t>Fall 2023</a:t>
            </a:r>
          </a:p>
          <a:p>
            <a:pPr marL="114300" lvl="1" indent="-114300" algn="l" defTabSz="577850">
              <a:lnSpc>
                <a:spcPct val="90000"/>
              </a:lnSpc>
              <a:spcBef>
                <a:spcPct val="0"/>
              </a:spcBef>
              <a:spcAft>
                <a:spcPct val="15000"/>
              </a:spcAft>
              <a:buChar char="•"/>
            </a:pPr>
            <a:r>
              <a:rPr lang="en-US" sz="1300" kern="1200"/>
              <a:t>DBI Training w/OSDE </a:t>
            </a:r>
            <a:r>
              <a:rPr lang="en-US" sz="1300" kern="1200" baseline="0"/>
              <a:t>October 26 &amp; 27</a:t>
            </a:r>
          </a:p>
        </p:txBody>
      </p:sp>
      <p:sp>
        <p:nvSpPr>
          <p:cNvPr id="14" name="Oval 13">
            <a:extLst>
              <a:ext uri="{FF2B5EF4-FFF2-40B4-BE49-F238E27FC236}">
                <a16:creationId xmlns:a16="http://schemas.microsoft.com/office/drawing/2014/main" id="{AD6D5ACA-9FA9-C6CC-7B4D-66B9FA656E42}"/>
              </a:ext>
              <a:ext uri="{C183D7F6-B498-43B3-948B-1728B52AA6E4}">
                <adec:decorative xmlns:adec="http://schemas.microsoft.com/office/drawing/2017/decorative" val="1"/>
              </a:ext>
            </a:extLst>
          </p:cNvPr>
          <p:cNvSpPr/>
          <p:nvPr/>
        </p:nvSpPr>
        <p:spPr>
          <a:xfrm>
            <a:off x="1466412" y="3326130"/>
            <a:ext cx="434340" cy="434340"/>
          </a:xfrm>
          <a:prstGeom prst="ellipse">
            <a:avLst/>
          </a:prstGeom>
          <a:solidFill>
            <a:schemeClr val="accent1"/>
          </a:solidFill>
          <a:ln>
            <a:solidFill>
              <a:schemeClr val="accent1">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5" name="Freeform: Shape 14">
            <a:extLst>
              <a:ext uri="{FF2B5EF4-FFF2-40B4-BE49-F238E27FC236}">
                <a16:creationId xmlns:a16="http://schemas.microsoft.com/office/drawing/2014/main" id="{7C5C00C9-B5E4-498F-A133-7536F456D8ED}"/>
              </a:ext>
            </a:extLst>
          </p:cNvPr>
          <p:cNvSpPr/>
          <p:nvPr/>
        </p:nvSpPr>
        <p:spPr>
          <a:xfrm>
            <a:off x="3027017" y="1158240"/>
            <a:ext cx="2442608" cy="1737360"/>
          </a:xfrm>
          <a:custGeom>
            <a:avLst/>
            <a:gdLst>
              <a:gd name="connsiteX0" fmla="*/ 0 w 2442608"/>
              <a:gd name="connsiteY0" fmla="*/ 0 h 1737360"/>
              <a:gd name="connsiteX1" fmla="*/ 2442608 w 2442608"/>
              <a:gd name="connsiteY1" fmla="*/ 0 h 1737360"/>
              <a:gd name="connsiteX2" fmla="*/ 2442608 w 2442608"/>
              <a:gd name="connsiteY2" fmla="*/ 1737360 h 1737360"/>
              <a:gd name="connsiteX3" fmla="*/ 0 w 2442608"/>
              <a:gd name="connsiteY3" fmla="*/ 1737360 h 1737360"/>
              <a:gd name="connsiteX4" fmla="*/ 0 w 2442608"/>
              <a:gd name="connsiteY4" fmla="*/ 0 h 173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2608" h="1737360">
                <a:moveTo>
                  <a:pt x="0" y="0"/>
                </a:moveTo>
                <a:lnTo>
                  <a:pt x="2442608" y="0"/>
                </a:lnTo>
                <a:lnTo>
                  <a:pt x="2442608" y="1737360"/>
                </a:lnTo>
                <a:lnTo>
                  <a:pt x="0" y="17373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199136" numCol="1" spcCol="1270" anchor="t" anchorCtr="1">
            <a:noAutofit/>
          </a:bodyPr>
          <a:lstStyle/>
          <a:p>
            <a:pPr marL="0" lvl="0" indent="0" algn="l" defTabSz="1244600">
              <a:lnSpc>
                <a:spcPct val="90000"/>
              </a:lnSpc>
              <a:spcBef>
                <a:spcPct val="0"/>
              </a:spcBef>
              <a:spcAft>
                <a:spcPct val="35000"/>
              </a:spcAft>
              <a:buNone/>
            </a:pPr>
            <a:r>
              <a:rPr lang="en-US" sz="2800" b="1" kern="1200"/>
              <a:t>Winter 2023</a:t>
            </a:r>
          </a:p>
          <a:p>
            <a:pPr marL="114300" lvl="1" indent="-114300" algn="l" defTabSz="577850">
              <a:lnSpc>
                <a:spcPct val="90000"/>
              </a:lnSpc>
              <a:spcBef>
                <a:spcPct val="0"/>
              </a:spcBef>
              <a:spcAft>
                <a:spcPct val="15000"/>
              </a:spcAft>
              <a:buChar char="•"/>
            </a:pPr>
            <a:r>
              <a:rPr lang="en-US" sz="1300" kern="1200"/>
              <a:t>Developing MTSS-OSDE Leadership</a:t>
            </a:r>
          </a:p>
          <a:p>
            <a:pPr marL="114300" lvl="1" indent="-114300" algn="l" defTabSz="577850">
              <a:lnSpc>
                <a:spcPct val="90000"/>
              </a:lnSpc>
              <a:spcBef>
                <a:spcPct val="0"/>
              </a:spcBef>
              <a:spcAft>
                <a:spcPct val="15000"/>
              </a:spcAft>
              <a:buChar char="•"/>
            </a:pPr>
            <a:r>
              <a:rPr lang="en-US" sz="1300" kern="1200"/>
              <a:t>OKMTSS DATA Management System</a:t>
            </a:r>
          </a:p>
          <a:p>
            <a:pPr marL="114300" lvl="1" indent="-114300" algn="l" defTabSz="577850">
              <a:lnSpc>
                <a:spcPct val="90000"/>
              </a:lnSpc>
              <a:spcBef>
                <a:spcPct val="0"/>
              </a:spcBef>
              <a:spcAft>
                <a:spcPct val="15000"/>
              </a:spcAft>
              <a:buChar char="•"/>
            </a:pPr>
            <a:r>
              <a:rPr lang="en-US" sz="1300" kern="1200"/>
              <a:t>MTSS Winter Conference January 26</a:t>
            </a:r>
          </a:p>
        </p:txBody>
      </p:sp>
      <p:sp>
        <p:nvSpPr>
          <p:cNvPr id="16" name="Oval 15">
            <a:extLst>
              <a:ext uri="{FF2B5EF4-FFF2-40B4-BE49-F238E27FC236}">
                <a16:creationId xmlns:a16="http://schemas.microsoft.com/office/drawing/2014/main" id="{23B2FFAD-ABB8-D11C-A423-02DF65B7E6B4}"/>
              </a:ext>
              <a:ext uri="{C183D7F6-B498-43B3-948B-1728B52AA6E4}">
                <adec:decorative xmlns:adec="http://schemas.microsoft.com/office/drawing/2017/decorative" val="1"/>
              </a:ext>
            </a:extLst>
          </p:cNvPr>
          <p:cNvSpPr/>
          <p:nvPr/>
        </p:nvSpPr>
        <p:spPr>
          <a:xfrm>
            <a:off x="4031151" y="3326130"/>
            <a:ext cx="434340" cy="434340"/>
          </a:xfrm>
          <a:prstGeom prst="ellipse">
            <a:avLst/>
          </a:prstGeom>
          <a:solidFill>
            <a:schemeClr val="accent1">
              <a:lumMod val="60000"/>
              <a:lumOff val="40000"/>
            </a:schemeClr>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7" name="Freeform: Shape 16">
            <a:extLst>
              <a:ext uri="{FF2B5EF4-FFF2-40B4-BE49-F238E27FC236}">
                <a16:creationId xmlns:a16="http://schemas.microsoft.com/office/drawing/2014/main" id="{236E7A0B-F69C-6F70-F55C-4D9472A4FC9B}"/>
              </a:ext>
            </a:extLst>
          </p:cNvPr>
          <p:cNvSpPr/>
          <p:nvPr/>
        </p:nvSpPr>
        <p:spPr>
          <a:xfrm>
            <a:off x="5591756" y="3990975"/>
            <a:ext cx="2442608" cy="1737360"/>
          </a:xfrm>
          <a:custGeom>
            <a:avLst/>
            <a:gdLst>
              <a:gd name="connsiteX0" fmla="*/ 0 w 2442608"/>
              <a:gd name="connsiteY0" fmla="*/ 0 h 1737360"/>
              <a:gd name="connsiteX1" fmla="*/ 2442608 w 2442608"/>
              <a:gd name="connsiteY1" fmla="*/ 0 h 1737360"/>
              <a:gd name="connsiteX2" fmla="*/ 2442608 w 2442608"/>
              <a:gd name="connsiteY2" fmla="*/ 1737360 h 1737360"/>
              <a:gd name="connsiteX3" fmla="*/ 0 w 2442608"/>
              <a:gd name="connsiteY3" fmla="*/ 1737360 h 1737360"/>
              <a:gd name="connsiteX4" fmla="*/ 0 w 2442608"/>
              <a:gd name="connsiteY4" fmla="*/ 0 h 173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2608" h="1737360">
                <a:moveTo>
                  <a:pt x="0" y="0"/>
                </a:moveTo>
                <a:lnTo>
                  <a:pt x="2442608" y="0"/>
                </a:lnTo>
                <a:lnTo>
                  <a:pt x="2442608" y="1737360"/>
                </a:lnTo>
                <a:lnTo>
                  <a:pt x="0" y="17373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199136" numCol="1" spcCol="1270" anchor="b" anchorCtr="1">
            <a:noAutofit/>
          </a:bodyPr>
          <a:lstStyle/>
          <a:p>
            <a:pPr marL="0" lvl="0" indent="0" algn="l" defTabSz="1244600">
              <a:lnSpc>
                <a:spcPct val="90000"/>
              </a:lnSpc>
              <a:spcBef>
                <a:spcPct val="0"/>
              </a:spcBef>
              <a:spcAft>
                <a:spcPct val="35000"/>
              </a:spcAft>
              <a:buNone/>
            </a:pPr>
            <a:r>
              <a:rPr lang="en-US" sz="2800" b="1" kern="1200"/>
              <a:t>Spring 2024</a:t>
            </a:r>
          </a:p>
          <a:p>
            <a:pPr marL="114300" lvl="1" indent="-114300" algn="l" defTabSz="577850">
              <a:lnSpc>
                <a:spcPct val="90000"/>
              </a:lnSpc>
              <a:spcBef>
                <a:spcPct val="0"/>
              </a:spcBef>
              <a:spcAft>
                <a:spcPct val="15000"/>
              </a:spcAft>
              <a:buChar char="•"/>
            </a:pPr>
            <a:r>
              <a:rPr lang="en-US" sz="1300" kern="1200"/>
              <a:t>OSDE Training OKMTSS on EDPlan</a:t>
            </a:r>
          </a:p>
          <a:p>
            <a:pPr marL="114300" lvl="1" indent="-114300" algn="l" defTabSz="577850">
              <a:lnSpc>
                <a:spcPct val="90000"/>
              </a:lnSpc>
              <a:spcBef>
                <a:spcPct val="0"/>
              </a:spcBef>
              <a:spcAft>
                <a:spcPct val="15000"/>
              </a:spcAft>
              <a:buChar char="•"/>
            </a:pPr>
            <a:r>
              <a:rPr lang="en-US" sz="1300" kern="1200"/>
              <a:t>IRIS Early Career Educator PD</a:t>
            </a:r>
          </a:p>
          <a:p>
            <a:pPr marL="114300" lvl="1" indent="-114300" algn="l" defTabSz="577850">
              <a:lnSpc>
                <a:spcPct val="90000"/>
              </a:lnSpc>
              <a:spcBef>
                <a:spcPct val="0"/>
              </a:spcBef>
              <a:spcAft>
                <a:spcPct val="15000"/>
              </a:spcAft>
              <a:buChar char="•"/>
            </a:pPr>
            <a:r>
              <a:rPr lang="en-US" sz="1300" kern="1200"/>
              <a:t>SPDG Instructional Coach</a:t>
            </a:r>
          </a:p>
        </p:txBody>
      </p:sp>
      <p:sp>
        <p:nvSpPr>
          <p:cNvPr id="18" name="Oval 17">
            <a:extLst>
              <a:ext uri="{FF2B5EF4-FFF2-40B4-BE49-F238E27FC236}">
                <a16:creationId xmlns:a16="http://schemas.microsoft.com/office/drawing/2014/main" id="{3B867F1E-72E3-F2BD-9594-9FD8AC02E29E}"/>
              </a:ext>
              <a:ext uri="{C183D7F6-B498-43B3-948B-1728B52AA6E4}">
                <adec:decorative xmlns:adec="http://schemas.microsoft.com/office/drawing/2017/decorative" val="1"/>
              </a:ext>
            </a:extLst>
          </p:cNvPr>
          <p:cNvSpPr/>
          <p:nvPr/>
        </p:nvSpPr>
        <p:spPr>
          <a:xfrm>
            <a:off x="6595890" y="3326130"/>
            <a:ext cx="434340" cy="434340"/>
          </a:xfrm>
          <a:prstGeom prst="ellipse">
            <a:avLst/>
          </a:prstGeom>
          <a:solidFill>
            <a:schemeClr val="accent1"/>
          </a:solidFill>
          <a:ln>
            <a:solidFill>
              <a:schemeClr val="accent1">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0" name="Oval 19">
            <a:extLst>
              <a:ext uri="{FF2B5EF4-FFF2-40B4-BE49-F238E27FC236}">
                <a16:creationId xmlns:a16="http://schemas.microsoft.com/office/drawing/2014/main" id="{6BAB26AF-C3AD-258E-2411-10E6C6DB2DEA}"/>
              </a:ext>
              <a:ext uri="{C183D7F6-B498-43B3-948B-1728B52AA6E4}">
                <adec:decorative xmlns:adec="http://schemas.microsoft.com/office/drawing/2017/decorative" val="1"/>
              </a:ext>
            </a:extLst>
          </p:cNvPr>
          <p:cNvSpPr/>
          <p:nvPr/>
        </p:nvSpPr>
        <p:spPr>
          <a:xfrm>
            <a:off x="9160629" y="3326130"/>
            <a:ext cx="434340" cy="434340"/>
          </a:xfrm>
          <a:prstGeom prst="ellipse">
            <a:avLst/>
          </a:prstGeom>
          <a:solidFill>
            <a:schemeClr val="accent1">
              <a:lumMod val="60000"/>
              <a:lumOff val="40000"/>
            </a:schemeClr>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6" name="Rectangle: Rounded Corners 5">
            <a:extLst>
              <a:ext uri="{FF2B5EF4-FFF2-40B4-BE49-F238E27FC236}">
                <a16:creationId xmlns:a16="http://schemas.microsoft.com/office/drawing/2014/main" id="{C6A7469F-9131-EA68-E1E2-D843DE27D60A}"/>
              </a:ext>
              <a:ext uri="{C183D7F6-B498-43B3-948B-1728B52AA6E4}">
                <adec:decorative xmlns:adec="http://schemas.microsoft.com/office/drawing/2017/decorative" val="1"/>
              </a:ext>
            </a:extLst>
          </p:cNvPr>
          <p:cNvSpPr/>
          <p:nvPr/>
        </p:nvSpPr>
        <p:spPr>
          <a:xfrm>
            <a:off x="3202835" y="1868694"/>
            <a:ext cx="1891429" cy="404317"/>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2" name="Google Shape;427;p31">
            <a:extLst>
              <a:ext uri="{FF2B5EF4-FFF2-40B4-BE49-F238E27FC236}">
                <a16:creationId xmlns:a16="http://schemas.microsoft.com/office/drawing/2014/main" id="{5B1C9BA1-5981-47A9-C188-F46482CC8152}"/>
              </a:ext>
              <a:ext uri="{C183D7F6-B498-43B3-948B-1728B52AA6E4}">
                <adec:decorative xmlns:adec="http://schemas.microsoft.com/office/drawing/2017/decorative" val="1"/>
              </a:ext>
            </a:extLst>
          </p:cNvPr>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SzPts val="1000"/>
              <a:buNone/>
            </a:pPr>
            <a:fld id="{00000000-1234-1234-1234-123412341234}" type="slidenum">
              <a:rPr lang="en-US"/>
              <a:t>38</a:t>
            </a:fld>
            <a:endParaRPr/>
          </a:p>
        </p:txBody>
      </p:sp>
      <p:pic>
        <p:nvPicPr>
          <p:cNvPr id="3" name="Picture 2" descr="Oklahoma Department of Education Logo">
            <a:extLst>
              <a:ext uri="{FF2B5EF4-FFF2-40B4-BE49-F238E27FC236}">
                <a16:creationId xmlns:a16="http://schemas.microsoft.com/office/drawing/2014/main" id="{CEA7138F-E898-E825-2801-6FB5D9843365}"/>
              </a:ext>
            </a:extLst>
          </p:cNvPr>
          <p:cNvPicPr>
            <a:picLocks noChangeAspect="1"/>
          </p:cNvPicPr>
          <p:nvPr/>
        </p:nvPicPr>
        <p:blipFill>
          <a:blip r:embed="rId3"/>
          <a:stretch>
            <a:fillRect/>
          </a:stretch>
        </p:blipFill>
        <p:spPr>
          <a:xfrm>
            <a:off x="8896920" y="5696929"/>
            <a:ext cx="2333625" cy="895350"/>
          </a:xfrm>
          <a:prstGeom prst="rect">
            <a:avLst/>
          </a:prstGeom>
        </p:spPr>
      </p:pic>
    </p:spTree>
    <p:extLst>
      <p:ext uri="{BB962C8B-B14F-4D97-AF65-F5344CB8AC3E}">
        <p14:creationId xmlns:p14="http://schemas.microsoft.com/office/powerpoint/2010/main" val="38648615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66DFB-C294-05DC-A188-281ECEE38549}"/>
              </a:ext>
            </a:extLst>
          </p:cNvPr>
          <p:cNvSpPr>
            <a:spLocks noGrp="1"/>
          </p:cNvSpPr>
          <p:nvPr>
            <p:ph type="title"/>
          </p:nvPr>
        </p:nvSpPr>
        <p:spPr/>
        <p:txBody>
          <a:bodyPr/>
          <a:lstStyle/>
          <a:p>
            <a:r>
              <a:rPr lang="en-US" dirty="0"/>
              <a:t>OSDE Timeline Year 2 (2)</a:t>
            </a:r>
          </a:p>
        </p:txBody>
      </p:sp>
      <p:sp>
        <p:nvSpPr>
          <p:cNvPr id="22" name="Freeform: Shape 21">
            <a:extLst>
              <a:ext uri="{FF2B5EF4-FFF2-40B4-BE49-F238E27FC236}">
                <a16:creationId xmlns:a16="http://schemas.microsoft.com/office/drawing/2014/main" id="{00C97697-1177-9406-A416-5BFE0327BA5F}"/>
              </a:ext>
            </a:extLst>
          </p:cNvPr>
          <p:cNvSpPr/>
          <p:nvPr/>
        </p:nvSpPr>
        <p:spPr>
          <a:xfrm>
            <a:off x="-42621" y="3953407"/>
            <a:ext cx="3515573" cy="2242185"/>
          </a:xfrm>
          <a:custGeom>
            <a:avLst/>
            <a:gdLst>
              <a:gd name="connsiteX0" fmla="*/ 0 w 2442608"/>
              <a:gd name="connsiteY0" fmla="*/ 0 h 1737360"/>
              <a:gd name="connsiteX1" fmla="*/ 2442608 w 2442608"/>
              <a:gd name="connsiteY1" fmla="*/ 0 h 1737360"/>
              <a:gd name="connsiteX2" fmla="*/ 2442608 w 2442608"/>
              <a:gd name="connsiteY2" fmla="*/ 1737360 h 1737360"/>
              <a:gd name="connsiteX3" fmla="*/ 0 w 2442608"/>
              <a:gd name="connsiteY3" fmla="*/ 1737360 h 1737360"/>
              <a:gd name="connsiteX4" fmla="*/ 0 w 2442608"/>
              <a:gd name="connsiteY4" fmla="*/ 0 h 173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2608" h="1737360">
                <a:moveTo>
                  <a:pt x="0" y="0"/>
                </a:moveTo>
                <a:lnTo>
                  <a:pt x="2442608" y="0"/>
                </a:lnTo>
                <a:lnTo>
                  <a:pt x="2442608" y="1737360"/>
                </a:lnTo>
                <a:lnTo>
                  <a:pt x="0" y="17373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199136" numCol="1" spcCol="1270" anchor="b" anchorCtr="1">
            <a:noAutofit/>
          </a:bodyPr>
          <a:lstStyle/>
          <a:p>
            <a:pPr marL="0" lvl="0" indent="0" algn="ctr" defTabSz="1244600">
              <a:lnSpc>
                <a:spcPct val="90000"/>
              </a:lnSpc>
              <a:spcBef>
                <a:spcPct val="0"/>
              </a:spcBef>
              <a:spcAft>
                <a:spcPct val="35000"/>
              </a:spcAft>
              <a:buNone/>
            </a:pPr>
            <a:r>
              <a:rPr lang="en-US" sz="2800" b="1" kern="1200"/>
              <a:t>Fall 2024</a:t>
            </a:r>
          </a:p>
          <a:p>
            <a:pPr marL="57150" lvl="1" indent="-57150" algn="l" defTabSz="488950">
              <a:lnSpc>
                <a:spcPct val="90000"/>
              </a:lnSpc>
              <a:spcBef>
                <a:spcPct val="0"/>
              </a:spcBef>
              <a:spcAft>
                <a:spcPct val="15000"/>
              </a:spcAft>
              <a:buChar char="•"/>
            </a:pPr>
            <a:r>
              <a:rPr lang="en-US" sz="1300" kern="1200"/>
              <a:t>SABERS</a:t>
            </a:r>
          </a:p>
          <a:p>
            <a:pPr marL="57150" lvl="1" indent="-57150" algn="l" defTabSz="488950">
              <a:lnSpc>
                <a:spcPct val="90000"/>
              </a:lnSpc>
              <a:spcBef>
                <a:spcPct val="0"/>
              </a:spcBef>
              <a:spcAft>
                <a:spcPct val="15000"/>
              </a:spcAft>
              <a:buChar char="•"/>
            </a:pPr>
            <a:r>
              <a:rPr lang="en-US" sz="1300" kern="1200"/>
              <a:t>SSIP Data Retreat</a:t>
            </a:r>
          </a:p>
          <a:p>
            <a:pPr marL="57150" lvl="1" indent="-57150" algn="l" defTabSz="488950">
              <a:lnSpc>
                <a:spcPct val="90000"/>
              </a:lnSpc>
              <a:spcBef>
                <a:spcPct val="0"/>
              </a:spcBef>
              <a:spcAft>
                <a:spcPct val="15000"/>
              </a:spcAft>
              <a:buChar char="•"/>
            </a:pPr>
            <a:r>
              <a:rPr lang="en-US" sz="1300" kern="1200"/>
              <a:t>SSIP Strategic Leadership Team</a:t>
            </a:r>
          </a:p>
          <a:p>
            <a:pPr marL="57150" lvl="1" indent="-57150" algn="l" defTabSz="488950">
              <a:lnSpc>
                <a:spcPct val="90000"/>
              </a:lnSpc>
              <a:spcBef>
                <a:spcPct val="0"/>
              </a:spcBef>
              <a:spcAft>
                <a:spcPct val="15000"/>
              </a:spcAft>
              <a:buChar char="•"/>
            </a:pPr>
            <a:r>
              <a:rPr lang="en-US" sz="1300" kern="1200"/>
              <a:t>OKMTSS on EDPlan</a:t>
            </a:r>
          </a:p>
          <a:p>
            <a:pPr marL="57150" lvl="1" indent="-57150" algn="l" defTabSz="488950">
              <a:lnSpc>
                <a:spcPct val="90000"/>
              </a:lnSpc>
              <a:spcBef>
                <a:spcPct val="0"/>
              </a:spcBef>
              <a:spcAft>
                <a:spcPct val="15000"/>
              </a:spcAft>
              <a:buChar char="•"/>
            </a:pPr>
            <a:r>
              <a:rPr lang="en-US" sz="1300" kern="1200"/>
              <a:t>SPDG Instructional Coach</a:t>
            </a:r>
          </a:p>
          <a:p>
            <a:pPr marL="57150" lvl="1" indent="-57150" algn="l" defTabSz="488950">
              <a:lnSpc>
                <a:spcPct val="90000"/>
              </a:lnSpc>
              <a:spcBef>
                <a:spcPct val="0"/>
              </a:spcBef>
              <a:spcAft>
                <a:spcPct val="15000"/>
              </a:spcAft>
              <a:buChar char="•"/>
            </a:pPr>
            <a:r>
              <a:rPr lang="en-US" sz="1300" kern="1200"/>
              <a:t>Refresher DBI Training w/OSDE October</a:t>
            </a:r>
          </a:p>
          <a:p>
            <a:pPr marL="57150" lvl="1" indent="-57150" algn="l" defTabSz="488950">
              <a:lnSpc>
                <a:spcPct val="90000"/>
              </a:lnSpc>
              <a:spcBef>
                <a:spcPct val="0"/>
              </a:spcBef>
              <a:spcAft>
                <a:spcPct val="15000"/>
              </a:spcAft>
              <a:buChar char="•"/>
            </a:pPr>
            <a:r>
              <a:rPr lang="en-US" sz="1300" kern="1200"/>
              <a:t>Tiered LEA DBI Scale-Up </a:t>
            </a:r>
            <a:r>
              <a:rPr lang="en-US" sz="1300"/>
              <a:t>P</a:t>
            </a:r>
            <a:r>
              <a:rPr lang="en-US" sz="1300" kern="1200"/>
              <a:t>lan</a:t>
            </a:r>
          </a:p>
        </p:txBody>
      </p:sp>
      <p:sp>
        <p:nvSpPr>
          <p:cNvPr id="4" name="Rectangle: Rounded Corners 3">
            <a:extLst>
              <a:ext uri="{FF2B5EF4-FFF2-40B4-BE49-F238E27FC236}">
                <a16:creationId xmlns:a16="http://schemas.microsoft.com/office/drawing/2014/main" id="{DB672E3D-2193-241D-D5C0-0FA2CB4F6581}"/>
              </a:ext>
              <a:ext uri="{C183D7F6-B498-43B3-948B-1728B52AA6E4}">
                <adec:decorative xmlns:adec="http://schemas.microsoft.com/office/drawing/2017/decorative" val="1"/>
              </a:ext>
            </a:extLst>
          </p:cNvPr>
          <p:cNvSpPr/>
          <p:nvPr/>
        </p:nvSpPr>
        <p:spPr>
          <a:xfrm>
            <a:off x="312780" y="5185162"/>
            <a:ext cx="1958453" cy="182880"/>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7" name="Rectangle: Rounded Corners 6">
            <a:extLst>
              <a:ext uri="{FF2B5EF4-FFF2-40B4-BE49-F238E27FC236}">
                <a16:creationId xmlns:a16="http://schemas.microsoft.com/office/drawing/2014/main" id="{8311A756-E09F-F310-13A8-4E92DC919790}"/>
              </a:ext>
              <a:ext uri="{C183D7F6-B498-43B3-948B-1728B52AA6E4}">
                <adec:decorative xmlns:adec="http://schemas.microsoft.com/office/drawing/2017/decorative" val="1"/>
              </a:ext>
            </a:extLst>
          </p:cNvPr>
          <p:cNvSpPr/>
          <p:nvPr/>
        </p:nvSpPr>
        <p:spPr>
          <a:xfrm>
            <a:off x="3189594" y="2200649"/>
            <a:ext cx="2180798" cy="217815"/>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1" name="Rectangle: Rounded Corners 10">
            <a:extLst>
              <a:ext uri="{FF2B5EF4-FFF2-40B4-BE49-F238E27FC236}">
                <a16:creationId xmlns:a16="http://schemas.microsoft.com/office/drawing/2014/main" id="{EA6C3779-3183-C001-A411-0ABFAB1F68ED}"/>
              </a:ext>
              <a:ext uri="{C183D7F6-B498-43B3-948B-1728B52AA6E4}">
                <adec:decorative xmlns:adec="http://schemas.microsoft.com/office/drawing/2017/decorative" val="1"/>
              </a:ext>
            </a:extLst>
          </p:cNvPr>
          <p:cNvSpPr/>
          <p:nvPr/>
        </p:nvSpPr>
        <p:spPr>
          <a:xfrm>
            <a:off x="5767989" y="4737487"/>
            <a:ext cx="2032986" cy="365760"/>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8" name="Google Shape;427;p31">
            <a:extLst>
              <a:ext uri="{FF2B5EF4-FFF2-40B4-BE49-F238E27FC236}">
                <a16:creationId xmlns:a16="http://schemas.microsoft.com/office/drawing/2014/main" id="{222D45A4-2DAD-9F64-CEF1-F557A9C94B77}"/>
              </a:ext>
              <a:ext uri="{C183D7F6-B498-43B3-948B-1728B52AA6E4}">
                <adec:decorative xmlns:adec="http://schemas.microsoft.com/office/drawing/2017/decorative" val="1"/>
              </a:ext>
            </a:extLst>
          </p:cNvPr>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SzPts val="1000"/>
              <a:buNone/>
            </a:pPr>
            <a:fld id="{00000000-1234-1234-1234-123412341234}" type="slidenum">
              <a:rPr lang="en-US"/>
              <a:t>39</a:t>
            </a:fld>
            <a:endParaRPr/>
          </a:p>
        </p:txBody>
      </p:sp>
      <p:sp>
        <p:nvSpPr>
          <p:cNvPr id="23" name="Freeform: Shape 22">
            <a:extLst>
              <a:ext uri="{FF2B5EF4-FFF2-40B4-BE49-F238E27FC236}">
                <a16:creationId xmlns:a16="http://schemas.microsoft.com/office/drawing/2014/main" id="{424164F1-66E2-78DD-D451-21C967757EC6}"/>
              </a:ext>
            </a:extLst>
          </p:cNvPr>
          <p:cNvSpPr/>
          <p:nvPr/>
        </p:nvSpPr>
        <p:spPr>
          <a:xfrm>
            <a:off x="3027016" y="899160"/>
            <a:ext cx="2564739" cy="1737360"/>
          </a:xfrm>
          <a:custGeom>
            <a:avLst/>
            <a:gdLst>
              <a:gd name="connsiteX0" fmla="*/ 0 w 2442608"/>
              <a:gd name="connsiteY0" fmla="*/ 0 h 1737360"/>
              <a:gd name="connsiteX1" fmla="*/ 2442608 w 2442608"/>
              <a:gd name="connsiteY1" fmla="*/ 0 h 1737360"/>
              <a:gd name="connsiteX2" fmla="*/ 2442608 w 2442608"/>
              <a:gd name="connsiteY2" fmla="*/ 1737360 h 1737360"/>
              <a:gd name="connsiteX3" fmla="*/ 0 w 2442608"/>
              <a:gd name="connsiteY3" fmla="*/ 1737360 h 1737360"/>
              <a:gd name="connsiteX4" fmla="*/ 0 w 2442608"/>
              <a:gd name="connsiteY4" fmla="*/ 0 h 173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2608" h="1737360">
                <a:moveTo>
                  <a:pt x="0" y="0"/>
                </a:moveTo>
                <a:lnTo>
                  <a:pt x="2442608" y="0"/>
                </a:lnTo>
                <a:lnTo>
                  <a:pt x="2442608" y="1737360"/>
                </a:lnTo>
                <a:lnTo>
                  <a:pt x="0" y="17373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199136" numCol="1" spcCol="1270" anchor="t" anchorCtr="1">
            <a:noAutofit/>
          </a:bodyPr>
          <a:lstStyle/>
          <a:p>
            <a:pPr marL="0" lvl="0" indent="0" algn="ctr" defTabSz="1244600">
              <a:lnSpc>
                <a:spcPct val="90000"/>
              </a:lnSpc>
              <a:spcBef>
                <a:spcPct val="0"/>
              </a:spcBef>
              <a:spcAft>
                <a:spcPct val="35000"/>
              </a:spcAft>
              <a:buNone/>
            </a:pPr>
            <a:r>
              <a:rPr lang="en-US" sz="2800" b="1" kern="1200"/>
              <a:t>Winter 2024</a:t>
            </a:r>
          </a:p>
          <a:p>
            <a:pPr marL="114300" lvl="1" indent="-114300" algn="l" defTabSz="533400">
              <a:lnSpc>
                <a:spcPct val="90000"/>
              </a:lnSpc>
              <a:spcBef>
                <a:spcPct val="0"/>
              </a:spcBef>
              <a:spcAft>
                <a:spcPct val="15000"/>
              </a:spcAft>
              <a:buChar char="•"/>
            </a:pPr>
            <a:r>
              <a:rPr lang="en-US" sz="1300" kern="1200"/>
              <a:t>DBI Training with OSPA</a:t>
            </a:r>
          </a:p>
          <a:p>
            <a:pPr marL="114300" lvl="1" indent="-114300" algn="l" defTabSz="533400">
              <a:lnSpc>
                <a:spcPct val="90000"/>
              </a:lnSpc>
              <a:spcBef>
                <a:spcPct val="0"/>
              </a:spcBef>
              <a:spcAft>
                <a:spcPct val="15000"/>
              </a:spcAft>
              <a:buChar char="•"/>
            </a:pPr>
            <a:r>
              <a:rPr lang="en-US" sz="1300" kern="1200"/>
              <a:t>SSIP Strategic Leadership Team</a:t>
            </a:r>
          </a:p>
          <a:p>
            <a:pPr marL="114300" lvl="1" indent="-114300" algn="l" defTabSz="533400">
              <a:lnSpc>
                <a:spcPct val="90000"/>
              </a:lnSpc>
              <a:spcBef>
                <a:spcPct val="0"/>
              </a:spcBef>
              <a:spcAft>
                <a:spcPct val="15000"/>
              </a:spcAft>
              <a:buChar char="•"/>
            </a:pPr>
            <a:r>
              <a:rPr lang="en-US" sz="1300" kern="1200"/>
              <a:t>OKMTSS on EDPlan</a:t>
            </a:r>
          </a:p>
          <a:p>
            <a:pPr marL="114300" lvl="1" indent="-114300" algn="l" defTabSz="533400">
              <a:lnSpc>
                <a:spcPct val="90000"/>
              </a:lnSpc>
              <a:spcBef>
                <a:spcPct val="0"/>
              </a:spcBef>
              <a:spcAft>
                <a:spcPct val="15000"/>
              </a:spcAft>
              <a:buChar char="•"/>
            </a:pPr>
            <a:r>
              <a:rPr lang="en-US" sz="1300" kern="1200"/>
              <a:t>SPDG Instructional Coach</a:t>
            </a:r>
          </a:p>
          <a:p>
            <a:pPr marL="114300" lvl="1" indent="-114300" algn="l" defTabSz="533400">
              <a:lnSpc>
                <a:spcPct val="90000"/>
              </a:lnSpc>
              <a:spcBef>
                <a:spcPct val="0"/>
              </a:spcBef>
              <a:spcAft>
                <a:spcPct val="15000"/>
              </a:spcAft>
              <a:buChar char="•"/>
            </a:pPr>
            <a:r>
              <a:rPr lang="en-US" sz="1300" kern="1200"/>
              <a:t>OKMTSS Winter Conference</a:t>
            </a:r>
          </a:p>
          <a:p>
            <a:pPr marL="114300" lvl="1" indent="-114300" algn="l" defTabSz="533400">
              <a:lnSpc>
                <a:spcPct val="90000"/>
              </a:lnSpc>
              <a:spcBef>
                <a:spcPct val="0"/>
              </a:spcBef>
              <a:spcAft>
                <a:spcPct val="15000"/>
              </a:spcAft>
              <a:buChar char="•"/>
            </a:pPr>
            <a:r>
              <a:rPr lang="en-US" sz="1300" kern="1200"/>
              <a:t>Tiered LEA DBI Scale-Up </a:t>
            </a:r>
            <a:r>
              <a:rPr lang="en-US" sz="1300"/>
              <a:t>P</a:t>
            </a:r>
            <a:r>
              <a:rPr lang="en-US" sz="1300" kern="1200"/>
              <a:t>lan</a:t>
            </a:r>
          </a:p>
        </p:txBody>
      </p:sp>
      <p:sp>
        <p:nvSpPr>
          <p:cNvPr id="24" name="Freeform: Shape 23">
            <a:extLst>
              <a:ext uri="{FF2B5EF4-FFF2-40B4-BE49-F238E27FC236}">
                <a16:creationId xmlns:a16="http://schemas.microsoft.com/office/drawing/2014/main" id="{93EA5C01-39AC-6CF9-3E39-36D4D1CE7578}"/>
              </a:ext>
            </a:extLst>
          </p:cNvPr>
          <p:cNvSpPr/>
          <p:nvPr/>
        </p:nvSpPr>
        <p:spPr>
          <a:xfrm>
            <a:off x="5591755" y="3690296"/>
            <a:ext cx="2486317" cy="1828800"/>
          </a:xfrm>
          <a:custGeom>
            <a:avLst/>
            <a:gdLst>
              <a:gd name="connsiteX0" fmla="*/ 0 w 2442608"/>
              <a:gd name="connsiteY0" fmla="*/ 0 h 1737360"/>
              <a:gd name="connsiteX1" fmla="*/ 2442608 w 2442608"/>
              <a:gd name="connsiteY1" fmla="*/ 0 h 1737360"/>
              <a:gd name="connsiteX2" fmla="*/ 2442608 w 2442608"/>
              <a:gd name="connsiteY2" fmla="*/ 1737360 h 1737360"/>
              <a:gd name="connsiteX3" fmla="*/ 0 w 2442608"/>
              <a:gd name="connsiteY3" fmla="*/ 1737360 h 1737360"/>
              <a:gd name="connsiteX4" fmla="*/ 0 w 2442608"/>
              <a:gd name="connsiteY4" fmla="*/ 0 h 173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2608" h="1737360">
                <a:moveTo>
                  <a:pt x="0" y="0"/>
                </a:moveTo>
                <a:lnTo>
                  <a:pt x="2442608" y="0"/>
                </a:lnTo>
                <a:lnTo>
                  <a:pt x="2442608" y="1737360"/>
                </a:lnTo>
                <a:lnTo>
                  <a:pt x="0" y="17373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199136" numCol="1" spcCol="1270" anchor="b" anchorCtr="1">
            <a:noAutofit/>
          </a:bodyPr>
          <a:lstStyle/>
          <a:p>
            <a:pPr marL="0" lvl="0" indent="0" algn="ctr" defTabSz="1244600">
              <a:lnSpc>
                <a:spcPct val="90000"/>
              </a:lnSpc>
              <a:spcBef>
                <a:spcPct val="0"/>
              </a:spcBef>
              <a:spcAft>
                <a:spcPct val="35000"/>
              </a:spcAft>
              <a:buNone/>
            </a:pPr>
            <a:r>
              <a:rPr lang="en-US" sz="2800" b="1" kern="1200"/>
              <a:t>Spring 2025</a:t>
            </a:r>
          </a:p>
          <a:p>
            <a:pPr marL="114300" lvl="1" indent="-114300" algn="l" defTabSz="622300">
              <a:lnSpc>
                <a:spcPct val="90000"/>
              </a:lnSpc>
              <a:spcBef>
                <a:spcPct val="0"/>
              </a:spcBef>
              <a:spcAft>
                <a:spcPct val="15000"/>
              </a:spcAft>
              <a:buChar char="•"/>
            </a:pPr>
            <a:r>
              <a:rPr lang="en-US" sz="1300" kern="1200"/>
              <a:t>SPDG Instructional Coach</a:t>
            </a:r>
          </a:p>
          <a:p>
            <a:pPr marL="114300" lvl="1" indent="-114300" algn="l" defTabSz="622300">
              <a:lnSpc>
                <a:spcPct val="90000"/>
              </a:lnSpc>
              <a:spcBef>
                <a:spcPct val="0"/>
              </a:spcBef>
              <a:spcAft>
                <a:spcPct val="15000"/>
              </a:spcAft>
              <a:buChar char="•"/>
            </a:pPr>
            <a:r>
              <a:rPr lang="en-US" sz="1300" kern="1200"/>
              <a:t>SSIP Strategic Leadership Team</a:t>
            </a:r>
          </a:p>
          <a:p>
            <a:pPr marL="114300" lvl="1" indent="-114300" algn="l" defTabSz="622300">
              <a:lnSpc>
                <a:spcPct val="90000"/>
              </a:lnSpc>
              <a:spcBef>
                <a:spcPct val="0"/>
              </a:spcBef>
              <a:spcAft>
                <a:spcPct val="15000"/>
              </a:spcAft>
              <a:buChar char="•"/>
            </a:pPr>
            <a:r>
              <a:rPr lang="en-US" sz="1300" kern="1200"/>
              <a:t>Tiered LEA DBI Scale-Up </a:t>
            </a:r>
            <a:r>
              <a:rPr lang="en-US" sz="1300"/>
              <a:t>P</a:t>
            </a:r>
            <a:r>
              <a:rPr lang="en-US" sz="1300" kern="1200"/>
              <a:t>lan</a:t>
            </a:r>
          </a:p>
        </p:txBody>
      </p:sp>
      <p:sp>
        <p:nvSpPr>
          <p:cNvPr id="25" name="Freeform: Shape 24">
            <a:extLst>
              <a:ext uri="{FF2B5EF4-FFF2-40B4-BE49-F238E27FC236}">
                <a16:creationId xmlns:a16="http://schemas.microsoft.com/office/drawing/2014/main" id="{CB6C4EFE-BB1D-0F40-9DD4-93163FFF6ED7}"/>
              </a:ext>
            </a:extLst>
          </p:cNvPr>
          <p:cNvSpPr/>
          <p:nvPr/>
        </p:nvSpPr>
        <p:spPr>
          <a:xfrm>
            <a:off x="8078073" y="1539240"/>
            <a:ext cx="2599452" cy="1737360"/>
          </a:xfrm>
          <a:custGeom>
            <a:avLst/>
            <a:gdLst>
              <a:gd name="connsiteX0" fmla="*/ 0 w 2442608"/>
              <a:gd name="connsiteY0" fmla="*/ 0 h 1737360"/>
              <a:gd name="connsiteX1" fmla="*/ 2442608 w 2442608"/>
              <a:gd name="connsiteY1" fmla="*/ 0 h 1737360"/>
              <a:gd name="connsiteX2" fmla="*/ 2442608 w 2442608"/>
              <a:gd name="connsiteY2" fmla="*/ 1737360 h 1737360"/>
              <a:gd name="connsiteX3" fmla="*/ 0 w 2442608"/>
              <a:gd name="connsiteY3" fmla="*/ 1737360 h 1737360"/>
              <a:gd name="connsiteX4" fmla="*/ 0 w 2442608"/>
              <a:gd name="connsiteY4" fmla="*/ 0 h 173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2608" h="1737360">
                <a:moveTo>
                  <a:pt x="0" y="0"/>
                </a:moveTo>
                <a:lnTo>
                  <a:pt x="2442608" y="0"/>
                </a:lnTo>
                <a:lnTo>
                  <a:pt x="2442608" y="1737360"/>
                </a:lnTo>
                <a:lnTo>
                  <a:pt x="0" y="17373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199136" numCol="1" spcCol="1270" anchor="t" anchorCtr="1">
            <a:noAutofit/>
          </a:bodyPr>
          <a:lstStyle/>
          <a:p>
            <a:pPr marL="0" lvl="0" indent="0" algn="ctr" defTabSz="1244600">
              <a:lnSpc>
                <a:spcPct val="90000"/>
              </a:lnSpc>
              <a:spcBef>
                <a:spcPct val="0"/>
              </a:spcBef>
              <a:spcAft>
                <a:spcPct val="35000"/>
              </a:spcAft>
              <a:buNone/>
            </a:pPr>
            <a:r>
              <a:rPr lang="en-US" sz="2800" b="1" kern="1200"/>
              <a:t>Summer 2025</a:t>
            </a:r>
          </a:p>
          <a:p>
            <a:pPr marL="114300" lvl="1" indent="-114300" algn="l" defTabSz="622300">
              <a:lnSpc>
                <a:spcPct val="90000"/>
              </a:lnSpc>
              <a:spcBef>
                <a:spcPct val="0"/>
              </a:spcBef>
              <a:spcAft>
                <a:spcPct val="15000"/>
              </a:spcAft>
              <a:buChar char="•"/>
            </a:pPr>
            <a:r>
              <a:rPr lang="en-US" sz="1300" kern="1200"/>
              <a:t>AIR MTSS Implementation Needs Assessment</a:t>
            </a:r>
          </a:p>
          <a:p>
            <a:pPr marL="114300" lvl="1" indent="-114300" algn="l" defTabSz="622300">
              <a:lnSpc>
                <a:spcPct val="90000"/>
              </a:lnSpc>
              <a:spcBef>
                <a:spcPct val="0"/>
              </a:spcBef>
              <a:spcAft>
                <a:spcPct val="15000"/>
              </a:spcAft>
              <a:buChar char="•"/>
            </a:pPr>
            <a:r>
              <a:rPr lang="en-US" sz="1300" kern="1200"/>
              <a:t>MTSS Summer Conference</a:t>
            </a:r>
          </a:p>
          <a:p>
            <a:pPr marL="114300" lvl="1" indent="-114300" algn="l" defTabSz="622300">
              <a:lnSpc>
                <a:spcPct val="90000"/>
              </a:lnSpc>
              <a:spcBef>
                <a:spcPct val="0"/>
              </a:spcBef>
              <a:spcAft>
                <a:spcPct val="15000"/>
              </a:spcAft>
              <a:buChar char="•"/>
            </a:pPr>
            <a:r>
              <a:rPr lang="en-US" sz="1300" kern="1200"/>
              <a:t>DBI Training with OSPA</a:t>
            </a:r>
          </a:p>
        </p:txBody>
      </p:sp>
      <p:sp>
        <p:nvSpPr>
          <p:cNvPr id="26" name="Arrow: Notched Right 25">
            <a:extLst>
              <a:ext uri="{FF2B5EF4-FFF2-40B4-BE49-F238E27FC236}">
                <a16:creationId xmlns:a16="http://schemas.microsoft.com/office/drawing/2014/main" id="{32587D41-FED5-0FA2-46A0-7664352BC1D3}"/>
              </a:ext>
              <a:ext uri="{C183D7F6-B498-43B3-948B-1728B52AA6E4}">
                <adec:decorative xmlns:adec="http://schemas.microsoft.com/office/drawing/2017/decorative" val="1"/>
              </a:ext>
            </a:extLst>
          </p:cNvPr>
          <p:cNvSpPr/>
          <p:nvPr/>
        </p:nvSpPr>
        <p:spPr>
          <a:xfrm>
            <a:off x="457200" y="2674620"/>
            <a:ext cx="11274425" cy="1737360"/>
          </a:xfrm>
          <a:prstGeom prst="notchedRightArrow">
            <a:avLst/>
          </a:prstGeom>
          <a:ln w="19050">
            <a:solidFill>
              <a:schemeClr val="accent1">
                <a:lumMod val="75000"/>
              </a:schemeClr>
            </a:solid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7" name="Oval 26">
            <a:extLst>
              <a:ext uri="{FF2B5EF4-FFF2-40B4-BE49-F238E27FC236}">
                <a16:creationId xmlns:a16="http://schemas.microsoft.com/office/drawing/2014/main" id="{45E7F055-7F08-6C34-0BA9-0AD85B3FD5BA}"/>
              </a:ext>
              <a:ext uri="{C183D7F6-B498-43B3-948B-1728B52AA6E4}">
                <adec:decorative xmlns:adec="http://schemas.microsoft.com/office/drawing/2017/decorative" val="1"/>
              </a:ext>
            </a:extLst>
          </p:cNvPr>
          <p:cNvSpPr/>
          <p:nvPr/>
        </p:nvSpPr>
        <p:spPr>
          <a:xfrm>
            <a:off x="1466412" y="3326130"/>
            <a:ext cx="434340" cy="434340"/>
          </a:xfrm>
          <a:prstGeom prst="ellipse">
            <a:avLst/>
          </a:prstGeom>
          <a:solidFill>
            <a:schemeClr val="accent1"/>
          </a:solidFill>
          <a:ln>
            <a:solidFill>
              <a:schemeClr val="accent1">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8" name="Oval 27">
            <a:extLst>
              <a:ext uri="{FF2B5EF4-FFF2-40B4-BE49-F238E27FC236}">
                <a16:creationId xmlns:a16="http://schemas.microsoft.com/office/drawing/2014/main" id="{52E50D7C-8BC8-3CAB-D827-82F9F742B67E}"/>
              </a:ext>
              <a:ext uri="{C183D7F6-B498-43B3-948B-1728B52AA6E4}">
                <adec:decorative xmlns:adec="http://schemas.microsoft.com/office/drawing/2017/decorative" val="1"/>
              </a:ext>
            </a:extLst>
          </p:cNvPr>
          <p:cNvSpPr/>
          <p:nvPr/>
        </p:nvSpPr>
        <p:spPr>
          <a:xfrm>
            <a:off x="4031151" y="3326130"/>
            <a:ext cx="434340" cy="434340"/>
          </a:xfrm>
          <a:prstGeom prst="ellipse">
            <a:avLst/>
          </a:prstGeom>
          <a:solidFill>
            <a:schemeClr val="accent1">
              <a:lumMod val="60000"/>
              <a:lumOff val="40000"/>
            </a:schemeClr>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9" name="Oval 28">
            <a:extLst>
              <a:ext uri="{FF2B5EF4-FFF2-40B4-BE49-F238E27FC236}">
                <a16:creationId xmlns:a16="http://schemas.microsoft.com/office/drawing/2014/main" id="{C3C1C4D7-A99A-86A9-26AE-B992A61472E8}"/>
              </a:ext>
              <a:ext uri="{C183D7F6-B498-43B3-948B-1728B52AA6E4}">
                <adec:decorative xmlns:adec="http://schemas.microsoft.com/office/drawing/2017/decorative" val="1"/>
              </a:ext>
            </a:extLst>
          </p:cNvPr>
          <p:cNvSpPr/>
          <p:nvPr/>
        </p:nvSpPr>
        <p:spPr>
          <a:xfrm>
            <a:off x="6595890" y="3326130"/>
            <a:ext cx="434340" cy="434340"/>
          </a:xfrm>
          <a:prstGeom prst="ellipse">
            <a:avLst/>
          </a:prstGeom>
          <a:solidFill>
            <a:schemeClr val="accent1"/>
          </a:solidFill>
          <a:ln>
            <a:solidFill>
              <a:schemeClr val="accent1">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30" name="Oval 29">
            <a:extLst>
              <a:ext uri="{FF2B5EF4-FFF2-40B4-BE49-F238E27FC236}">
                <a16:creationId xmlns:a16="http://schemas.microsoft.com/office/drawing/2014/main" id="{B4B57DC8-5813-A6AB-B01E-4921CAC3A53A}"/>
              </a:ext>
              <a:ext uri="{C183D7F6-B498-43B3-948B-1728B52AA6E4}">
                <adec:decorative xmlns:adec="http://schemas.microsoft.com/office/drawing/2017/decorative" val="1"/>
              </a:ext>
            </a:extLst>
          </p:cNvPr>
          <p:cNvSpPr/>
          <p:nvPr/>
        </p:nvSpPr>
        <p:spPr>
          <a:xfrm>
            <a:off x="9160629" y="3326130"/>
            <a:ext cx="434340" cy="434340"/>
          </a:xfrm>
          <a:prstGeom prst="ellipse">
            <a:avLst/>
          </a:prstGeom>
          <a:solidFill>
            <a:schemeClr val="accent1">
              <a:lumMod val="60000"/>
              <a:lumOff val="40000"/>
            </a:schemeClr>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pic>
        <p:nvPicPr>
          <p:cNvPr id="3" name="Picture 2" descr="Oklahoma Department of Education Logo">
            <a:extLst>
              <a:ext uri="{FF2B5EF4-FFF2-40B4-BE49-F238E27FC236}">
                <a16:creationId xmlns:a16="http://schemas.microsoft.com/office/drawing/2014/main" id="{83E02DDD-06C0-B10A-75C9-1DEF7EEEC4EC}"/>
              </a:ext>
            </a:extLst>
          </p:cNvPr>
          <p:cNvPicPr>
            <a:picLocks noChangeAspect="1"/>
          </p:cNvPicPr>
          <p:nvPr/>
        </p:nvPicPr>
        <p:blipFill>
          <a:blip r:embed="rId3"/>
          <a:stretch>
            <a:fillRect/>
          </a:stretch>
        </p:blipFill>
        <p:spPr>
          <a:xfrm>
            <a:off x="8896920" y="5696929"/>
            <a:ext cx="2333625" cy="895350"/>
          </a:xfrm>
          <a:prstGeom prst="rect">
            <a:avLst/>
          </a:prstGeom>
        </p:spPr>
      </p:pic>
    </p:spTree>
    <p:extLst>
      <p:ext uri="{BB962C8B-B14F-4D97-AF65-F5344CB8AC3E}">
        <p14:creationId xmlns:p14="http://schemas.microsoft.com/office/powerpoint/2010/main" val="2919716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3"/>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chemeClr val="dk1"/>
              </a:buClr>
              <a:buSzPts val="4200"/>
              <a:buFont typeface="Calibri"/>
              <a:buNone/>
            </a:pPr>
            <a:r>
              <a:rPr lang="en-US"/>
              <a:t>Warm-Up</a:t>
            </a:r>
            <a:endParaRPr/>
          </a:p>
        </p:txBody>
      </p:sp>
      <p:sp>
        <p:nvSpPr>
          <p:cNvPr id="262" name="Google Shape;262;p23"/>
          <p:cNvSpPr txBox="1"/>
          <p:nvPr/>
        </p:nvSpPr>
        <p:spPr>
          <a:xfrm>
            <a:off x="8411476" y="2090192"/>
            <a:ext cx="3551936" cy="2677616"/>
          </a:xfrm>
          <a:prstGeom prst="rect">
            <a:avLst/>
          </a:prstGeom>
          <a:noFill/>
          <a:ln>
            <a:noFill/>
          </a:ln>
        </p:spPr>
        <p:txBody>
          <a:bodyPr spcFirstLastPara="1" wrap="square" lIns="91425" tIns="45700" rIns="91425" bIns="45700" anchor="ctr" anchorCtr="0">
            <a:spAutoFit/>
          </a:bodyPr>
          <a:lstStyle/>
          <a:p>
            <a:pPr marL="0" marR="0" lvl="0" indent="0" rtl="0">
              <a:lnSpc>
                <a:spcPct val="100000"/>
              </a:lnSpc>
              <a:spcBef>
                <a:spcPts val="0"/>
              </a:spcBef>
              <a:spcAft>
                <a:spcPts val="0"/>
              </a:spcAft>
              <a:buNone/>
            </a:pPr>
            <a:r>
              <a:rPr lang="en-US" sz="2800" b="0" i="0" u="none" strike="noStrike" cap="none">
                <a:solidFill>
                  <a:srgbClr val="000000"/>
                </a:solidFill>
                <a:latin typeface="+mj-lt"/>
                <a:ea typeface="Calibri"/>
                <a:cs typeface="Calibri"/>
                <a:sym typeface="Calibri"/>
              </a:rPr>
              <a:t>Name and role</a:t>
            </a:r>
            <a:endParaRPr sz="2800">
              <a:latin typeface="+mj-lt"/>
            </a:endParaRPr>
          </a:p>
          <a:p>
            <a:pPr marL="0" marR="0" lvl="0" indent="0" algn="l" rtl="0">
              <a:lnSpc>
                <a:spcPct val="100000"/>
              </a:lnSpc>
              <a:spcBef>
                <a:spcPts val="0"/>
              </a:spcBef>
              <a:spcAft>
                <a:spcPts val="0"/>
              </a:spcAft>
              <a:buNone/>
            </a:pPr>
            <a:endParaRPr sz="2800" b="0" i="0" u="none" strike="noStrike" cap="none">
              <a:solidFill>
                <a:srgbClr val="000000"/>
              </a:solidFill>
              <a:latin typeface="+mj-lt"/>
              <a:ea typeface="Calibri"/>
              <a:cs typeface="Calibri"/>
              <a:sym typeface="Calibri"/>
            </a:endParaRPr>
          </a:p>
          <a:p>
            <a:pPr marL="0" marR="0" lvl="0" indent="0" rtl="0">
              <a:lnSpc>
                <a:spcPct val="100000"/>
              </a:lnSpc>
              <a:spcBef>
                <a:spcPts val="0"/>
              </a:spcBef>
              <a:spcAft>
                <a:spcPts val="0"/>
              </a:spcAft>
              <a:buNone/>
            </a:pPr>
            <a:r>
              <a:rPr lang="en-US" sz="2800" b="0" i="0" u="none" strike="noStrike" cap="none">
                <a:solidFill>
                  <a:srgbClr val="000000"/>
                </a:solidFill>
                <a:latin typeface="+mj-lt"/>
                <a:ea typeface="Calibri"/>
                <a:cs typeface="Calibri"/>
                <a:sym typeface="Calibri"/>
              </a:rPr>
              <a:t>What state are you from and what is something you love about your state?</a:t>
            </a:r>
            <a:endParaRPr sz="2800">
              <a:latin typeface="+mj-lt"/>
            </a:endParaRPr>
          </a:p>
        </p:txBody>
      </p:sp>
      <p:sp>
        <p:nvSpPr>
          <p:cNvPr id="208" name="Google Shape;208;p23">
            <a:extLst>
              <a:ext uri="{C183D7F6-B498-43B3-948B-1728B52AA6E4}">
                <adec:decorative xmlns:adec="http://schemas.microsoft.com/office/drawing/2017/decorative" val="1"/>
              </a:ext>
            </a:extLst>
          </p:cNvPr>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SzPts val="1000"/>
              <a:buNone/>
            </a:pPr>
            <a:fld id="{00000000-1234-1234-1234-123412341234}" type="slidenum">
              <a:rPr lang="en-US"/>
              <a:t>4</a:t>
            </a:fld>
            <a:endParaRPr/>
          </a:p>
        </p:txBody>
      </p:sp>
      <p:grpSp>
        <p:nvGrpSpPr>
          <p:cNvPr id="2" name="Group 1">
            <a:extLst>
              <a:ext uri="{FF2B5EF4-FFF2-40B4-BE49-F238E27FC236}">
                <a16:creationId xmlns:a16="http://schemas.microsoft.com/office/drawing/2014/main" id="{1437E330-74EC-0441-13E9-5CA35612DF36}"/>
              </a:ext>
              <a:ext uri="{C183D7F6-B498-43B3-948B-1728B52AA6E4}">
                <adec:decorative xmlns:adec="http://schemas.microsoft.com/office/drawing/2017/decorative" val="1"/>
              </a:ext>
            </a:extLst>
          </p:cNvPr>
          <p:cNvGrpSpPr/>
          <p:nvPr/>
        </p:nvGrpSpPr>
        <p:grpSpPr>
          <a:xfrm>
            <a:off x="228588" y="550230"/>
            <a:ext cx="8182888" cy="5565907"/>
            <a:chOff x="260432" y="909340"/>
            <a:chExt cx="7744554" cy="5267757"/>
          </a:xfrm>
        </p:grpSpPr>
        <p:grpSp>
          <p:nvGrpSpPr>
            <p:cNvPr id="209" name="Google Shape;209;p23" descr="Map of US with states highlighted in orange. Stages include Virginia, North Carolina, South Carolina, Illinois, Michigan, Kansas, Washington, Alabama"/>
            <p:cNvGrpSpPr/>
            <p:nvPr/>
          </p:nvGrpSpPr>
          <p:grpSpPr>
            <a:xfrm>
              <a:off x="457199" y="909340"/>
              <a:ext cx="7547787" cy="5267757"/>
              <a:chOff x="2269495" y="2281164"/>
              <a:chExt cx="4603496" cy="2911941"/>
            </a:xfrm>
          </p:grpSpPr>
          <p:sp>
            <p:nvSpPr>
              <p:cNvPr id="210" name="Google Shape;210;p23"/>
              <p:cNvSpPr/>
              <p:nvPr/>
            </p:nvSpPr>
            <p:spPr>
              <a:xfrm>
                <a:off x="3140144" y="2528766"/>
                <a:ext cx="898584" cy="539377"/>
              </a:xfrm>
              <a:custGeom>
                <a:avLst/>
                <a:gdLst/>
                <a:ahLst/>
                <a:cxnLst/>
                <a:rect l="l" t="t" r="r" b="b"/>
                <a:pathLst>
                  <a:path w="4076" h="2449" extrusionOk="0">
                    <a:moveTo>
                      <a:pt x="31" y="0"/>
                    </a:moveTo>
                    <a:lnTo>
                      <a:pt x="1165" y="192"/>
                    </a:lnTo>
                    <a:lnTo>
                      <a:pt x="2696" y="372"/>
                    </a:lnTo>
                    <a:lnTo>
                      <a:pt x="4076" y="462"/>
                    </a:lnTo>
                    <a:lnTo>
                      <a:pt x="3986" y="2412"/>
                    </a:lnTo>
                    <a:lnTo>
                      <a:pt x="2035" y="2262"/>
                    </a:lnTo>
                    <a:lnTo>
                      <a:pt x="1465" y="2202"/>
                    </a:lnTo>
                    <a:lnTo>
                      <a:pt x="1410" y="2388"/>
                    </a:lnTo>
                    <a:lnTo>
                      <a:pt x="1264" y="2329"/>
                    </a:lnTo>
                    <a:lnTo>
                      <a:pt x="1262" y="2421"/>
                    </a:lnTo>
                    <a:lnTo>
                      <a:pt x="1146" y="2449"/>
                    </a:lnTo>
                    <a:lnTo>
                      <a:pt x="1053" y="2390"/>
                    </a:lnTo>
                    <a:lnTo>
                      <a:pt x="811" y="2390"/>
                    </a:lnTo>
                    <a:lnTo>
                      <a:pt x="720" y="2341"/>
                    </a:lnTo>
                    <a:lnTo>
                      <a:pt x="632" y="2251"/>
                    </a:lnTo>
                    <a:lnTo>
                      <a:pt x="583" y="2159"/>
                    </a:lnTo>
                    <a:lnTo>
                      <a:pt x="572" y="2005"/>
                    </a:lnTo>
                    <a:lnTo>
                      <a:pt x="486" y="1727"/>
                    </a:lnTo>
                    <a:lnTo>
                      <a:pt x="319" y="1736"/>
                    </a:lnTo>
                    <a:lnTo>
                      <a:pt x="318" y="1515"/>
                    </a:lnTo>
                    <a:lnTo>
                      <a:pt x="421" y="1220"/>
                    </a:lnTo>
                    <a:lnTo>
                      <a:pt x="303" y="1154"/>
                    </a:lnTo>
                    <a:lnTo>
                      <a:pt x="241" y="1040"/>
                    </a:lnTo>
                    <a:lnTo>
                      <a:pt x="94" y="881"/>
                    </a:lnTo>
                    <a:lnTo>
                      <a:pt x="1" y="737"/>
                    </a:lnTo>
                    <a:lnTo>
                      <a:pt x="0" y="461"/>
                    </a:lnTo>
                    <a:lnTo>
                      <a:pt x="6" y="257"/>
                    </a:lnTo>
                    <a:lnTo>
                      <a:pt x="31" y="0"/>
                    </a:lnTo>
                    <a:close/>
                  </a:path>
                </a:pathLst>
              </a:custGeom>
              <a:solidFill>
                <a:srgbClr val="D8D8D8"/>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211" name="Google Shape;211;p23"/>
              <p:cNvSpPr/>
              <p:nvPr/>
            </p:nvSpPr>
            <p:spPr>
              <a:xfrm>
                <a:off x="4023596" y="2624087"/>
                <a:ext cx="577328" cy="342923"/>
              </a:xfrm>
              <a:custGeom>
                <a:avLst/>
                <a:gdLst/>
                <a:ahLst/>
                <a:cxnLst/>
                <a:rect l="l" t="t" r="r" b="b"/>
                <a:pathLst>
                  <a:path w="2622" h="1560" extrusionOk="0">
                    <a:moveTo>
                      <a:pt x="72" y="35"/>
                    </a:moveTo>
                    <a:lnTo>
                      <a:pt x="0" y="1560"/>
                    </a:lnTo>
                    <a:lnTo>
                      <a:pt x="2622" y="1503"/>
                    </a:lnTo>
                    <a:lnTo>
                      <a:pt x="2568" y="1149"/>
                    </a:lnTo>
                    <a:lnTo>
                      <a:pt x="2520" y="690"/>
                    </a:lnTo>
                    <a:lnTo>
                      <a:pt x="2400" y="525"/>
                    </a:lnTo>
                    <a:lnTo>
                      <a:pt x="2364" y="309"/>
                    </a:lnTo>
                    <a:lnTo>
                      <a:pt x="2340" y="0"/>
                    </a:lnTo>
                    <a:lnTo>
                      <a:pt x="1878" y="15"/>
                    </a:lnTo>
                    <a:lnTo>
                      <a:pt x="1638" y="63"/>
                    </a:lnTo>
                    <a:lnTo>
                      <a:pt x="1248" y="45"/>
                    </a:lnTo>
                    <a:lnTo>
                      <a:pt x="738" y="51"/>
                    </a:lnTo>
                    <a:lnTo>
                      <a:pt x="72" y="35"/>
                    </a:lnTo>
                    <a:close/>
                  </a:path>
                </a:pathLst>
              </a:custGeom>
              <a:solidFill>
                <a:srgbClr val="D8D8D8"/>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212" name="Google Shape;212;p23"/>
              <p:cNvSpPr/>
              <p:nvPr/>
            </p:nvSpPr>
            <p:spPr>
              <a:xfrm>
                <a:off x="3095913" y="3302959"/>
                <a:ext cx="497015" cy="619587"/>
              </a:xfrm>
              <a:custGeom>
                <a:avLst/>
                <a:gdLst/>
                <a:ahLst/>
                <a:cxnLst/>
                <a:rect l="l" t="t" r="r" b="b"/>
                <a:pathLst>
                  <a:path w="2254" h="2808" extrusionOk="0">
                    <a:moveTo>
                      <a:pt x="377" y="0"/>
                    </a:moveTo>
                    <a:lnTo>
                      <a:pt x="956" y="85"/>
                    </a:lnTo>
                    <a:lnTo>
                      <a:pt x="1472" y="220"/>
                    </a:lnTo>
                    <a:lnTo>
                      <a:pt x="1441" y="428"/>
                    </a:lnTo>
                    <a:lnTo>
                      <a:pt x="1423" y="702"/>
                    </a:lnTo>
                    <a:lnTo>
                      <a:pt x="1926" y="730"/>
                    </a:lnTo>
                    <a:lnTo>
                      <a:pt x="2254" y="767"/>
                    </a:lnTo>
                    <a:lnTo>
                      <a:pt x="2136" y="1498"/>
                    </a:lnTo>
                    <a:lnTo>
                      <a:pt x="2024" y="2808"/>
                    </a:lnTo>
                    <a:lnTo>
                      <a:pt x="0" y="2509"/>
                    </a:lnTo>
                    <a:lnTo>
                      <a:pt x="56" y="2032"/>
                    </a:lnTo>
                    <a:lnTo>
                      <a:pt x="189" y="1219"/>
                    </a:lnTo>
                    <a:lnTo>
                      <a:pt x="234" y="838"/>
                    </a:lnTo>
                    <a:lnTo>
                      <a:pt x="266" y="501"/>
                    </a:lnTo>
                    <a:lnTo>
                      <a:pt x="345" y="118"/>
                    </a:lnTo>
                    <a:lnTo>
                      <a:pt x="377" y="0"/>
                    </a:lnTo>
                    <a:close/>
                  </a:path>
                </a:pathLst>
              </a:custGeom>
              <a:solidFill>
                <a:srgbClr val="D8D8D8"/>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213" name="Google Shape;213;p23"/>
              <p:cNvSpPr/>
              <p:nvPr/>
            </p:nvSpPr>
            <p:spPr>
              <a:xfrm>
                <a:off x="3410184" y="3014671"/>
                <a:ext cx="607592" cy="492879"/>
              </a:xfrm>
              <a:custGeom>
                <a:avLst/>
                <a:gdLst/>
                <a:ahLst/>
                <a:cxnLst/>
                <a:rect l="l" t="t" r="r" b="b"/>
                <a:pathLst>
                  <a:path w="2757" h="2235" extrusionOk="0">
                    <a:moveTo>
                      <a:pt x="0" y="2014"/>
                    </a:moveTo>
                    <a:lnTo>
                      <a:pt x="508" y="2044"/>
                    </a:lnTo>
                    <a:lnTo>
                      <a:pt x="828" y="2078"/>
                    </a:lnTo>
                    <a:lnTo>
                      <a:pt x="2696" y="2235"/>
                    </a:lnTo>
                    <a:lnTo>
                      <a:pt x="2757" y="208"/>
                    </a:lnTo>
                    <a:lnTo>
                      <a:pt x="824" y="60"/>
                    </a:lnTo>
                    <a:lnTo>
                      <a:pt x="238" y="0"/>
                    </a:lnTo>
                    <a:lnTo>
                      <a:pt x="185" y="184"/>
                    </a:lnTo>
                    <a:lnTo>
                      <a:pt x="44" y="1536"/>
                    </a:lnTo>
                    <a:lnTo>
                      <a:pt x="16" y="1760"/>
                    </a:lnTo>
                    <a:lnTo>
                      <a:pt x="0" y="2014"/>
                    </a:lnTo>
                    <a:close/>
                  </a:path>
                </a:pathLst>
              </a:custGeom>
              <a:solidFill>
                <a:schemeClr val="accent1"/>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214" name="Google Shape;214;p23"/>
              <p:cNvSpPr/>
              <p:nvPr/>
            </p:nvSpPr>
            <p:spPr>
              <a:xfrm>
                <a:off x="2960892" y="3856286"/>
                <a:ext cx="581984" cy="703283"/>
              </a:xfrm>
              <a:custGeom>
                <a:avLst/>
                <a:gdLst/>
                <a:ahLst/>
                <a:cxnLst/>
                <a:rect l="l" t="t" r="r" b="b"/>
                <a:pathLst>
                  <a:path w="2635" h="3189" extrusionOk="0">
                    <a:moveTo>
                      <a:pt x="609" y="0"/>
                    </a:moveTo>
                    <a:lnTo>
                      <a:pt x="2635" y="300"/>
                    </a:lnTo>
                    <a:lnTo>
                      <a:pt x="2416" y="3189"/>
                    </a:lnTo>
                    <a:lnTo>
                      <a:pt x="2089" y="3144"/>
                    </a:lnTo>
                    <a:lnTo>
                      <a:pt x="1759" y="3126"/>
                    </a:lnTo>
                    <a:lnTo>
                      <a:pt x="1525" y="3084"/>
                    </a:lnTo>
                    <a:lnTo>
                      <a:pt x="553" y="2514"/>
                    </a:lnTo>
                    <a:lnTo>
                      <a:pt x="106" y="2289"/>
                    </a:lnTo>
                    <a:lnTo>
                      <a:pt x="16" y="2169"/>
                    </a:lnTo>
                    <a:lnTo>
                      <a:pt x="0" y="2135"/>
                    </a:lnTo>
                    <a:lnTo>
                      <a:pt x="96" y="2088"/>
                    </a:lnTo>
                    <a:lnTo>
                      <a:pt x="94" y="1964"/>
                    </a:lnTo>
                    <a:lnTo>
                      <a:pt x="54" y="1844"/>
                    </a:lnTo>
                    <a:lnTo>
                      <a:pt x="96" y="1736"/>
                    </a:lnTo>
                    <a:lnTo>
                      <a:pt x="187" y="1665"/>
                    </a:lnTo>
                    <a:lnTo>
                      <a:pt x="157" y="1575"/>
                    </a:lnTo>
                    <a:lnTo>
                      <a:pt x="205" y="1509"/>
                    </a:lnTo>
                    <a:lnTo>
                      <a:pt x="276" y="1397"/>
                    </a:lnTo>
                    <a:lnTo>
                      <a:pt x="337" y="1395"/>
                    </a:lnTo>
                    <a:lnTo>
                      <a:pt x="360" y="1319"/>
                    </a:lnTo>
                    <a:lnTo>
                      <a:pt x="249" y="1124"/>
                    </a:lnTo>
                    <a:lnTo>
                      <a:pt x="217" y="948"/>
                    </a:lnTo>
                    <a:lnTo>
                      <a:pt x="178" y="897"/>
                    </a:lnTo>
                    <a:lnTo>
                      <a:pt x="249" y="809"/>
                    </a:lnTo>
                    <a:lnTo>
                      <a:pt x="258" y="687"/>
                    </a:lnTo>
                    <a:lnTo>
                      <a:pt x="223" y="515"/>
                    </a:lnTo>
                    <a:lnTo>
                      <a:pt x="228" y="431"/>
                    </a:lnTo>
                    <a:lnTo>
                      <a:pt x="307" y="384"/>
                    </a:lnTo>
                    <a:lnTo>
                      <a:pt x="411" y="414"/>
                    </a:lnTo>
                    <a:lnTo>
                      <a:pt x="553" y="461"/>
                    </a:lnTo>
                    <a:lnTo>
                      <a:pt x="528" y="320"/>
                    </a:lnTo>
                    <a:lnTo>
                      <a:pt x="582" y="252"/>
                    </a:lnTo>
                    <a:lnTo>
                      <a:pt x="582" y="122"/>
                    </a:lnTo>
                    <a:lnTo>
                      <a:pt x="603" y="32"/>
                    </a:lnTo>
                    <a:lnTo>
                      <a:pt x="609" y="0"/>
                    </a:lnTo>
                    <a:close/>
                  </a:path>
                </a:pathLst>
              </a:custGeom>
              <a:solidFill>
                <a:srgbClr val="D9D9D9"/>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215" name="Google Shape;215;p23"/>
              <p:cNvSpPr/>
              <p:nvPr/>
            </p:nvSpPr>
            <p:spPr>
              <a:xfrm>
                <a:off x="3542877" y="3471514"/>
                <a:ext cx="635527" cy="481255"/>
              </a:xfrm>
              <a:custGeom>
                <a:avLst/>
                <a:gdLst/>
                <a:ahLst/>
                <a:cxnLst/>
                <a:rect l="l" t="t" r="r" b="b"/>
                <a:pathLst>
                  <a:path w="2886" h="2181" extrusionOk="0">
                    <a:moveTo>
                      <a:pt x="227" y="0"/>
                    </a:moveTo>
                    <a:lnTo>
                      <a:pt x="110" y="741"/>
                    </a:lnTo>
                    <a:lnTo>
                      <a:pt x="0" y="2044"/>
                    </a:lnTo>
                    <a:lnTo>
                      <a:pt x="1134" y="2128"/>
                    </a:lnTo>
                    <a:lnTo>
                      <a:pt x="2040" y="2170"/>
                    </a:lnTo>
                    <a:lnTo>
                      <a:pt x="2835" y="2181"/>
                    </a:lnTo>
                    <a:lnTo>
                      <a:pt x="2826" y="1035"/>
                    </a:lnTo>
                    <a:lnTo>
                      <a:pt x="2886" y="591"/>
                    </a:lnTo>
                    <a:lnTo>
                      <a:pt x="2868" y="423"/>
                    </a:lnTo>
                    <a:lnTo>
                      <a:pt x="2856" y="267"/>
                    </a:lnTo>
                    <a:lnTo>
                      <a:pt x="2868" y="147"/>
                    </a:lnTo>
                    <a:lnTo>
                      <a:pt x="2745" y="169"/>
                    </a:lnTo>
                    <a:lnTo>
                      <a:pt x="2093" y="157"/>
                    </a:lnTo>
                    <a:lnTo>
                      <a:pt x="380" y="12"/>
                    </a:lnTo>
                    <a:lnTo>
                      <a:pt x="227" y="0"/>
                    </a:lnTo>
                    <a:close/>
                  </a:path>
                </a:pathLst>
              </a:custGeom>
              <a:solidFill>
                <a:srgbClr val="D8D8D8"/>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216" name="Google Shape;216;p23"/>
              <p:cNvSpPr/>
              <p:nvPr/>
            </p:nvSpPr>
            <p:spPr>
              <a:xfrm>
                <a:off x="4011956" y="2955386"/>
                <a:ext cx="622723" cy="367335"/>
              </a:xfrm>
              <a:custGeom>
                <a:avLst/>
                <a:gdLst/>
                <a:ahLst/>
                <a:cxnLst/>
                <a:rect l="l" t="t" r="r" b="b"/>
                <a:pathLst>
                  <a:path w="2822" h="1670" extrusionOk="0">
                    <a:moveTo>
                      <a:pt x="0" y="1456"/>
                    </a:moveTo>
                    <a:lnTo>
                      <a:pt x="570" y="1505"/>
                    </a:lnTo>
                    <a:lnTo>
                      <a:pt x="1143" y="1513"/>
                    </a:lnTo>
                    <a:lnTo>
                      <a:pt x="1558" y="1505"/>
                    </a:lnTo>
                    <a:lnTo>
                      <a:pt x="1842" y="1496"/>
                    </a:lnTo>
                    <a:lnTo>
                      <a:pt x="1985" y="1483"/>
                    </a:lnTo>
                    <a:lnTo>
                      <a:pt x="2225" y="1573"/>
                    </a:lnTo>
                    <a:lnTo>
                      <a:pt x="2315" y="1513"/>
                    </a:lnTo>
                    <a:lnTo>
                      <a:pt x="2496" y="1513"/>
                    </a:lnTo>
                    <a:lnTo>
                      <a:pt x="2556" y="1603"/>
                    </a:lnTo>
                    <a:lnTo>
                      <a:pt x="2822" y="1670"/>
                    </a:lnTo>
                    <a:lnTo>
                      <a:pt x="2822" y="1369"/>
                    </a:lnTo>
                    <a:lnTo>
                      <a:pt x="2785" y="1232"/>
                    </a:lnTo>
                    <a:lnTo>
                      <a:pt x="2813" y="957"/>
                    </a:lnTo>
                    <a:lnTo>
                      <a:pt x="2776" y="382"/>
                    </a:lnTo>
                    <a:lnTo>
                      <a:pt x="2646" y="226"/>
                    </a:lnTo>
                    <a:lnTo>
                      <a:pt x="2685" y="118"/>
                    </a:lnTo>
                    <a:lnTo>
                      <a:pt x="2674" y="0"/>
                    </a:lnTo>
                    <a:lnTo>
                      <a:pt x="2045" y="16"/>
                    </a:lnTo>
                    <a:lnTo>
                      <a:pt x="54" y="54"/>
                    </a:lnTo>
                    <a:lnTo>
                      <a:pt x="28" y="476"/>
                    </a:lnTo>
                    <a:lnTo>
                      <a:pt x="0" y="1456"/>
                    </a:lnTo>
                    <a:close/>
                  </a:path>
                </a:pathLst>
              </a:custGeom>
              <a:solidFill>
                <a:srgbClr val="D8D8D8"/>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217" name="Google Shape;217;p23"/>
              <p:cNvSpPr/>
              <p:nvPr/>
            </p:nvSpPr>
            <p:spPr>
              <a:xfrm>
                <a:off x="4004972" y="3277385"/>
                <a:ext cx="732136" cy="326649"/>
              </a:xfrm>
              <a:custGeom>
                <a:avLst/>
                <a:gdLst/>
                <a:ahLst/>
                <a:cxnLst/>
                <a:rect l="l" t="t" r="r" b="b"/>
                <a:pathLst>
                  <a:path w="3321" h="1486" extrusionOk="0">
                    <a:moveTo>
                      <a:pt x="35" y="0"/>
                    </a:moveTo>
                    <a:lnTo>
                      <a:pt x="0" y="1044"/>
                    </a:lnTo>
                    <a:lnTo>
                      <a:pt x="651" y="1058"/>
                    </a:lnTo>
                    <a:lnTo>
                      <a:pt x="769" y="1034"/>
                    </a:lnTo>
                    <a:lnTo>
                      <a:pt x="761" y="1152"/>
                    </a:lnTo>
                    <a:lnTo>
                      <a:pt x="775" y="1332"/>
                    </a:lnTo>
                    <a:lnTo>
                      <a:pt x="793" y="1486"/>
                    </a:lnTo>
                    <a:lnTo>
                      <a:pt x="2181" y="1486"/>
                    </a:lnTo>
                    <a:lnTo>
                      <a:pt x="2791" y="1454"/>
                    </a:lnTo>
                    <a:lnTo>
                      <a:pt x="2939" y="1436"/>
                    </a:lnTo>
                    <a:lnTo>
                      <a:pt x="3107" y="1432"/>
                    </a:lnTo>
                    <a:lnTo>
                      <a:pt x="3321" y="1424"/>
                    </a:lnTo>
                    <a:lnTo>
                      <a:pt x="3203" y="1190"/>
                    </a:lnTo>
                    <a:lnTo>
                      <a:pt x="3203" y="946"/>
                    </a:lnTo>
                    <a:lnTo>
                      <a:pt x="2937" y="414"/>
                    </a:lnTo>
                    <a:lnTo>
                      <a:pt x="2849" y="212"/>
                    </a:lnTo>
                    <a:lnTo>
                      <a:pt x="2587" y="146"/>
                    </a:lnTo>
                    <a:lnTo>
                      <a:pt x="2533" y="56"/>
                    </a:lnTo>
                    <a:lnTo>
                      <a:pt x="2348" y="58"/>
                    </a:lnTo>
                    <a:lnTo>
                      <a:pt x="2259" y="116"/>
                    </a:lnTo>
                    <a:lnTo>
                      <a:pt x="2017" y="24"/>
                    </a:lnTo>
                    <a:lnTo>
                      <a:pt x="1862" y="42"/>
                    </a:lnTo>
                    <a:lnTo>
                      <a:pt x="1587" y="50"/>
                    </a:lnTo>
                    <a:lnTo>
                      <a:pt x="1159" y="56"/>
                    </a:lnTo>
                    <a:lnTo>
                      <a:pt x="607" y="48"/>
                    </a:lnTo>
                    <a:lnTo>
                      <a:pt x="35" y="0"/>
                    </a:lnTo>
                    <a:close/>
                  </a:path>
                </a:pathLst>
              </a:custGeom>
              <a:solidFill>
                <a:srgbClr val="D8D8D8"/>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218" name="Google Shape;218;p23"/>
              <p:cNvSpPr/>
              <p:nvPr/>
            </p:nvSpPr>
            <p:spPr>
              <a:xfrm>
                <a:off x="4165600" y="3591247"/>
                <a:ext cx="669282" cy="362685"/>
              </a:xfrm>
              <a:custGeom>
                <a:avLst/>
                <a:gdLst/>
                <a:ahLst/>
                <a:cxnLst/>
                <a:rect l="l" t="t" r="r" b="b"/>
                <a:pathLst>
                  <a:path w="3036" h="1646" extrusionOk="0">
                    <a:moveTo>
                      <a:pt x="62" y="59"/>
                    </a:moveTo>
                    <a:lnTo>
                      <a:pt x="0" y="491"/>
                    </a:lnTo>
                    <a:lnTo>
                      <a:pt x="13" y="1641"/>
                    </a:lnTo>
                    <a:lnTo>
                      <a:pt x="1401" y="1646"/>
                    </a:lnTo>
                    <a:lnTo>
                      <a:pt x="2298" y="1572"/>
                    </a:lnTo>
                    <a:lnTo>
                      <a:pt x="3036" y="1509"/>
                    </a:lnTo>
                    <a:lnTo>
                      <a:pt x="3036" y="1326"/>
                    </a:lnTo>
                    <a:lnTo>
                      <a:pt x="3009" y="1043"/>
                    </a:lnTo>
                    <a:lnTo>
                      <a:pt x="3009" y="713"/>
                    </a:lnTo>
                    <a:lnTo>
                      <a:pt x="2987" y="461"/>
                    </a:lnTo>
                    <a:lnTo>
                      <a:pt x="2862" y="384"/>
                    </a:lnTo>
                    <a:lnTo>
                      <a:pt x="2807" y="221"/>
                    </a:lnTo>
                    <a:lnTo>
                      <a:pt x="2837" y="131"/>
                    </a:lnTo>
                    <a:lnTo>
                      <a:pt x="2734" y="73"/>
                    </a:lnTo>
                    <a:lnTo>
                      <a:pt x="2593" y="0"/>
                    </a:lnTo>
                    <a:lnTo>
                      <a:pt x="2392" y="2"/>
                    </a:lnTo>
                    <a:lnTo>
                      <a:pt x="2212" y="11"/>
                    </a:lnTo>
                    <a:lnTo>
                      <a:pt x="2062" y="27"/>
                    </a:lnTo>
                    <a:lnTo>
                      <a:pt x="1474" y="60"/>
                    </a:lnTo>
                    <a:lnTo>
                      <a:pt x="62" y="59"/>
                    </a:lnTo>
                    <a:close/>
                  </a:path>
                </a:pathLst>
              </a:custGeom>
              <a:solidFill>
                <a:srgbClr val="C25131"/>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219" name="Google Shape;219;p23"/>
              <p:cNvSpPr/>
              <p:nvPr/>
            </p:nvSpPr>
            <p:spPr>
              <a:xfrm>
                <a:off x="3493990" y="3922546"/>
                <a:ext cx="585476" cy="640511"/>
              </a:xfrm>
              <a:custGeom>
                <a:avLst/>
                <a:gdLst/>
                <a:ahLst/>
                <a:cxnLst/>
                <a:rect l="l" t="t" r="r" b="b"/>
                <a:pathLst>
                  <a:path w="2655" h="2904" extrusionOk="0">
                    <a:moveTo>
                      <a:pt x="217" y="0"/>
                    </a:moveTo>
                    <a:lnTo>
                      <a:pt x="1377" y="84"/>
                    </a:lnTo>
                    <a:lnTo>
                      <a:pt x="2169" y="122"/>
                    </a:lnTo>
                    <a:lnTo>
                      <a:pt x="2653" y="132"/>
                    </a:lnTo>
                    <a:lnTo>
                      <a:pt x="2637" y="396"/>
                    </a:lnTo>
                    <a:lnTo>
                      <a:pt x="2655" y="1494"/>
                    </a:lnTo>
                    <a:lnTo>
                      <a:pt x="2625" y="2664"/>
                    </a:lnTo>
                    <a:lnTo>
                      <a:pt x="1026" y="2601"/>
                    </a:lnTo>
                    <a:lnTo>
                      <a:pt x="1086" y="2721"/>
                    </a:lnTo>
                    <a:lnTo>
                      <a:pt x="903" y="2688"/>
                    </a:lnTo>
                    <a:lnTo>
                      <a:pt x="687" y="2700"/>
                    </a:lnTo>
                    <a:lnTo>
                      <a:pt x="423" y="2664"/>
                    </a:lnTo>
                    <a:lnTo>
                      <a:pt x="411" y="2802"/>
                    </a:lnTo>
                    <a:lnTo>
                      <a:pt x="387" y="2904"/>
                    </a:lnTo>
                    <a:lnTo>
                      <a:pt x="0" y="2892"/>
                    </a:lnTo>
                    <a:lnTo>
                      <a:pt x="217" y="0"/>
                    </a:lnTo>
                    <a:close/>
                  </a:path>
                </a:pathLst>
              </a:custGeom>
              <a:solidFill>
                <a:srgbClr val="D8D8D8"/>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220" name="Google Shape;220;p23"/>
              <p:cNvSpPr/>
              <p:nvPr/>
            </p:nvSpPr>
            <p:spPr>
              <a:xfrm>
                <a:off x="4075974" y="3923708"/>
                <a:ext cx="798482" cy="380122"/>
              </a:xfrm>
              <a:custGeom>
                <a:avLst/>
                <a:gdLst/>
                <a:ahLst/>
                <a:cxnLst/>
                <a:rect l="l" t="t" r="r" b="b"/>
                <a:pathLst>
                  <a:path w="3616" h="1724" extrusionOk="0">
                    <a:moveTo>
                      <a:pt x="14" y="124"/>
                    </a:moveTo>
                    <a:lnTo>
                      <a:pt x="0" y="392"/>
                    </a:lnTo>
                    <a:lnTo>
                      <a:pt x="573" y="383"/>
                    </a:lnTo>
                    <a:lnTo>
                      <a:pt x="893" y="374"/>
                    </a:lnTo>
                    <a:lnTo>
                      <a:pt x="1215" y="374"/>
                    </a:lnTo>
                    <a:lnTo>
                      <a:pt x="1231" y="557"/>
                    </a:lnTo>
                    <a:lnTo>
                      <a:pt x="1241" y="831"/>
                    </a:lnTo>
                    <a:lnTo>
                      <a:pt x="1213" y="987"/>
                    </a:lnTo>
                    <a:lnTo>
                      <a:pt x="1177" y="1115"/>
                    </a:lnTo>
                    <a:lnTo>
                      <a:pt x="1213" y="1233"/>
                    </a:lnTo>
                    <a:lnTo>
                      <a:pt x="1215" y="1364"/>
                    </a:lnTo>
                    <a:lnTo>
                      <a:pt x="1378" y="1380"/>
                    </a:lnTo>
                    <a:lnTo>
                      <a:pt x="1478" y="1444"/>
                    </a:lnTo>
                    <a:lnTo>
                      <a:pt x="1615" y="1453"/>
                    </a:lnTo>
                    <a:lnTo>
                      <a:pt x="1780" y="1553"/>
                    </a:lnTo>
                    <a:lnTo>
                      <a:pt x="2009" y="1517"/>
                    </a:lnTo>
                    <a:lnTo>
                      <a:pt x="2173" y="1663"/>
                    </a:lnTo>
                    <a:lnTo>
                      <a:pt x="2319" y="1627"/>
                    </a:lnTo>
                    <a:lnTo>
                      <a:pt x="2446" y="1694"/>
                    </a:lnTo>
                    <a:lnTo>
                      <a:pt x="2594" y="1681"/>
                    </a:lnTo>
                    <a:lnTo>
                      <a:pt x="2866" y="1724"/>
                    </a:lnTo>
                    <a:lnTo>
                      <a:pt x="3115" y="1627"/>
                    </a:lnTo>
                    <a:lnTo>
                      <a:pt x="3252" y="1645"/>
                    </a:lnTo>
                    <a:lnTo>
                      <a:pt x="3353" y="1599"/>
                    </a:lnTo>
                    <a:lnTo>
                      <a:pt x="3462" y="1691"/>
                    </a:lnTo>
                    <a:lnTo>
                      <a:pt x="3616" y="1724"/>
                    </a:lnTo>
                    <a:lnTo>
                      <a:pt x="3616" y="914"/>
                    </a:lnTo>
                    <a:lnTo>
                      <a:pt x="3545" y="593"/>
                    </a:lnTo>
                    <a:lnTo>
                      <a:pt x="3526" y="392"/>
                    </a:lnTo>
                    <a:lnTo>
                      <a:pt x="3526" y="254"/>
                    </a:lnTo>
                    <a:lnTo>
                      <a:pt x="3499" y="136"/>
                    </a:lnTo>
                    <a:lnTo>
                      <a:pt x="3446" y="0"/>
                    </a:lnTo>
                    <a:lnTo>
                      <a:pt x="3096" y="28"/>
                    </a:lnTo>
                    <a:lnTo>
                      <a:pt x="1814" y="134"/>
                    </a:lnTo>
                    <a:lnTo>
                      <a:pt x="1155" y="134"/>
                    </a:lnTo>
                    <a:lnTo>
                      <a:pt x="416" y="130"/>
                    </a:lnTo>
                    <a:lnTo>
                      <a:pt x="14" y="124"/>
                    </a:lnTo>
                    <a:close/>
                  </a:path>
                </a:pathLst>
              </a:custGeom>
              <a:solidFill>
                <a:srgbClr val="D8D8D8"/>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221" name="Google Shape;221;p23"/>
              <p:cNvSpPr/>
              <p:nvPr/>
            </p:nvSpPr>
            <p:spPr>
              <a:xfrm>
                <a:off x="3720964" y="4006242"/>
                <a:ext cx="1269890" cy="1186863"/>
              </a:xfrm>
              <a:custGeom>
                <a:avLst/>
                <a:gdLst/>
                <a:ahLst/>
                <a:cxnLst/>
                <a:rect l="l" t="t" r="r" b="b"/>
                <a:pathLst>
                  <a:path w="5759" h="5383" extrusionOk="0">
                    <a:moveTo>
                      <a:pt x="0" y="2219"/>
                    </a:moveTo>
                    <a:lnTo>
                      <a:pt x="60" y="2339"/>
                    </a:lnTo>
                    <a:lnTo>
                      <a:pt x="199" y="2439"/>
                    </a:lnTo>
                    <a:lnTo>
                      <a:pt x="361" y="2605"/>
                    </a:lnTo>
                    <a:lnTo>
                      <a:pt x="421" y="2755"/>
                    </a:lnTo>
                    <a:lnTo>
                      <a:pt x="571" y="2845"/>
                    </a:lnTo>
                    <a:lnTo>
                      <a:pt x="661" y="2875"/>
                    </a:lnTo>
                    <a:lnTo>
                      <a:pt x="721" y="3025"/>
                    </a:lnTo>
                    <a:lnTo>
                      <a:pt x="841" y="3175"/>
                    </a:lnTo>
                    <a:lnTo>
                      <a:pt x="863" y="3351"/>
                    </a:lnTo>
                    <a:lnTo>
                      <a:pt x="951" y="3519"/>
                    </a:lnTo>
                    <a:lnTo>
                      <a:pt x="1081" y="3655"/>
                    </a:lnTo>
                    <a:lnTo>
                      <a:pt x="1261" y="3685"/>
                    </a:lnTo>
                    <a:lnTo>
                      <a:pt x="1431" y="3847"/>
                    </a:lnTo>
                    <a:lnTo>
                      <a:pt x="1535" y="3815"/>
                    </a:lnTo>
                    <a:lnTo>
                      <a:pt x="1651" y="3745"/>
                    </a:lnTo>
                    <a:lnTo>
                      <a:pt x="1681" y="3595"/>
                    </a:lnTo>
                    <a:lnTo>
                      <a:pt x="1863" y="3511"/>
                    </a:lnTo>
                    <a:lnTo>
                      <a:pt x="1981" y="3415"/>
                    </a:lnTo>
                    <a:lnTo>
                      <a:pt x="2175" y="3487"/>
                    </a:lnTo>
                    <a:lnTo>
                      <a:pt x="2319" y="3567"/>
                    </a:lnTo>
                    <a:lnTo>
                      <a:pt x="2575" y="3831"/>
                    </a:lnTo>
                    <a:lnTo>
                      <a:pt x="2735" y="4095"/>
                    </a:lnTo>
                    <a:lnTo>
                      <a:pt x="2972" y="4435"/>
                    </a:lnTo>
                    <a:lnTo>
                      <a:pt x="3122" y="4555"/>
                    </a:lnTo>
                    <a:lnTo>
                      <a:pt x="3199" y="4791"/>
                    </a:lnTo>
                    <a:lnTo>
                      <a:pt x="3327" y="5023"/>
                    </a:lnTo>
                    <a:lnTo>
                      <a:pt x="3362" y="5185"/>
                    </a:lnTo>
                    <a:lnTo>
                      <a:pt x="3631" y="5279"/>
                    </a:lnTo>
                    <a:lnTo>
                      <a:pt x="3932" y="5365"/>
                    </a:lnTo>
                    <a:lnTo>
                      <a:pt x="4119" y="5383"/>
                    </a:lnTo>
                    <a:lnTo>
                      <a:pt x="4279" y="5383"/>
                    </a:lnTo>
                    <a:lnTo>
                      <a:pt x="4207" y="5271"/>
                    </a:lnTo>
                    <a:lnTo>
                      <a:pt x="4191" y="5159"/>
                    </a:lnTo>
                    <a:lnTo>
                      <a:pt x="4119" y="5079"/>
                    </a:lnTo>
                    <a:lnTo>
                      <a:pt x="4052" y="4945"/>
                    </a:lnTo>
                    <a:lnTo>
                      <a:pt x="4079" y="4839"/>
                    </a:lnTo>
                    <a:lnTo>
                      <a:pt x="4082" y="4705"/>
                    </a:lnTo>
                    <a:lnTo>
                      <a:pt x="3975" y="4639"/>
                    </a:lnTo>
                    <a:lnTo>
                      <a:pt x="4103" y="4575"/>
                    </a:lnTo>
                    <a:lnTo>
                      <a:pt x="4112" y="4435"/>
                    </a:lnTo>
                    <a:lnTo>
                      <a:pt x="4022" y="4375"/>
                    </a:lnTo>
                    <a:lnTo>
                      <a:pt x="4202" y="4345"/>
                    </a:lnTo>
                    <a:lnTo>
                      <a:pt x="4112" y="4195"/>
                    </a:lnTo>
                    <a:lnTo>
                      <a:pt x="4322" y="4165"/>
                    </a:lnTo>
                    <a:lnTo>
                      <a:pt x="4382" y="4015"/>
                    </a:lnTo>
                    <a:lnTo>
                      <a:pt x="4472" y="4015"/>
                    </a:lnTo>
                    <a:lnTo>
                      <a:pt x="4532" y="3895"/>
                    </a:lnTo>
                    <a:lnTo>
                      <a:pt x="4772" y="3895"/>
                    </a:lnTo>
                    <a:lnTo>
                      <a:pt x="4911" y="3823"/>
                    </a:lnTo>
                    <a:lnTo>
                      <a:pt x="5042" y="3745"/>
                    </a:lnTo>
                    <a:lnTo>
                      <a:pt x="5042" y="3625"/>
                    </a:lnTo>
                    <a:lnTo>
                      <a:pt x="5192" y="3535"/>
                    </a:lnTo>
                    <a:lnTo>
                      <a:pt x="5102" y="3355"/>
                    </a:lnTo>
                    <a:lnTo>
                      <a:pt x="5252" y="3325"/>
                    </a:lnTo>
                    <a:lnTo>
                      <a:pt x="5282" y="3445"/>
                    </a:lnTo>
                    <a:lnTo>
                      <a:pt x="5463" y="3391"/>
                    </a:lnTo>
                    <a:lnTo>
                      <a:pt x="5702" y="3295"/>
                    </a:lnTo>
                    <a:lnTo>
                      <a:pt x="5695" y="3031"/>
                    </a:lnTo>
                    <a:lnTo>
                      <a:pt x="5672" y="2755"/>
                    </a:lnTo>
                    <a:lnTo>
                      <a:pt x="5759" y="2671"/>
                    </a:lnTo>
                    <a:lnTo>
                      <a:pt x="5719" y="2471"/>
                    </a:lnTo>
                    <a:lnTo>
                      <a:pt x="5612" y="2305"/>
                    </a:lnTo>
                    <a:lnTo>
                      <a:pt x="5535" y="2223"/>
                    </a:lnTo>
                    <a:lnTo>
                      <a:pt x="5462" y="2035"/>
                    </a:lnTo>
                    <a:lnTo>
                      <a:pt x="5479" y="1935"/>
                    </a:lnTo>
                    <a:lnTo>
                      <a:pt x="5463" y="1799"/>
                    </a:lnTo>
                    <a:lnTo>
                      <a:pt x="5479" y="1671"/>
                    </a:lnTo>
                    <a:lnTo>
                      <a:pt x="5439" y="1559"/>
                    </a:lnTo>
                    <a:lnTo>
                      <a:pt x="5471" y="1463"/>
                    </a:lnTo>
                    <a:lnTo>
                      <a:pt x="5432" y="1345"/>
                    </a:lnTo>
                    <a:lnTo>
                      <a:pt x="5231" y="1351"/>
                    </a:lnTo>
                    <a:lnTo>
                      <a:pt x="5075" y="1317"/>
                    </a:lnTo>
                    <a:lnTo>
                      <a:pt x="4964" y="1226"/>
                    </a:lnTo>
                    <a:lnTo>
                      <a:pt x="4865" y="1271"/>
                    </a:lnTo>
                    <a:lnTo>
                      <a:pt x="4727" y="1251"/>
                    </a:lnTo>
                    <a:lnTo>
                      <a:pt x="4479" y="1350"/>
                    </a:lnTo>
                    <a:lnTo>
                      <a:pt x="4208" y="1305"/>
                    </a:lnTo>
                    <a:lnTo>
                      <a:pt x="4055" y="1319"/>
                    </a:lnTo>
                    <a:lnTo>
                      <a:pt x="3927" y="1251"/>
                    </a:lnTo>
                    <a:lnTo>
                      <a:pt x="3786" y="1287"/>
                    </a:lnTo>
                    <a:lnTo>
                      <a:pt x="3620" y="1143"/>
                    </a:lnTo>
                    <a:lnTo>
                      <a:pt x="3392" y="1179"/>
                    </a:lnTo>
                    <a:lnTo>
                      <a:pt x="3227" y="1079"/>
                    </a:lnTo>
                    <a:lnTo>
                      <a:pt x="3084" y="1068"/>
                    </a:lnTo>
                    <a:lnTo>
                      <a:pt x="2988" y="1005"/>
                    </a:lnTo>
                    <a:lnTo>
                      <a:pt x="2828" y="989"/>
                    </a:lnTo>
                    <a:lnTo>
                      <a:pt x="2823" y="858"/>
                    </a:lnTo>
                    <a:lnTo>
                      <a:pt x="2786" y="740"/>
                    </a:lnTo>
                    <a:lnTo>
                      <a:pt x="2823" y="620"/>
                    </a:lnTo>
                    <a:lnTo>
                      <a:pt x="2852" y="458"/>
                    </a:lnTo>
                    <a:lnTo>
                      <a:pt x="2843" y="198"/>
                    </a:lnTo>
                    <a:lnTo>
                      <a:pt x="2825" y="0"/>
                    </a:lnTo>
                    <a:lnTo>
                      <a:pt x="2498" y="0"/>
                    </a:lnTo>
                    <a:lnTo>
                      <a:pt x="2156" y="9"/>
                    </a:lnTo>
                    <a:lnTo>
                      <a:pt x="1611" y="18"/>
                    </a:lnTo>
                    <a:lnTo>
                      <a:pt x="1629" y="1167"/>
                    </a:lnTo>
                    <a:lnTo>
                      <a:pt x="1598" y="2282"/>
                    </a:lnTo>
                    <a:lnTo>
                      <a:pt x="0" y="2219"/>
                    </a:lnTo>
                    <a:close/>
                  </a:path>
                </a:pathLst>
              </a:custGeom>
              <a:solidFill>
                <a:srgbClr val="D9D9D9"/>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chemeClr val="accent1"/>
                  </a:solidFill>
                  <a:latin typeface="Arial"/>
                  <a:ea typeface="Arial"/>
                  <a:cs typeface="Arial"/>
                  <a:sym typeface="Arial"/>
                </a:endParaRPr>
              </a:p>
            </p:txBody>
          </p:sp>
          <p:sp>
            <p:nvSpPr>
              <p:cNvPr id="222" name="Google Shape;222;p23"/>
              <p:cNvSpPr/>
              <p:nvPr/>
            </p:nvSpPr>
            <p:spPr>
              <a:xfrm>
                <a:off x="4538070" y="2570614"/>
                <a:ext cx="575001" cy="656785"/>
              </a:xfrm>
              <a:custGeom>
                <a:avLst/>
                <a:gdLst/>
                <a:ahLst/>
                <a:cxnLst/>
                <a:rect l="l" t="t" r="r" b="b"/>
                <a:pathLst>
                  <a:path w="2604" h="2977" extrusionOk="0">
                    <a:moveTo>
                      <a:pt x="0" y="239"/>
                    </a:moveTo>
                    <a:lnTo>
                      <a:pt x="161" y="242"/>
                    </a:lnTo>
                    <a:lnTo>
                      <a:pt x="337" y="226"/>
                    </a:lnTo>
                    <a:lnTo>
                      <a:pt x="481" y="242"/>
                    </a:lnTo>
                    <a:lnTo>
                      <a:pt x="617" y="210"/>
                    </a:lnTo>
                    <a:lnTo>
                      <a:pt x="617" y="0"/>
                    </a:lnTo>
                    <a:lnTo>
                      <a:pt x="721" y="26"/>
                    </a:lnTo>
                    <a:lnTo>
                      <a:pt x="657" y="130"/>
                    </a:lnTo>
                    <a:lnTo>
                      <a:pt x="705" y="210"/>
                    </a:lnTo>
                    <a:lnTo>
                      <a:pt x="857" y="270"/>
                    </a:lnTo>
                    <a:lnTo>
                      <a:pt x="969" y="322"/>
                    </a:lnTo>
                    <a:lnTo>
                      <a:pt x="1187" y="360"/>
                    </a:lnTo>
                    <a:lnTo>
                      <a:pt x="1398" y="360"/>
                    </a:lnTo>
                    <a:lnTo>
                      <a:pt x="1488" y="300"/>
                    </a:lnTo>
                    <a:lnTo>
                      <a:pt x="1608" y="390"/>
                    </a:lnTo>
                    <a:lnTo>
                      <a:pt x="1788" y="420"/>
                    </a:lnTo>
                    <a:lnTo>
                      <a:pt x="1968" y="510"/>
                    </a:lnTo>
                    <a:lnTo>
                      <a:pt x="2148" y="450"/>
                    </a:lnTo>
                    <a:lnTo>
                      <a:pt x="2209" y="490"/>
                    </a:lnTo>
                    <a:lnTo>
                      <a:pt x="2358" y="480"/>
                    </a:lnTo>
                    <a:lnTo>
                      <a:pt x="2473" y="482"/>
                    </a:lnTo>
                    <a:lnTo>
                      <a:pt x="2604" y="476"/>
                    </a:lnTo>
                    <a:lnTo>
                      <a:pt x="2596" y="497"/>
                    </a:lnTo>
                    <a:lnTo>
                      <a:pt x="2257" y="714"/>
                    </a:lnTo>
                    <a:lnTo>
                      <a:pt x="2121" y="842"/>
                    </a:lnTo>
                    <a:lnTo>
                      <a:pt x="2058" y="990"/>
                    </a:lnTo>
                    <a:lnTo>
                      <a:pt x="1848" y="1140"/>
                    </a:lnTo>
                    <a:lnTo>
                      <a:pt x="1728" y="1290"/>
                    </a:lnTo>
                    <a:lnTo>
                      <a:pt x="1788" y="1470"/>
                    </a:lnTo>
                    <a:lnTo>
                      <a:pt x="1681" y="1618"/>
                    </a:lnTo>
                    <a:lnTo>
                      <a:pt x="1578" y="1740"/>
                    </a:lnTo>
                    <a:lnTo>
                      <a:pt x="1698" y="1890"/>
                    </a:lnTo>
                    <a:lnTo>
                      <a:pt x="1681" y="2106"/>
                    </a:lnTo>
                    <a:lnTo>
                      <a:pt x="1638" y="2220"/>
                    </a:lnTo>
                    <a:lnTo>
                      <a:pt x="1737" y="2266"/>
                    </a:lnTo>
                    <a:lnTo>
                      <a:pt x="1878" y="2250"/>
                    </a:lnTo>
                    <a:lnTo>
                      <a:pt x="2073" y="2426"/>
                    </a:lnTo>
                    <a:lnTo>
                      <a:pt x="2388" y="2640"/>
                    </a:lnTo>
                    <a:lnTo>
                      <a:pt x="2329" y="2794"/>
                    </a:lnTo>
                    <a:lnTo>
                      <a:pt x="394" y="2977"/>
                    </a:lnTo>
                    <a:lnTo>
                      <a:pt x="421" y="2701"/>
                    </a:lnTo>
                    <a:lnTo>
                      <a:pt x="385" y="2123"/>
                    </a:lnTo>
                    <a:lnTo>
                      <a:pt x="256" y="1969"/>
                    </a:lnTo>
                    <a:lnTo>
                      <a:pt x="294" y="1862"/>
                    </a:lnTo>
                    <a:lnTo>
                      <a:pt x="282" y="1741"/>
                    </a:lnTo>
                    <a:lnTo>
                      <a:pt x="229" y="1387"/>
                    </a:lnTo>
                    <a:lnTo>
                      <a:pt x="181" y="928"/>
                    </a:lnTo>
                    <a:lnTo>
                      <a:pt x="60" y="763"/>
                    </a:lnTo>
                    <a:lnTo>
                      <a:pt x="25" y="556"/>
                    </a:lnTo>
                    <a:lnTo>
                      <a:pt x="0" y="239"/>
                    </a:lnTo>
                    <a:close/>
                  </a:path>
                </a:pathLst>
              </a:custGeom>
              <a:solidFill>
                <a:srgbClr val="D8D8D8"/>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223" name="Google Shape;223;p23"/>
              <p:cNvSpPr/>
              <p:nvPr/>
            </p:nvSpPr>
            <p:spPr>
              <a:xfrm>
                <a:off x="4887260" y="2807755"/>
                <a:ext cx="485375" cy="477768"/>
              </a:xfrm>
              <a:custGeom>
                <a:avLst/>
                <a:gdLst/>
                <a:ahLst/>
                <a:cxnLst/>
                <a:rect l="l" t="t" r="r" b="b"/>
                <a:pathLst>
                  <a:path w="2202" h="2170" extrusionOk="0">
                    <a:moveTo>
                      <a:pt x="267" y="70"/>
                    </a:moveTo>
                    <a:lnTo>
                      <a:pt x="150" y="216"/>
                    </a:lnTo>
                    <a:lnTo>
                      <a:pt x="209" y="400"/>
                    </a:lnTo>
                    <a:lnTo>
                      <a:pt x="102" y="544"/>
                    </a:lnTo>
                    <a:lnTo>
                      <a:pt x="0" y="667"/>
                    </a:lnTo>
                    <a:lnTo>
                      <a:pt x="119" y="820"/>
                    </a:lnTo>
                    <a:lnTo>
                      <a:pt x="102" y="1035"/>
                    </a:lnTo>
                    <a:lnTo>
                      <a:pt x="59" y="1146"/>
                    </a:lnTo>
                    <a:lnTo>
                      <a:pt x="158" y="1195"/>
                    </a:lnTo>
                    <a:lnTo>
                      <a:pt x="297" y="1177"/>
                    </a:lnTo>
                    <a:lnTo>
                      <a:pt x="501" y="1359"/>
                    </a:lnTo>
                    <a:lnTo>
                      <a:pt x="809" y="1567"/>
                    </a:lnTo>
                    <a:lnTo>
                      <a:pt x="750" y="1723"/>
                    </a:lnTo>
                    <a:lnTo>
                      <a:pt x="814" y="1802"/>
                    </a:lnTo>
                    <a:lnTo>
                      <a:pt x="814" y="1938"/>
                    </a:lnTo>
                    <a:lnTo>
                      <a:pt x="854" y="2066"/>
                    </a:lnTo>
                    <a:lnTo>
                      <a:pt x="982" y="2122"/>
                    </a:lnTo>
                    <a:lnTo>
                      <a:pt x="1078" y="2170"/>
                    </a:lnTo>
                    <a:lnTo>
                      <a:pt x="2112" y="2010"/>
                    </a:lnTo>
                    <a:lnTo>
                      <a:pt x="2112" y="1800"/>
                    </a:lnTo>
                    <a:lnTo>
                      <a:pt x="2022" y="1710"/>
                    </a:lnTo>
                    <a:lnTo>
                      <a:pt x="2006" y="1554"/>
                    </a:lnTo>
                    <a:lnTo>
                      <a:pt x="2022" y="1410"/>
                    </a:lnTo>
                    <a:lnTo>
                      <a:pt x="2052" y="1350"/>
                    </a:lnTo>
                    <a:lnTo>
                      <a:pt x="2022" y="1200"/>
                    </a:lnTo>
                    <a:lnTo>
                      <a:pt x="2052" y="1080"/>
                    </a:lnTo>
                    <a:lnTo>
                      <a:pt x="2052" y="990"/>
                    </a:lnTo>
                    <a:lnTo>
                      <a:pt x="2202" y="660"/>
                    </a:lnTo>
                    <a:lnTo>
                      <a:pt x="2172" y="570"/>
                    </a:lnTo>
                    <a:lnTo>
                      <a:pt x="2112" y="660"/>
                    </a:lnTo>
                    <a:lnTo>
                      <a:pt x="2052" y="750"/>
                    </a:lnTo>
                    <a:lnTo>
                      <a:pt x="2022" y="840"/>
                    </a:lnTo>
                    <a:lnTo>
                      <a:pt x="1872" y="1050"/>
                    </a:lnTo>
                    <a:lnTo>
                      <a:pt x="1872" y="930"/>
                    </a:lnTo>
                    <a:lnTo>
                      <a:pt x="1878" y="818"/>
                    </a:lnTo>
                    <a:lnTo>
                      <a:pt x="1942" y="714"/>
                    </a:lnTo>
                    <a:lnTo>
                      <a:pt x="1932" y="570"/>
                    </a:lnTo>
                    <a:lnTo>
                      <a:pt x="1842" y="480"/>
                    </a:lnTo>
                    <a:lnTo>
                      <a:pt x="1838" y="418"/>
                    </a:lnTo>
                    <a:lnTo>
                      <a:pt x="1692" y="300"/>
                    </a:lnTo>
                    <a:lnTo>
                      <a:pt x="1512" y="330"/>
                    </a:lnTo>
                    <a:lnTo>
                      <a:pt x="1482" y="270"/>
                    </a:lnTo>
                    <a:lnTo>
                      <a:pt x="1374" y="274"/>
                    </a:lnTo>
                    <a:lnTo>
                      <a:pt x="1230" y="266"/>
                    </a:lnTo>
                    <a:lnTo>
                      <a:pt x="1062" y="270"/>
                    </a:lnTo>
                    <a:lnTo>
                      <a:pt x="974" y="202"/>
                    </a:lnTo>
                    <a:lnTo>
                      <a:pt x="912" y="120"/>
                    </a:lnTo>
                    <a:lnTo>
                      <a:pt x="672" y="120"/>
                    </a:lnTo>
                    <a:lnTo>
                      <a:pt x="642" y="0"/>
                    </a:lnTo>
                    <a:lnTo>
                      <a:pt x="372" y="120"/>
                    </a:lnTo>
                    <a:lnTo>
                      <a:pt x="267" y="70"/>
                    </a:lnTo>
                    <a:close/>
                  </a:path>
                </a:pathLst>
              </a:custGeom>
              <a:solidFill>
                <a:srgbClr val="D9D9D9"/>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224" name="Google Shape;224;p23"/>
              <p:cNvSpPr/>
              <p:nvPr/>
            </p:nvSpPr>
            <p:spPr>
              <a:xfrm>
                <a:off x="4626532" y="3186714"/>
                <a:ext cx="548229" cy="352223"/>
              </a:xfrm>
              <a:custGeom>
                <a:avLst/>
                <a:gdLst/>
                <a:ahLst/>
                <a:cxnLst/>
                <a:rect l="l" t="t" r="r" b="b"/>
                <a:pathLst>
                  <a:path w="2485" h="1601" extrusionOk="0">
                    <a:moveTo>
                      <a:pt x="0" y="183"/>
                    </a:moveTo>
                    <a:lnTo>
                      <a:pt x="1935" y="0"/>
                    </a:lnTo>
                    <a:lnTo>
                      <a:pt x="1996" y="75"/>
                    </a:lnTo>
                    <a:lnTo>
                      <a:pt x="1998" y="212"/>
                    </a:lnTo>
                    <a:lnTo>
                      <a:pt x="2037" y="344"/>
                    </a:lnTo>
                    <a:lnTo>
                      <a:pt x="2155" y="393"/>
                    </a:lnTo>
                    <a:lnTo>
                      <a:pt x="2257" y="447"/>
                    </a:lnTo>
                    <a:lnTo>
                      <a:pt x="2357" y="575"/>
                    </a:lnTo>
                    <a:lnTo>
                      <a:pt x="2445" y="671"/>
                    </a:lnTo>
                    <a:lnTo>
                      <a:pt x="2485" y="815"/>
                    </a:lnTo>
                    <a:lnTo>
                      <a:pt x="2377" y="939"/>
                    </a:lnTo>
                    <a:lnTo>
                      <a:pt x="2245" y="999"/>
                    </a:lnTo>
                    <a:lnTo>
                      <a:pt x="2107" y="999"/>
                    </a:lnTo>
                    <a:lnTo>
                      <a:pt x="2197" y="1149"/>
                    </a:lnTo>
                    <a:lnTo>
                      <a:pt x="2149" y="1311"/>
                    </a:lnTo>
                    <a:lnTo>
                      <a:pt x="2077" y="1449"/>
                    </a:lnTo>
                    <a:lnTo>
                      <a:pt x="2045" y="1559"/>
                    </a:lnTo>
                    <a:lnTo>
                      <a:pt x="1897" y="1449"/>
                    </a:lnTo>
                    <a:lnTo>
                      <a:pt x="1461" y="1527"/>
                    </a:lnTo>
                    <a:lnTo>
                      <a:pt x="1029" y="1567"/>
                    </a:lnTo>
                    <a:lnTo>
                      <a:pt x="384" y="1601"/>
                    </a:lnTo>
                    <a:lnTo>
                      <a:pt x="384" y="1355"/>
                    </a:lnTo>
                    <a:lnTo>
                      <a:pt x="120" y="827"/>
                    </a:lnTo>
                    <a:lnTo>
                      <a:pt x="33" y="620"/>
                    </a:lnTo>
                    <a:lnTo>
                      <a:pt x="34" y="312"/>
                    </a:lnTo>
                    <a:lnTo>
                      <a:pt x="0" y="183"/>
                    </a:lnTo>
                    <a:close/>
                  </a:path>
                </a:pathLst>
              </a:custGeom>
              <a:solidFill>
                <a:srgbClr val="D8D8D8"/>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225" name="Google Shape;225;p23"/>
              <p:cNvSpPr/>
              <p:nvPr/>
            </p:nvSpPr>
            <p:spPr>
              <a:xfrm>
                <a:off x="4711501" y="3506388"/>
                <a:ext cx="618067" cy="485905"/>
              </a:xfrm>
              <a:custGeom>
                <a:avLst/>
                <a:gdLst/>
                <a:ahLst/>
                <a:cxnLst/>
                <a:rect l="l" t="t" r="r" b="b"/>
                <a:pathLst>
                  <a:path w="2800" h="2206" extrusionOk="0">
                    <a:moveTo>
                      <a:pt x="0" y="152"/>
                    </a:moveTo>
                    <a:lnTo>
                      <a:pt x="118" y="387"/>
                    </a:lnTo>
                    <a:lnTo>
                      <a:pt x="247" y="452"/>
                    </a:lnTo>
                    <a:lnTo>
                      <a:pt x="363" y="518"/>
                    </a:lnTo>
                    <a:lnTo>
                      <a:pt x="333" y="608"/>
                    </a:lnTo>
                    <a:lnTo>
                      <a:pt x="388" y="771"/>
                    </a:lnTo>
                    <a:lnTo>
                      <a:pt x="513" y="845"/>
                    </a:lnTo>
                    <a:lnTo>
                      <a:pt x="535" y="1115"/>
                    </a:lnTo>
                    <a:lnTo>
                      <a:pt x="535" y="1431"/>
                    </a:lnTo>
                    <a:lnTo>
                      <a:pt x="562" y="1710"/>
                    </a:lnTo>
                    <a:lnTo>
                      <a:pt x="562" y="1895"/>
                    </a:lnTo>
                    <a:lnTo>
                      <a:pt x="618" y="2034"/>
                    </a:lnTo>
                    <a:lnTo>
                      <a:pt x="645" y="2160"/>
                    </a:lnTo>
                    <a:lnTo>
                      <a:pt x="1769" y="2014"/>
                    </a:lnTo>
                    <a:lnTo>
                      <a:pt x="2073" y="1982"/>
                    </a:lnTo>
                    <a:lnTo>
                      <a:pt x="2383" y="1920"/>
                    </a:lnTo>
                    <a:lnTo>
                      <a:pt x="2443" y="1980"/>
                    </a:lnTo>
                    <a:lnTo>
                      <a:pt x="2353" y="2100"/>
                    </a:lnTo>
                    <a:lnTo>
                      <a:pt x="2413" y="2160"/>
                    </a:lnTo>
                    <a:lnTo>
                      <a:pt x="2520" y="2206"/>
                    </a:lnTo>
                    <a:lnTo>
                      <a:pt x="2623" y="2160"/>
                    </a:lnTo>
                    <a:lnTo>
                      <a:pt x="2653" y="2100"/>
                    </a:lnTo>
                    <a:lnTo>
                      <a:pt x="2623" y="2010"/>
                    </a:lnTo>
                    <a:lnTo>
                      <a:pt x="2672" y="1918"/>
                    </a:lnTo>
                    <a:lnTo>
                      <a:pt x="2713" y="1830"/>
                    </a:lnTo>
                    <a:lnTo>
                      <a:pt x="2800" y="1790"/>
                    </a:lnTo>
                    <a:lnTo>
                      <a:pt x="2792" y="1710"/>
                    </a:lnTo>
                    <a:lnTo>
                      <a:pt x="2784" y="1614"/>
                    </a:lnTo>
                    <a:lnTo>
                      <a:pt x="2683" y="1560"/>
                    </a:lnTo>
                    <a:lnTo>
                      <a:pt x="2593" y="1440"/>
                    </a:lnTo>
                    <a:lnTo>
                      <a:pt x="2563" y="1290"/>
                    </a:lnTo>
                    <a:lnTo>
                      <a:pt x="2413" y="1170"/>
                    </a:lnTo>
                    <a:lnTo>
                      <a:pt x="2293" y="1110"/>
                    </a:lnTo>
                    <a:lnTo>
                      <a:pt x="2203" y="989"/>
                    </a:lnTo>
                    <a:lnTo>
                      <a:pt x="2248" y="878"/>
                    </a:lnTo>
                    <a:lnTo>
                      <a:pt x="2263" y="749"/>
                    </a:lnTo>
                    <a:lnTo>
                      <a:pt x="2184" y="702"/>
                    </a:lnTo>
                    <a:lnTo>
                      <a:pt x="2089" y="678"/>
                    </a:lnTo>
                    <a:lnTo>
                      <a:pt x="1994" y="599"/>
                    </a:lnTo>
                    <a:lnTo>
                      <a:pt x="1874" y="449"/>
                    </a:lnTo>
                    <a:lnTo>
                      <a:pt x="1777" y="390"/>
                    </a:lnTo>
                    <a:lnTo>
                      <a:pt x="1694" y="269"/>
                    </a:lnTo>
                    <a:lnTo>
                      <a:pt x="1659" y="110"/>
                    </a:lnTo>
                    <a:lnTo>
                      <a:pt x="1511" y="0"/>
                    </a:lnTo>
                    <a:lnTo>
                      <a:pt x="1373" y="23"/>
                    </a:lnTo>
                    <a:lnTo>
                      <a:pt x="1055" y="80"/>
                    </a:lnTo>
                    <a:lnTo>
                      <a:pt x="643" y="117"/>
                    </a:lnTo>
                    <a:lnTo>
                      <a:pt x="306" y="135"/>
                    </a:lnTo>
                    <a:lnTo>
                      <a:pt x="0" y="152"/>
                    </a:lnTo>
                    <a:close/>
                  </a:path>
                </a:pathLst>
              </a:custGeom>
              <a:solidFill>
                <a:srgbClr val="D8D8D8"/>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226" name="Google Shape;226;p23"/>
              <p:cNvSpPr/>
              <p:nvPr/>
            </p:nvSpPr>
            <p:spPr>
              <a:xfrm>
                <a:off x="4853505" y="3929520"/>
                <a:ext cx="439980" cy="444056"/>
              </a:xfrm>
              <a:custGeom>
                <a:avLst/>
                <a:gdLst/>
                <a:ahLst/>
                <a:cxnLst/>
                <a:rect l="l" t="t" r="r" b="b"/>
                <a:pathLst>
                  <a:path w="1990" h="2015" extrusionOk="0">
                    <a:moveTo>
                      <a:pt x="2" y="240"/>
                    </a:moveTo>
                    <a:lnTo>
                      <a:pt x="1130" y="93"/>
                    </a:lnTo>
                    <a:lnTo>
                      <a:pt x="1435" y="62"/>
                    </a:lnTo>
                    <a:lnTo>
                      <a:pt x="1742" y="0"/>
                    </a:lnTo>
                    <a:lnTo>
                      <a:pt x="1798" y="61"/>
                    </a:lnTo>
                    <a:lnTo>
                      <a:pt x="1711" y="179"/>
                    </a:lnTo>
                    <a:lnTo>
                      <a:pt x="1775" y="243"/>
                    </a:lnTo>
                    <a:lnTo>
                      <a:pt x="1877" y="287"/>
                    </a:lnTo>
                    <a:lnTo>
                      <a:pt x="1979" y="240"/>
                    </a:lnTo>
                    <a:lnTo>
                      <a:pt x="1990" y="334"/>
                    </a:lnTo>
                    <a:lnTo>
                      <a:pt x="1934" y="406"/>
                    </a:lnTo>
                    <a:lnTo>
                      <a:pt x="1926" y="494"/>
                    </a:lnTo>
                    <a:lnTo>
                      <a:pt x="1870" y="558"/>
                    </a:lnTo>
                    <a:lnTo>
                      <a:pt x="1842" y="756"/>
                    </a:lnTo>
                    <a:lnTo>
                      <a:pt x="1782" y="862"/>
                    </a:lnTo>
                    <a:lnTo>
                      <a:pt x="1694" y="1102"/>
                    </a:lnTo>
                    <a:lnTo>
                      <a:pt x="1582" y="1254"/>
                    </a:lnTo>
                    <a:lnTo>
                      <a:pt x="1542" y="1446"/>
                    </a:lnTo>
                    <a:lnTo>
                      <a:pt x="1558" y="1734"/>
                    </a:lnTo>
                    <a:lnTo>
                      <a:pt x="1542" y="1894"/>
                    </a:lnTo>
                    <a:lnTo>
                      <a:pt x="1310" y="1926"/>
                    </a:lnTo>
                    <a:lnTo>
                      <a:pt x="1002" y="1926"/>
                    </a:lnTo>
                    <a:lnTo>
                      <a:pt x="607" y="1942"/>
                    </a:lnTo>
                    <a:lnTo>
                      <a:pt x="342" y="2015"/>
                    </a:lnTo>
                    <a:lnTo>
                      <a:pt x="303" y="1913"/>
                    </a:lnTo>
                    <a:lnTo>
                      <a:pt x="333" y="1814"/>
                    </a:lnTo>
                    <a:lnTo>
                      <a:pt x="297" y="1697"/>
                    </a:lnTo>
                    <a:lnTo>
                      <a:pt x="92" y="1701"/>
                    </a:lnTo>
                    <a:lnTo>
                      <a:pt x="92" y="888"/>
                    </a:lnTo>
                    <a:lnTo>
                      <a:pt x="21" y="578"/>
                    </a:lnTo>
                    <a:lnTo>
                      <a:pt x="0" y="377"/>
                    </a:lnTo>
                    <a:lnTo>
                      <a:pt x="2" y="240"/>
                    </a:lnTo>
                    <a:close/>
                  </a:path>
                </a:pathLst>
              </a:custGeom>
              <a:solidFill>
                <a:srgbClr val="D9D9D9"/>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227" name="Google Shape;227;p23"/>
              <p:cNvSpPr/>
              <p:nvPr/>
            </p:nvSpPr>
            <p:spPr>
              <a:xfrm>
                <a:off x="4925671" y="4345678"/>
                <a:ext cx="513310" cy="432432"/>
              </a:xfrm>
              <a:custGeom>
                <a:avLst/>
                <a:gdLst/>
                <a:ahLst/>
                <a:cxnLst/>
                <a:rect l="l" t="t" r="r" b="b"/>
                <a:pathLst>
                  <a:path w="2329" h="1959" extrusionOk="0">
                    <a:moveTo>
                      <a:pt x="16" y="123"/>
                    </a:moveTo>
                    <a:lnTo>
                      <a:pt x="283" y="48"/>
                    </a:lnTo>
                    <a:lnTo>
                      <a:pt x="694" y="33"/>
                    </a:lnTo>
                    <a:lnTo>
                      <a:pt x="988" y="32"/>
                    </a:lnTo>
                    <a:lnTo>
                      <a:pt x="1216" y="0"/>
                    </a:lnTo>
                    <a:lnTo>
                      <a:pt x="1267" y="108"/>
                    </a:lnTo>
                    <a:lnTo>
                      <a:pt x="1309" y="177"/>
                    </a:lnTo>
                    <a:lnTo>
                      <a:pt x="1279" y="252"/>
                    </a:lnTo>
                    <a:lnTo>
                      <a:pt x="1309" y="327"/>
                    </a:lnTo>
                    <a:lnTo>
                      <a:pt x="1249" y="420"/>
                    </a:lnTo>
                    <a:lnTo>
                      <a:pt x="1249" y="537"/>
                    </a:lnTo>
                    <a:lnTo>
                      <a:pt x="1153" y="672"/>
                    </a:lnTo>
                    <a:lnTo>
                      <a:pt x="1129" y="807"/>
                    </a:lnTo>
                    <a:lnTo>
                      <a:pt x="1129" y="927"/>
                    </a:lnTo>
                    <a:lnTo>
                      <a:pt x="1339" y="927"/>
                    </a:lnTo>
                    <a:lnTo>
                      <a:pt x="1573" y="930"/>
                    </a:lnTo>
                    <a:lnTo>
                      <a:pt x="1729" y="897"/>
                    </a:lnTo>
                    <a:lnTo>
                      <a:pt x="1861" y="876"/>
                    </a:lnTo>
                    <a:lnTo>
                      <a:pt x="1939" y="897"/>
                    </a:lnTo>
                    <a:lnTo>
                      <a:pt x="1921" y="1002"/>
                    </a:lnTo>
                    <a:lnTo>
                      <a:pt x="1939" y="1047"/>
                    </a:lnTo>
                    <a:lnTo>
                      <a:pt x="1975" y="1137"/>
                    </a:lnTo>
                    <a:lnTo>
                      <a:pt x="2035" y="1215"/>
                    </a:lnTo>
                    <a:lnTo>
                      <a:pt x="2029" y="1257"/>
                    </a:lnTo>
                    <a:lnTo>
                      <a:pt x="1909" y="1209"/>
                    </a:lnTo>
                    <a:lnTo>
                      <a:pt x="1789" y="1167"/>
                    </a:lnTo>
                    <a:lnTo>
                      <a:pt x="1609" y="1257"/>
                    </a:lnTo>
                    <a:lnTo>
                      <a:pt x="1687" y="1329"/>
                    </a:lnTo>
                    <a:lnTo>
                      <a:pt x="1729" y="1497"/>
                    </a:lnTo>
                    <a:lnTo>
                      <a:pt x="1807" y="1392"/>
                    </a:lnTo>
                    <a:lnTo>
                      <a:pt x="1867" y="1299"/>
                    </a:lnTo>
                    <a:lnTo>
                      <a:pt x="1969" y="1317"/>
                    </a:lnTo>
                    <a:lnTo>
                      <a:pt x="1969" y="1377"/>
                    </a:lnTo>
                    <a:lnTo>
                      <a:pt x="2029" y="1362"/>
                    </a:lnTo>
                    <a:lnTo>
                      <a:pt x="2071" y="1314"/>
                    </a:lnTo>
                    <a:lnTo>
                      <a:pt x="2137" y="1338"/>
                    </a:lnTo>
                    <a:lnTo>
                      <a:pt x="2209" y="1347"/>
                    </a:lnTo>
                    <a:lnTo>
                      <a:pt x="2257" y="1407"/>
                    </a:lnTo>
                    <a:lnTo>
                      <a:pt x="2209" y="1470"/>
                    </a:lnTo>
                    <a:lnTo>
                      <a:pt x="2167" y="1536"/>
                    </a:lnTo>
                    <a:lnTo>
                      <a:pt x="2179" y="1647"/>
                    </a:lnTo>
                    <a:lnTo>
                      <a:pt x="2305" y="1683"/>
                    </a:lnTo>
                    <a:lnTo>
                      <a:pt x="2329" y="1797"/>
                    </a:lnTo>
                    <a:lnTo>
                      <a:pt x="2245" y="1905"/>
                    </a:lnTo>
                    <a:lnTo>
                      <a:pt x="2161" y="1815"/>
                    </a:lnTo>
                    <a:lnTo>
                      <a:pt x="2089" y="1755"/>
                    </a:lnTo>
                    <a:lnTo>
                      <a:pt x="2011" y="1731"/>
                    </a:lnTo>
                    <a:lnTo>
                      <a:pt x="1951" y="1683"/>
                    </a:lnTo>
                    <a:lnTo>
                      <a:pt x="1789" y="1557"/>
                    </a:lnTo>
                    <a:lnTo>
                      <a:pt x="1729" y="1557"/>
                    </a:lnTo>
                    <a:lnTo>
                      <a:pt x="1837" y="1689"/>
                    </a:lnTo>
                    <a:lnTo>
                      <a:pt x="1885" y="1797"/>
                    </a:lnTo>
                    <a:lnTo>
                      <a:pt x="1825" y="1875"/>
                    </a:lnTo>
                    <a:lnTo>
                      <a:pt x="1759" y="1902"/>
                    </a:lnTo>
                    <a:lnTo>
                      <a:pt x="1705" y="1857"/>
                    </a:lnTo>
                    <a:lnTo>
                      <a:pt x="1597" y="1857"/>
                    </a:lnTo>
                    <a:lnTo>
                      <a:pt x="1537" y="1959"/>
                    </a:lnTo>
                    <a:lnTo>
                      <a:pt x="1405" y="1944"/>
                    </a:lnTo>
                    <a:lnTo>
                      <a:pt x="1369" y="1905"/>
                    </a:lnTo>
                    <a:lnTo>
                      <a:pt x="1357" y="1803"/>
                    </a:lnTo>
                    <a:lnTo>
                      <a:pt x="1399" y="1647"/>
                    </a:lnTo>
                    <a:lnTo>
                      <a:pt x="1309" y="1569"/>
                    </a:lnTo>
                    <a:lnTo>
                      <a:pt x="1321" y="1647"/>
                    </a:lnTo>
                    <a:lnTo>
                      <a:pt x="1279" y="1737"/>
                    </a:lnTo>
                    <a:lnTo>
                      <a:pt x="1177" y="1659"/>
                    </a:lnTo>
                    <a:lnTo>
                      <a:pt x="1063" y="1626"/>
                    </a:lnTo>
                    <a:lnTo>
                      <a:pt x="949" y="1677"/>
                    </a:lnTo>
                    <a:lnTo>
                      <a:pt x="901" y="1770"/>
                    </a:lnTo>
                    <a:lnTo>
                      <a:pt x="769" y="1797"/>
                    </a:lnTo>
                    <a:lnTo>
                      <a:pt x="631" y="1719"/>
                    </a:lnTo>
                    <a:lnTo>
                      <a:pt x="469" y="1677"/>
                    </a:lnTo>
                    <a:lnTo>
                      <a:pt x="391" y="1737"/>
                    </a:lnTo>
                    <a:lnTo>
                      <a:pt x="241" y="1751"/>
                    </a:lnTo>
                    <a:lnTo>
                      <a:pt x="234" y="1496"/>
                    </a:lnTo>
                    <a:lnTo>
                      <a:pt x="211" y="1214"/>
                    </a:lnTo>
                    <a:lnTo>
                      <a:pt x="297" y="1130"/>
                    </a:lnTo>
                    <a:lnTo>
                      <a:pt x="258" y="932"/>
                    </a:lnTo>
                    <a:lnTo>
                      <a:pt x="156" y="770"/>
                    </a:lnTo>
                    <a:lnTo>
                      <a:pt x="73" y="681"/>
                    </a:lnTo>
                    <a:lnTo>
                      <a:pt x="0" y="491"/>
                    </a:lnTo>
                    <a:lnTo>
                      <a:pt x="18" y="389"/>
                    </a:lnTo>
                    <a:lnTo>
                      <a:pt x="1" y="263"/>
                    </a:lnTo>
                    <a:lnTo>
                      <a:pt x="16" y="123"/>
                    </a:lnTo>
                    <a:close/>
                  </a:path>
                </a:pathLst>
              </a:custGeom>
              <a:solidFill>
                <a:srgbClr val="D8D8D8"/>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228" name="Google Shape;228;p23"/>
              <p:cNvSpPr/>
              <p:nvPr/>
            </p:nvSpPr>
            <p:spPr>
              <a:xfrm>
                <a:off x="5078151" y="3250649"/>
                <a:ext cx="361994" cy="598663"/>
              </a:xfrm>
              <a:custGeom>
                <a:avLst/>
                <a:gdLst/>
                <a:ahLst/>
                <a:cxnLst/>
                <a:rect l="l" t="t" r="r" b="b"/>
                <a:pathLst>
                  <a:path w="1641" h="2721" extrusionOk="0">
                    <a:moveTo>
                      <a:pt x="213" y="160"/>
                    </a:moveTo>
                    <a:lnTo>
                      <a:pt x="298" y="274"/>
                    </a:lnTo>
                    <a:lnTo>
                      <a:pt x="399" y="384"/>
                    </a:lnTo>
                    <a:lnTo>
                      <a:pt x="438" y="529"/>
                    </a:lnTo>
                    <a:lnTo>
                      <a:pt x="333" y="652"/>
                    </a:lnTo>
                    <a:lnTo>
                      <a:pt x="201" y="712"/>
                    </a:lnTo>
                    <a:lnTo>
                      <a:pt x="61" y="711"/>
                    </a:lnTo>
                    <a:lnTo>
                      <a:pt x="150" y="864"/>
                    </a:lnTo>
                    <a:lnTo>
                      <a:pt x="105" y="1020"/>
                    </a:lnTo>
                    <a:lnTo>
                      <a:pt x="31" y="1162"/>
                    </a:lnTo>
                    <a:lnTo>
                      <a:pt x="0" y="1270"/>
                    </a:lnTo>
                    <a:lnTo>
                      <a:pt x="34" y="1428"/>
                    </a:lnTo>
                    <a:lnTo>
                      <a:pt x="120" y="1550"/>
                    </a:lnTo>
                    <a:lnTo>
                      <a:pt x="216" y="1611"/>
                    </a:lnTo>
                    <a:lnTo>
                      <a:pt x="333" y="1757"/>
                    </a:lnTo>
                    <a:lnTo>
                      <a:pt x="433" y="1839"/>
                    </a:lnTo>
                    <a:lnTo>
                      <a:pt x="529" y="1863"/>
                    </a:lnTo>
                    <a:lnTo>
                      <a:pt x="605" y="1910"/>
                    </a:lnTo>
                    <a:lnTo>
                      <a:pt x="587" y="2045"/>
                    </a:lnTo>
                    <a:lnTo>
                      <a:pt x="543" y="2153"/>
                    </a:lnTo>
                    <a:lnTo>
                      <a:pt x="636" y="2270"/>
                    </a:lnTo>
                    <a:lnTo>
                      <a:pt x="756" y="2331"/>
                    </a:lnTo>
                    <a:lnTo>
                      <a:pt x="906" y="2451"/>
                    </a:lnTo>
                    <a:lnTo>
                      <a:pt x="933" y="2597"/>
                    </a:lnTo>
                    <a:lnTo>
                      <a:pt x="1023" y="2720"/>
                    </a:lnTo>
                    <a:lnTo>
                      <a:pt x="1022" y="2721"/>
                    </a:lnTo>
                    <a:lnTo>
                      <a:pt x="1161" y="2664"/>
                    </a:lnTo>
                    <a:lnTo>
                      <a:pt x="1238" y="2631"/>
                    </a:lnTo>
                    <a:lnTo>
                      <a:pt x="1341" y="2574"/>
                    </a:lnTo>
                    <a:lnTo>
                      <a:pt x="1431" y="2514"/>
                    </a:lnTo>
                    <a:lnTo>
                      <a:pt x="1502" y="2431"/>
                    </a:lnTo>
                    <a:lnTo>
                      <a:pt x="1496" y="2330"/>
                    </a:lnTo>
                    <a:lnTo>
                      <a:pt x="1502" y="2127"/>
                    </a:lnTo>
                    <a:lnTo>
                      <a:pt x="1611" y="1854"/>
                    </a:lnTo>
                    <a:lnTo>
                      <a:pt x="1582" y="1671"/>
                    </a:lnTo>
                    <a:lnTo>
                      <a:pt x="1550" y="1471"/>
                    </a:lnTo>
                    <a:lnTo>
                      <a:pt x="1641" y="1314"/>
                    </a:lnTo>
                    <a:lnTo>
                      <a:pt x="1582" y="1104"/>
                    </a:lnTo>
                    <a:lnTo>
                      <a:pt x="1574" y="928"/>
                    </a:lnTo>
                    <a:lnTo>
                      <a:pt x="1502" y="744"/>
                    </a:lnTo>
                    <a:lnTo>
                      <a:pt x="1438" y="544"/>
                    </a:lnTo>
                    <a:lnTo>
                      <a:pt x="1431" y="354"/>
                    </a:lnTo>
                    <a:lnTo>
                      <a:pt x="1311" y="234"/>
                    </a:lnTo>
                    <a:lnTo>
                      <a:pt x="1246" y="0"/>
                    </a:lnTo>
                    <a:lnTo>
                      <a:pt x="213" y="160"/>
                    </a:lnTo>
                    <a:close/>
                  </a:path>
                </a:pathLst>
              </a:custGeom>
              <a:solidFill>
                <a:schemeClr val="bg1">
                  <a:lumMod val="85000"/>
                </a:schemeClr>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229" name="Google Shape;229;p23"/>
              <p:cNvSpPr/>
              <p:nvPr/>
            </p:nvSpPr>
            <p:spPr>
              <a:xfrm>
                <a:off x="5393587" y="3270410"/>
                <a:ext cx="277025" cy="494042"/>
              </a:xfrm>
              <a:custGeom>
                <a:avLst/>
                <a:gdLst/>
                <a:ahLst/>
                <a:cxnLst/>
                <a:rect l="l" t="t" r="r" b="b"/>
                <a:pathLst>
                  <a:path w="1255" h="2237" extrusionOk="0">
                    <a:moveTo>
                      <a:pt x="0" y="260"/>
                    </a:moveTo>
                    <a:lnTo>
                      <a:pt x="9" y="452"/>
                    </a:lnTo>
                    <a:lnTo>
                      <a:pt x="70" y="645"/>
                    </a:lnTo>
                    <a:lnTo>
                      <a:pt x="144" y="833"/>
                    </a:lnTo>
                    <a:lnTo>
                      <a:pt x="151" y="1011"/>
                    </a:lnTo>
                    <a:lnTo>
                      <a:pt x="211" y="1217"/>
                    </a:lnTo>
                    <a:lnTo>
                      <a:pt x="120" y="1379"/>
                    </a:lnTo>
                    <a:lnTo>
                      <a:pt x="181" y="1763"/>
                    </a:lnTo>
                    <a:lnTo>
                      <a:pt x="73" y="2033"/>
                    </a:lnTo>
                    <a:lnTo>
                      <a:pt x="64" y="2237"/>
                    </a:lnTo>
                    <a:lnTo>
                      <a:pt x="176" y="2178"/>
                    </a:lnTo>
                    <a:lnTo>
                      <a:pt x="256" y="2101"/>
                    </a:lnTo>
                    <a:lnTo>
                      <a:pt x="360" y="2170"/>
                    </a:lnTo>
                    <a:lnTo>
                      <a:pt x="466" y="2071"/>
                    </a:lnTo>
                    <a:lnTo>
                      <a:pt x="586" y="2011"/>
                    </a:lnTo>
                    <a:lnTo>
                      <a:pt x="631" y="1913"/>
                    </a:lnTo>
                    <a:lnTo>
                      <a:pt x="766" y="1951"/>
                    </a:lnTo>
                    <a:lnTo>
                      <a:pt x="855" y="1833"/>
                    </a:lnTo>
                    <a:lnTo>
                      <a:pt x="951" y="1689"/>
                    </a:lnTo>
                    <a:lnTo>
                      <a:pt x="951" y="1577"/>
                    </a:lnTo>
                    <a:lnTo>
                      <a:pt x="1071" y="1505"/>
                    </a:lnTo>
                    <a:lnTo>
                      <a:pt x="1255" y="1473"/>
                    </a:lnTo>
                    <a:lnTo>
                      <a:pt x="1215" y="1369"/>
                    </a:lnTo>
                    <a:lnTo>
                      <a:pt x="1246" y="1231"/>
                    </a:lnTo>
                    <a:lnTo>
                      <a:pt x="1215" y="1025"/>
                    </a:lnTo>
                    <a:lnTo>
                      <a:pt x="1143" y="841"/>
                    </a:lnTo>
                    <a:lnTo>
                      <a:pt x="1126" y="570"/>
                    </a:lnTo>
                    <a:lnTo>
                      <a:pt x="1079" y="473"/>
                    </a:lnTo>
                    <a:lnTo>
                      <a:pt x="1039" y="361"/>
                    </a:lnTo>
                    <a:lnTo>
                      <a:pt x="1007" y="273"/>
                    </a:lnTo>
                    <a:lnTo>
                      <a:pt x="1039" y="193"/>
                    </a:lnTo>
                    <a:lnTo>
                      <a:pt x="976" y="60"/>
                    </a:lnTo>
                    <a:lnTo>
                      <a:pt x="886" y="0"/>
                    </a:lnTo>
                    <a:lnTo>
                      <a:pt x="663" y="41"/>
                    </a:lnTo>
                    <a:lnTo>
                      <a:pt x="423" y="89"/>
                    </a:lnTo>
                    <a:lnTo>
                      <a:pt x="256" y="114"/>
                    </a:lnTo>
                    <a:lnTo>
                      <a:pt x="127" y="185"/>
                    </a:lnTo>
                    <a:lnTo>
                      <a:pt x="0" y="260"/>
                    </a:lnTo>
                    <a:close/>
                  </a:path>
                </a:pathLst>
              </a:custGeom>
              <a:solidFill>
                <a:srgbClr val="D8D8D8"/>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230" name="Google Shape;230;p23"/>
              <p:cNvSpPr/>
              <p:nvPr/>
            </p:nvSpPr>
            <p:spPr>
              <a:xfrm>
                <a:off x="5607757" y="3156490"/>
                <a:ext cx="377126" cy="426620"/>
              </a:xfrm>
              <a:custGeom>
                <a:avLst/>
                <a:gdLst/>
                <a:ahLst/>
                <a:cxnLst/>
                <a:rect l="l" t="t" r="r" b="b"/>
                <a:pathLst>
                  <a:path w="1707" h="1934" extrusionOk="0">
                    <a:moveTo>
                      <a:pt x="0" y="575"/>
                    </a:moveTo>
                    <a:lnTo>
                      <a:pt x="123" y="496"/>
                    </a:lnTo>
                    <a:lnTo>
                      <a:pt x="315" y="488"/>
                    </a:lnTo>
                    <a:lnTo>
                      <a:pt x="315" y="448"/>
                    </a:lnTo>
                    <a:lnTo>
                      <a:pt x="507" y="432"/>
                    </a:lnTo>
                    <a:lnTo>
                      <a:pt x="643" y="472"/>
                    </a:lnTo>
                    <a:lnTo>
                      <a:pt x="805" y="523"/>
                    </a:lnTo>
                    <a:lnTo>
                      <a:pt x="1147" y="312"/>
                    </a:lnTo>
                    <a:lnTo>
                      <a:pt x="1555" y="0"/>
                    </a:lnTo>
                    <a:lnTo>
                      <a:pt x="1675" y="433"/>
                    </a:lnTo>
                    <a:lnTo>
                      <a:pt x="1691" y="736"/>
                    </a:lnTo>
                    <a:lnTo>
                      <a:pt x="1707" y="1000"/>
                    </a:lnTo>
                    <a:lnTo>
                      <a:pt x="1645" y="1184"/>
                    </a:lnTo>
                    <a:lnTo>
                      <a:pt x="1539" y="1320"/>
                    </a:lnTo>
                    <a:lnTo>
                      <a:pt x="1435" y="1394"/>
                    </a:lnTo>
                    <a:lnTo>
                      <a:pt x="1451" y="1496"/>
                    </a:lnTo>
                    <a:lnTo>
                      <a:pt x="1411" y="1592"/>
                    </a:lnTo>
                    <a:lnTo>
                      <a:pt x="1315" y="1574"/>
                    </a:lnTo>
                    <a:lnTo>
                      <a:pt x="1315" y="1712"/>
                    </a:lnTo>
                    <a:lnTo>
                      <a:pt x="1285" y="1814"/>
                    </a:lnTo>
                    <a:lnTo>
                      <a:pt x="1165" y="1934"/>
                    </a:lnTo>
                    <a:lnTo>
                      <a:pt x="1083" y="1840"/>
                    </a:lnTo>
                    <a:lnTo>
                      <a:pt x="971" y="1752"/>
                    </a:lnTo>
                    <a:lnTo>
                      <a:pt x="883" y="1840"/>
                    </a:lnTo>
                    <a:lnTo>
                      <a:pt x="775" y="1874"/>
                    </a:lnTo>
                    <a:lnTo>
                      <a:pt x="595" y="1874"/>
                    </a:lnTo>
                    <a:lnTo>
                      <a:pt x="435" y="1856"/>
                    </a:lnTo>
                    <a:lnTo>
                      <a:pt x="275" y="1750"/>
                    </a:lnTo>
                    <a:lnTo>
                      <a:pt x="242" y="1544"/>
                    </a:lnTo>
                    <a:lnTo>
                      <a:pt x="170" y="1361"/>
                    </a:lnTo>
                    <a:lnTo>
                      <a:pt x="153" y="1085"/>
                    </a:lnTo>
                    <a:lnTo>
                      <a:pt x="107" y="998"/>
                    </a:lnTo>
                    <a:lnTo>
                      <a:pt x="35" y="791"/>
                    </a:lnTo>
                    <a:lnTo>
                      <a:pt x="66" y="710"/>
                    </a:lnTo>
                    <a:lnTo>
                      <a:pt x="0" y="575"/>
                    </a:lnTo>
                    <a:close/>
                  </a:path>
                </a:pathLst>
              </a:custGeom>
              <a:solidFill>
                <a:srgbClr val="D8D8D8"/>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231" name="Google Shape;231;p23"/>
              <p:cNvSpPr/>
              <p:nvPr/>
            </p:nvSpPr>
            <p:spPr>
              <a:xfrm>
                <a:off x="5303961" y="3542424"/>
                <a:ext cx="605264" cy="361522"/>
              </a:xfrm>
              <a:custGeom>
                <a:avLst/>
                <a:gdLst/>
                <a:ahLst/>
                <a:cxnLst/>
                <a:rect l="l" t="t" r="r" b="b"/>
                <a:pathLst>
                  <a:path w="2741" h="1641" extrusionOk="0">
                    <a:moveTo>
                      <a:pt x="0" y="1394"/>
                    </a:moveTo>
                    <a:lnTo>
                      <a:pt x="100" y="1452"/>
                    </a:lnTo>
                    <a:lnTo>
                      <a:pt x="117" y="1626"/>
                    </a:lnTo>
                    <a:lnTo>
                      <a:pt x="237" y="1641"/>
                    </a:lnTo>
                    <a:lnTo>
                      <a:pt x="350" y="1611"/>
                    </a:lnTo>
                    <a:lnTo>
                      <a:pt x="488" y="1605"/>
                    </a:lnTo>
                    <a:lnTo>
                      <a:pt x="656" y="1539"/>
                    </a:lnTo>
                    <a:lnTo>
                      <a:pt x="818" y="1473"/>
                    </a:lnTo>
                    <a:lnTo>
                      <a:pt x="998" y="1479"/>
                    </a:lnTo>
                    <a:lnTo>
                      <a:pt x="1267" y="1395"/>
                    </a:lnTo>
                    <a:lnTo>
                      <a:pt x="1651" y="1317"/>
                    </a:lnTo>
                    <a:lnTo>
                      <a:pt x="1884" y="1287"/>
                    </a:lnTo>
                    <a:lnTo>
                      <a:pt x="2172" y="1239"/>
                    </a:lnTo>
                    <a:lnTo>
                      <a:pt x="2402" y="1172"/>
                    </a:lnTo>
                    <a:lnTo>
                      <a:pt x="2705" y="1101"/>
                    </a:lnTo>
                    <a:lnTo>
                      <a:pt x="2729" y="1017"/>
                    </a:lnTo>
                    <a:lnTo>
                      <a:pt x="2672" y="872"/>
                    </a:lnTo>
                    <a:lnTo>
                      <a:pt x="2729" y="765"/>
                    </a:lnTo>
                    <a:lnTo>
                      <a:pt x="2741" y="639"/>
                    </a:lnTo>
                    <a:lnTo>
                      <a:pt x="2723" y="513"/>
                    </a:lnTo>
                    <a:lnTo>
                      <a:pt x="2615" y="423"/>
                    </a:lnTo>
                    <a:lnTo>
                      <a:pt x="2597" y="249"/>
                    </a:lnTo>
                    <a:lnTo>
                      <a:pt x="2540" y="182"/>
                    </a:lnTo>
                    <a:lnTo>
                      <a:pt x="2470" y="99"/>
                    </a:lnTo>
                    <a:lnTo>
                      <a:pt x="2347" y="2"/>
                    </a:lnTo>
                    <a:lnTo>
                      <a:pt x="2266" y="87"/>
                    </a:lnTo>
                    <a:lnTo>
                      <a:pt x="2154" y="123"/>
                    </a:lnTo>
                    <a:lnTo>
                      <a:pt x="1976" y="123"/>
                    </a:lnTo>
                    <a:lnTo>
                      <a:pt x="1813" y="107"/>
                    </a:lnTo>
                    <a:lnTo>
                      <a:pt x="1651" y="0"/>
                    </a:lnTo>
                    <a:lnTo>
                      <a:pt x="1620" y="138"/>
                    </a:lnTo>
                    <a:lnTo>
                      <a:pt x="1659" y="242"/>
                    </a:lnTo>
                    <a:lnTo>
                      <a:pt x="1476" y="272"/>
                    </a:lnTo>
                    <a:lnTo>
                      <a:pt x="1357" y="344"/>
                    </a:lnTo>
                    <a:lnTo>
                      <a:pt x="1356" y="458"/>
                    </a:lnTo>
                    <a:lnTo>
                      <a:pt x="1269" y="588"/>
                    </a:lnTo>
                    <a:lnTo>
                      <a:pt x="1173" y="717"/>
                    </a:lnTo>
                    <a:lnTo>
                      <a:pt x="1035" y="681"/>
                    </a:lnTo>
                    <a:lnTo>
                      <a:pt x="992" y="780"/>
                    </a:lnTo>
                    <a:lnTo>
                      <a:pt x="871" y="837"/>
                    </a:lnTo>
                    <a:lnTo>
                      <a:pt x="766" y="938"/>
                    </a:lnTo>
                    <a:lnTo>
                      <a:pt x="662" y="870"/>
                    </a:lnTo>
                    <a:lnTo>
                      <a:pt x="583" y="944"/>
                    </a:lnTo>
                    <a:lnTo>
                      <a:pt x="471" y="1005"/>
                    </a:lnTo>
                    <a:lnTo>
                      <a:pt x="479" y="1106"/>
                    </a:lnTo>
                    <a:lnTo>
                      <a:pt x="409" y="1185"/>
                    </a:lnTo>
                    <a:lnTo>
                      <a:pt x="315" y="1250"/>
                    </a:lnTo>
                    <a:lnTo>
                      <a:pt x="213" y="1307"/>
                    </a:lnTo>
                    <a:lnTo>
                      <a:pt x="0" y="1394"/>
                    </a:lnTo>
                    <a:close/>
                  </a:path>
                </a:pathLst>
              </a:custGeom>
              <a:solidFill>
                <a:srgbClr val="D8D8D8"/>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232" name="Google Shape;232;p23"/>
              <p:cNvSpPr/>
              <p:nvPr/>
            </p:nvSpPr>
            <p:spPr>
              <a:xfrm>
                <a:off x="5259730" y="3760965"/>
                <a:ext cx="727480" cy="333624"/>
              </a:xfrm>
              <a:custGeom>
                <a:avLst/>
                <a:gdLst/>
                <a:ahLst/>
                <a:cxnLst/>
                <a:rect l="l" t="t" r="r" b="b"/>
                <a:pathLst>
                  <a:path w="3296" h="1514" extrusionOk="0">
                    <a:moveTo>
                      <a:pt x="140" y="1004"/>
                    </a:moveTo>
                    <a:lnTo>
                      <a:pt x="150" y="1093"/>
                    </a:lnTo>
                    <a:lnTo>
                      <a:pt x="92" y="1169"/>
                    </a:lnTo>
                    <a:lnTo>
                      <a:pt x="86" y="1255"/>
                    </a:lnTo>
                    <a:lnTo>
                      <a:pt x="29" y="1321"/>
                    </a:lnTo>
                    <a:lnTo>
                      <a:pt x="0" y="1514"/>
                    </a:lnTo>
                    <a:lnTo>
                      <a:pt x="51" y="1511"/>
                    </a:lnTo>
                    <a:lnTo>
                      <a:pt x="231" y="1475"/>
                    </a:lnTo>
                    <a:lnTo>
                      <a:pt x="405" y="1463"/>
                    </a:lnTo>
                    <a:lnTo>
                      <a:pt x="513" y="1439"/>
                    </a:lnTo>
                    <a:lnTo>
                      <a:pt x="603" y="1439"/>
                    </a:lnTo>
                    <a:lnTo>
                      <a:pt x="753" y="1433"/>
                    </a:lnTo>
                    <a:lnTo>
                      <a:pt x="826" y="1378"/>
                    </a:lnTo>
                    <a:lnTo>
                      <a:pt x="856" y="1318"/>
                    </a:lnTo>
                    <a:lnTo>
                      <a:pt x="957" y="1343"/>
                    </a:lnTo>
                    <a:lnTo>
                      <a:pt x="1036" y="1288"/>
                    </a:lnTo>
                    <a:lnTo>
                      <a:pt x="1095" y="1307"/>
                    </a:lnTo>
                    <a:lnTo>
                      <a:pt x="1113" y="1373"/>
                    </a:lnTo>
                    <a:lnTo>
                      <a:pt x="1246" y="1348"/>
                    </a:lnTo>
                    <a:lnTo>
                      <a:pt x="1449" y="1289"/>
                    </a:lnTo>
                    <a:lnTo>
                      <a:pt x="1593" y="1271"/>
                    </a:lnTo>
                    <a:lnTo>
                      <a:pt x="1784" y="1205"/>
                    </a:lnTo>
                    <a:lnTo>
                      <a:pt x="1965" y="1198"/>
                    </a:lnTo>
                    <a:lnTo>
                      <a:pt x="2090" y="1139"/>
                    </a:lnTo>
                    <a:lnTo>
                      <a:pt x="2246" y="1151"/>
                    </a:lnTo>
                    <a:lnTo>
                      <a:pt x="2355" y="1078"/>
                    </a:lnTo>
                    <a:lnTo>
                      <a:pt x="2357" y="931"/>
                    </a:lnTo>
                    <a:lnTo>
                      <a:pt x="2445" y="903"/>
                    </a:lnTo>
                    <a:lnTo>
                      <a:pt x="2528" y="769"/>
                    </a:lnTo>
                    <a:lnTo>
                      <a:pt x="2900" y="483"/>
                    </a:lnTo>
                    <a:lnTo>
                      <a:pt x="2865" y="388"/>
                    </a:lnTo>
                    <a:lnTo>
                      <a:pt x="3225" y="208"/>
                    </a:lnTo>
                    <a:lnTo>
                      <a:pt x="3296" y="113"/>
                    </a:lnTo>
                    <a:lnTo>
                      <a:pt x="3293" y="0"/>
                    </a:lnTo>
                    <a:lnTo>
                      <a:pt x="3152" y="65"/>
                    </a:lnTo>
                    <a:lnTo>
                      <a:pt x="2906" y="107"/>
                    </a:lnTo>
                    <a:lnTo>
                      <a:pt x="2590" y="182"/>
                    </a:lnTo>
                    <a:lnTo>
                      <a:pt x="2372" y="245"/>
                    </a:lnTo>
                    <a:lnTo>
                      <a:pt x="2086" y="292"/>
                    </a:lnTo>
                    <a:lnTo>
                      <a:pt x="1856" y="322"/>
                    </a:lnTo>
                    <a:lnTo>
                      <a:pt x="1472" y="400"/>
                    </a:lnTo>
                    <a:lnTo>
                      <a:pt x="1200" y="485"/>
                    </a:lnTo>
                    <a:lnTo>
                      <a:pt x="1017" y="479"/>
                    </a:lnTo>
                    <a:lnTo>
                      <a:pt x="689" y="613"/>
                    </a:lnTo>
                    <a:lnTo>
                      <a:pt x="549" y="617"/>
                    </a:lnTo>
                    <a:lnTo>
                      <a:pt x="435" y="649"/>
                    </a:lnTo>
                    <a:lnTo>
                      <a:pt x="315" y="632"/>
                    </a:lnTo>
                    <a:lnTo>
                      <a:pt x="228" y="671"/>
                    </a:lnTo>
                    <a:lnTo>
                      <a:pt x="189" y="761"/>
                    </a:lnTo>
                    <a:lnTo>
                      <a:pt x="140" y="853"/>
                    </a:lnTo>
                    <a:lnTo>
                      <a:pt x="170" y="943"/>
                    </a:lnTo>
                    <a:lnTo>
                      <a:pt x="140" y="1004"/>
                    </a:lnTo>
                    <a:close/>
                  </a:path>
                </a:pathLst>
              </a:custGeom>
              <a:solidFill>
                <a:schemeClr val="accent1"/>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233" name="Google Shape;233;p23"/>
              <p:cNvSpPr/>
              <p:nvPr/>
            </p:nvSpPr>
            <p:spPr>
              <a:xfrm>
                <a:off x="5173597" y="4077152"/>
                <a:ext cx="309616" cy="537053"/>
              </a:xfrm>
              <a:custGeom>
                <a:avLst/>
                <a:gdLst/>
                <a:ahLst/>
                <a:cxnLst/>
                <a:rect l="l" t="t" r="r" b="b"/>
                <a:pathLst>
                  <a:path w="1400" h="2439" extrusionOk="0">
                    <a:moveTo>
                      <a:pt x="390" y="83"/>
                    </a:moveTo>
                    <a:lnTo>
                      <a:pt x="330" y="189"/>
                    </a:lnTo>
                    <a:lnTo>
                      <a:pt x="241" y="431"/>
                    </a:lnTo>
                    <a:lnTo>
                      <a:pt x="129" y="582"/>
                    </a:lnTo>
                    <a:lnTo>
                      <a:pt x="87" y="774"/>
                    </a:lnTo>
                    <a:lnTo>
                      <a:pt x="106" y="1056"/>
                    </a:lnTo>
                    <a:lnTo>
                      <a:pt x="90" y="1221"/>
                    </a:lnTo>
                    <a:lnTo>
                      <a:pt x="139" y="1329"/>
                    </a:lnTo>
                    <a:lnTo>
                      <a:pt x="180" y="1398"/>
                    </a:lnTo>
                    <a:lnTo>
                      <a:pt x="151" y="1472"/>
                    </a:lnTo>
                    <a:lnTo>
                      <a:pt x="180" y="1548"/>
                    </a:lnTo>
                    <a:lnTo>
                      <a:pt x="120" y="1640"/>
                    </a:lnTo>
                    <a:lnTo>
                      <a:pt x="121" y="1758"/>
                    </a:lnTo>
                    <a:lnTo>
                      <a:pt x="25" y="1893"/>
                    </a:lnTo>
                    <a:lnTo>
                      <a:pt x="0" y="2027"/>
                    </a:lnTo>
                    <a:lnTo>
                      <a:pt x="3" y="2147"/>
                    </a:lnTo>
                    <a:lnTo>
                      <a:pt x="444" y="2151"/>
                    </a:lnTo>
                    <a:lnTo>
                      <a:pt x="585" y="2121"/>
                    </a:lnTo>
                    <a:lnTo>
                      <a:pt x="732" y="2097"/>
                    </a:lnTo>
                    <a:lnTo>
                      <a:pt x="811" y="2117"/>
                    </a:lnTo>
                    <a:lnTo>
                      <a:pt x="793" y="2223"/>
                    </a:lnTo>
                    <a:lnTo>
                      <a:pt x="847" y="2357"/>
                    </a:lnTo>
                    <a:lnTo>
                      <a:pt x="910" y="2439"/>
                    </a:lnTo>
                    <a:lnTo>
                      <a:pt x="1148" y="2309"/>
                    </a:lnTo>
                    <a:lnTo>
                      <a:pt x="1358" y="2309"/>
                    </a:lnTo>
                    <a:lnTo>
                      <a:pt x="1388" y="2249"/>
                    </a:lnTo>
                    <a:lnTo>
                      <a:pt x="1400" y="2037"/>
                    </a:lnTo>
                    <a:lnTo>
                      <a:pt x="1363" y="1772"/>
                    </a:lnTo>
                    <a:lnTo>
                      <a:pt x="1327" y="1470"/>
                    </a:lnTo>
                    <a:lnTo>
                      <a:pt x="1281" y="839"/>
                    </a:lnTo>
                    <a:lnTo>
                      <a:pt x="1238" y="509"/>
                    </a:lnTo>
                    <a:lnTo>
                      <a:pt x="1244" y="272"/>
                    </a:lnTo>
                    <a:lnTo>
                      <a:pt x="1146" y="0"/>
                    </a:lnTo>
                    <a:lnTo>
                      <a:pt x="988" y="5"/>
                    </a:lnTo>
                    <a:lnTo>
                      <a:pt x="900" y="6"/>
                    </a:lnTo>
                    <a:lnTo>
                      <a:pt x="786" y="30"/>
                    </a:lnTo>
                    <a:lnTo>
                      <a:pt x="621" y="42"/>
                    </a:lnTo>
                    <a:lnTo>
                      <a:pt x="444" y="77"/>
                    </a:lnTo>
                    <a:lnTo>
                      <a:pt x="390" y="83"/>
                    </a:lnTo>
                    <a:close/>
                  </a:path>
                </a:pathLst>
              </a:custGeom>
              <a:solidFill>
                <a:srgbClr val="D9D9D9"/>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234" name="Google Shape;234;p23"/>
              <p:cNvSpPr/>
              <p:nvPr/>
            </p:nvSpPr>
            <p:spPr>
              <a:xfrm>
                <a:off x="5426178" y="4024841"/>
                <a:ext cx="364322" cy="566114"/>
              </a:xfrm>
              <a:custGeom>
                <a:avLst/>
                <a:gdLst/>
                <a:ahLst/>
                <a:cxnLst/>
                <a:rect l="l" t="t" r="r" b="b"/>
                <a:pathLst>
                  <a:path w="1649" h="2568" extrusionOk="0">
                    <a:moveTo>
                      <a:pt x="0" y="234"/>
                    </a:moveTo>
                    <a:lnTo>
                      <a:pt x="99" y="506"/>
                    </a:lnTo>
                    <a:lnTo>
                      <a:pt x="95" y="741"/>
                    </a:lnTo>
                    <a:lnTo>
                      <a:pt x="141" y="1116"/>
                    </a:lnTo>
                    <a:lnTo>
                      <a:pt x="185" y="1721"/>
                    </a:lnTo>
                    <a:lnTo>
                      <a:pt x="255" y="2280"/>
                    </a:lnTo>
                    <a:lnTo>
                      <a:pt x="243" y="2483"/>
                    </a:lnTo>
                    <a:lnTo>
                      <a:pt x="216" y="2544"/>
                    </a:lnTo>
                    <a:lnTo>
                      <a:pt x="379" y="2472"/>
                    </a:lnTo>
                    <a:lnTo>
                      <a:pt x="409" y="2352"/>
                    </a:lnTo>
                    <a:lnTo>
                      <a:pt x="473" y="2432"/>
                    </a:lnTo>
                    <a:lnTo>
                      <a:pt x="513" y="2520"/>
                    </a:lnTo>
                    <a:lnTo>
                      <a:pt x="609" y="2568"/>
                    </a:lnTo>
                    <a:lnTo>
                      <a:pt x="649" y="2472"/>
                    </a:lnTo>
                    <a:lnTo>
                      <a:pt x="619" y="2292"/>
                    </a:lnTo>
                    <a:lnTo>
                      <a:pt x="619" y="2172"/>
                    </a:lnTo>
                    <a:lnTo>
                      <a:pt x="809" y="2128"/>
                    </a:lnTo>
                    <a:lnTo>
                      <a:pt x="945" y="2112"/>
                    </a:lnTo>
                    <a:lnTo>
                      <a:pt x="1273" y="2008"/>
                    </a:lnTo>
                    <a:lnTo>
                      <a:pt x="1609" y="1932"/>
                    </a:lnTo>
                    <a:lnTo>
                      <a:pt x="1649" y="1784"/>
                    </a:lnTo>
                    <a:lnTo>
                      <a:pt x="1609" y="1656"/>
                    </a:lnTo>
                    <a:lnTo>
                      <a:pt x="1585" y="1480"/>
                    </a:lnTo>
                    <a:lnTo>
                      <a:pt x="1569" y="1384"/>
                    </a:lnTo>
                    <a:lnTo>
                      <a:pt x="1601" y="1224"/>
                    </a:lnTo>
                    <a:lnTo>
                      <a:pt x="1545" y="1120"/>
                    </a:lnTo>
                    <a:lnTo>
                      <a:pt x="1433" y="928"/>
                    </a:lnTo>
                    <a:lnTo>
                      <a:pt x="1369" y="672"/>
                    </a:lnTo>
                    <a:lnTo>
                      <a:pt x="1257" y="272"/>
                    </a:lnTo>
                    <a:lnTo>
                      <a:pt x="1185" y="144"/>
                    </a:lnTo>
                    <a:lnTo>
                      <a:pt x="1209" y="0"/>
                    </a:lnTo>
                    <a:lnTo>
                      <a:pt x="1029" y="5"/>
                    </a:lnTo>
                    <a:lnTo>
                      <a:pt x="839" y="71"/>
                    </a:lnTo>
                    <a:lnTo>
                      <a:pt x="696" y="90"/>
                    </a:lnTo>
                    <a:lnTo>
                      <a:pt x="489" y="149"/>
                    </a:lnTo>
                    <a:lnTo>
                      <a:pt x="356" y="174"/>
                    </a:lnTo>
                    <a:lnTo>
                      <a:pt x="341" y="107"/>
                    </a:lnTo>
                    <a:lnTo>
                      <a:pt x="339" y="108"/>
                    </a:lnTo>
                    <a:lnTo>
                      <a:pt x="276" y="90"/>
                    </a:lnTo>
                    <a:lnTo>
                      <a:pt x="201" y="143"/>
                    </a:lnTo>
                    <a:lnTo>
                      <a:pt x="99" y="117"/>
                    </a:lnTo>
                    <a:lnTo>
                      <a:pt x="72" y="177"/>
                    </a:lnTo>
                    <a:lnTo>
                      <a:pt x="0" y="234"/>
                    </a:lnTo>
                    <a:close/>
                  </a:path>
                </a:pathLst>
              </a:custGeom>
              <a:solidFill>
                <a:srgbClr val="C25131"/>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235" name="Google Shape;235;p23"/>
              <p:cNvSpPr/>
              <p:nvPr/>
            </p:nvSpPr>
            <p:spPr>
              <a:xfrm>
                <a:off x="5688071" y="3976018"/>
                <a:ext cx="466751" cy="499854"/>
              </a:xfrm>
              <a:custGeom>
                <a:avLst/>
                <a:gdLst/>
                <a:ahLst/>
                <a:cxnLst/>
                <a:rect l="l" t="t" r="r" b="b"/>
                <a:pathLst>
                  <a:path w="2113" h="2269" extrusionOk="0">
                    <a:moveTo>
                      <a:pt x="26" y="225"/>
                    </a:moveTo>
                    <a:lnTo>
                      <a:pt x="150" y="164"/>
                    </a:lnTo>
                    <a:lnTo>
                      <a:pt x="308" y="176"/>
                    </a:lnTo>
                    <a:lnTo>
                      <a:pt x="416" y="102"/>
                    </a:lnTo>
                    <a:lnTo>
                      <a:pt x="579" y="82"/>
                    </a:lnTo>
                    <a:lnTo>
                      <a:pt x="781" y="18"/>
                    </a:lnTo>
                    <a:lnTo>
                      <a:pt x="899" y="0"/>
                    </a:lnTo>
                    <a:lnTo>
                      <a:pt x="943" y="139"/>
                    </a:lnTo>
                    <a:lnTo>
                      <a:pt x="1009" y="238"/>
                    </a:lnTo>
                    <a:lnTo>
                      <a:pt x="1128" y="283"/>
                    </a:lnTo>
                    <a:lnTo>
                      <a:pt x="1153" y="379"/>
                    </a:lnTo>
                    <a:lnTo>
                      <a:pt x="1302" y="439"/>
                    </a:lnTo>
                    <a:lnTo>
                      <a:pt x="1421" y="512"/>
                    </a:lnTo>
                    <a:lnTo>
                      <a:pt x="1521" y="612"/>
                    </a:lnTo>
                    <a:lnTo>
                      <a:pt x="1663" y="679"/>
                    </a:lnTo>
                    <a:lnTo>
                      <a:pt x="1873" y="859"/>
                    </a:lnTo>
                    <a:lnTo>
                      <a:pt x="1843" y="949"/>
                    </a:lnTo>
                    <a:lnTo>
                      <a:pt x="1987" y="1079"/>
                    </a:lnTo>
                    <a:lnTo>
                      <a:pt x="2113" y="1219"/>
                    </a:lnTo>
                    <a:lnTo>
                      <a:pt x="2024" y="1390"/>
                    </a:lnTo>
                    <a:lnTo>
                      <a:pt x="1987" y="1600"/>
                    </a:lnTo>
                    <a:lnTo>
                      <a:pt x="2024" y="1764"/>
                    </a:lnTo>
                    <a:lnTo>
                      <a:pt x="2042" y="1938"/>
                    </a:lnTo>
                    <a:lnTo>
                      <a:pt x="1933" y="1993"/>
                    </a:lnTo>
                    <a:lnTo>
                      <a:pt x="1813" y="1969"/>
                    </a:lnTo>
                    <a:lnTo>
                      <a:pt x="1759" y="2048"/>
                    </a:lnTo>
                    <a:lnTo>
                      <a:pt x="1759" y="2121"/>
                    </a:lnTo>
                    <a:lnTo>
                      <a:pt x="1731" y="2203"/>
                    </a:lnTo>
                    <a:lnTo>
                      <a:pt x="1677" y="2158"/>
                    </a:lnTo>
                    <a:lnTo>
                      <a:pt x="1494" y="2185"/>
                    </a:lnTo>
                    <a:lnTo>
                      <a:pt x="1137" y="2203"/>
                    </a:lnTo>
                    <a:lnTo>
                      <a:pt x="854" y="2249"/>
                    </a:lnTo>
                    <a:lnTo>
                      <a:pt x="613" y="2269"/>
                    </a:lnTo>
                    <a:lnTo>
                      <a:pt x="506" y="2231"/>
                    </a:lnTo>
                    <a:lnTo>
                      <a:pt x="426" y="2156"/>
                    </a:lnTo>
                    <a:lnTo>
                      <a:pt x="464" y="2007"/>
                    </a:lnTo>
                    <a:lnTo>
                      <a:pt x="423" y="1877"/>
                    </a:lnTo>
                    <a:lnTo>
                      <a:pt x="402" y="1718"/>
                    </a:lnTo>
                    <a:lnTo>
                      <a:pt x="383" y="1610"/>
                    </a:lnTo>
                    <a:lnTo>
                      <a:pt x="416" y="1448"/>
                    </a:lnTo>
                    <a:lnTo>
                      <a:pt x="246" y="1148"/>
                    </a:lnTo>
                    <a:lnTo>
                      <a:pt x="173" y="857"/>
                    </a:lnTo>
                    <a:lnTo>
                      <a:pt x="72" y="500"/>
                    </a:lnTo>
                    <a:lnTo>
                      <a:pt x="0" y="369"/>
                    </a:lnTo>
                    <a:lnTo>
                      <a:pt x="26" y="225"/>
                    </a:lnTo>
                    <a:close/>
                  </a:path>
                </a:pathLst>
              </a:custGeom>
              <a:solidFill>
                <a:srgbClr val="D9D9D9"/>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236" name="Google Shape;236;p23"/>
              <p:cNvSpPr/>
              <p:nvPr/>
            </p:nvSpPr>
            <p:spPr>
              <a:xfrm>
                <a:off x="5563526" y="4402638"/>
                <a:ext cx="788007" cy="614937"/>
              </a:xfrm>
              <a:custGeom>
                <a:avLst/>
                <a:gdLst/>
                <a:ahLst/>
                <a:cxnLst/>
                <a:rect l="l" t="t" r="r" b="b"/>
                <a:pathLst>
                  <a:path w="3573" h="2793" extrusionOk="0">
                    <a:moveTo>
                      <a:pt x="32" y="756"/>
                    </a:moveTo>
                    <a:lnTo>
                      <a:pt x="176" y="693"/>
                    </a:lnTo>
                    <a:lnTo>
                      <a:pt x="206" y="633"/>
                    </a:lnTo>
                    <a:lnTo>
                      <a:pt x="326" y="693"/>
                    </a:lnTo>
                    <a:lnTo>
                      <a:pt x="441" y="616"/>
                    </a:lnTo>
                    <a:lnTo>
                      <a:pt x="621" y="682"/>
                    </a:lnTo>
                    <a:lnTo>
                      <a:pt x="795" y="646"/>
                    </a:lnTo>
                    <a:lnTo>
                      <a:pt x="921" y="808"/>
                    </a:lnTo>
                    <a:lnTo>
                      <a:pt x="1016" y="873"/>
                    </a:lnTo>
                    <a:lnTo>
                      <a:pt x="1166" y="843"/>
                    </a:lnTo>
                    <a:lnTo>
                      <a:pt x="1269" y="820"/>
                    </a:lnTo>
                    <a:lnTo>
                      <a:pt x="1359" y="718"/>
                    </a:lnTo>
                    <a:lnTo>
                      <a:pt x="1443" y="628"/>
                    </a:lnTo>
                    <a:lnTo>
                      <a:pt x="1587" y="598"/>
                    </a:lnTo>
                    <a:lnTo>
                      <a:pt x="1676" y="663"/>
                    </a:lnTo>
                    <a:lnTo>
                      <a:pt x="1791" y="784"/>
                    </a:lnTo>
                    <a:lnTo>
                      <a:pt x="1827" y="873"/>
                    </a:lnTo>
                    <a:lnTo>
                      <a:pt x="2007" y="934"/>
                    </a:lnTo>
                    <a:lnTo>
                      <a:pt x="2127" y="994"/>
                    </a:lnTo>
                    <a:lnTo>
                      <a:pt x="2187" y="1162"/>
                    </a:lnTo>
                    <a:lnTo>
                      <a:pt x="2187" y="1263"/>
                    </a:lnTo>
                    <a:lnTo>
                      <a:pt x="2211" y="1402"/>
                    </a:lnTo>
                    <a:lnTo>
                      <a:pt x="2211" y="1516"/>
                    </a:lnTo>
                    <a:lnTo>
                      <a:pt x="2247" y="1624"/>
                    </a:lnTo>
                    <a:lnTo>
                      <a:pt x="2289" y="1582"/>
                    </a:lnTo>
                    <a:lnTo>
                      <a:pt x="2367" y="1563"/>
                    </a:lnTo>
                    <a:lnTo>
                      <a:pt x="2391" y="1636"/>
                    </a:lnTo>
                    <a:lnTo>
                      <a:pt x="2367" y="1683"/>
                    </a:lnTo>
                    <a:lnTo>
                      <a:pt x="2349" y="1786"/>
                    </a:lnTo>
                    <a:lnTo>
                      <a:pt x="2433" y="1948"/>
                    </a:lnTo>
                    <a:lnTo>
                      <a:pt x="2565" y="2050"/>
                    </a:lnTo>
                    <a:lnTo>
                      <a:pt x="2637" y="1953"/>
                    </a:lnTo>
                    <a:lnTo>
                      <a:pt x="2715" y="2152"/>
                    </a:lnTo>
                    <a:lnTo>
                      <a:pt x="2835" y="2266"/>
                    </a:lnTo>
                    <a:lnTo>
                      <a:pt x="2883" y="2404"/>
                    </a:lnTo>
                    <a:lnTo>
                      <a:pt x="2907" y="2493"/>
                    </a:lnTo>
                    <a:lnTo>
                      <a:pt x="3057" y="2493"/>
                    </a:lnTo>
                    <a:lnTo>
                      <a:pt x="3147" y="2643"/>
                    </a:lnTo>
                    <a:lnTo>
                      <a:pt x="3237" y="2703"/>
                    </a:lnTo>
                    <a:lnTo>
                      <a:pt x="3177" y="2793"/>
                    </a:lnTo>
                    <a:lnTo>
                      <a:pt x="3267" y="2793"/>
                    </a:lnTo>
                    <a:lnTo>
                      <a:pt x="3369" y="2770"/>
                    </a:lnTo>
                    <a:lnTo>
                      <a:pt x="3387" y="2703"/>
                    </a:lnTo>
                    <a:lnTo>
                      <a:pt x="3477" y="2733"/>
                    </a:lnTo>
                    <a:lnTo>
                      <a:pt x="3537" y="2583"/>
                    </a:lnTo>
                    <a:lnTo>
                      <a:pt x="3495" y="2500"/>
                    </a:lnTo>
                    <a:lnTo>
                      <a:pt x="3549" y="2428"/>
                    </a:lnTo>
                    <a:lnTo>
                      <a:pt x="3573" y="2266"/>
                    </a:lnTo>
                    <a:lnTo>
                      <a:pt x="3573" y="2086"/>
                    </a:lnTo>
                    <a:lnTo>
                      <a:pt x="3537" y="1863"/>
                    </a:lnTo>
                    <a:lnTo>
                      <a:pt x="3387" y="1503"/>
                    </a:lnTo>
                    <a:lnTo>
                      <a:pt x="3117" y="1173"/>
                    </a:lnTo>
                    <a:lnTo>
                      <a:pt x="3027" y="993"/>
                    </a:lnTo>
                    <a:lnTo>
                      <a:pt x="3117" y="993"/>
                    </a:lnTo>
                    <a:lnTo>
                      <a:pt x="3183" y="1096"/>
                    </a:lnTo>
                    <a:lnTo>
                      <a:pt x="3237" y="1198"/>
                    </a:lnTo>
                    <a:lnTo>
                      <a:pt x="3273" y="1198"/>
                    </a:lnTo>
                    <a:lnTo>
                      <a:pt x="3147" y="963"/>
                    </a:lnTo>
                    <a:lnTo>
                      <a:pt x="3021" y="832"/>
                    </a:lnTo>
                    <a:lnTo>
                      <a:pt x="2907" y="723"/>
                    </a:lnTo>
                    <a:lnTo>
                      <a:pt x="2865" y="604"/>
                    </a:lnTo>
                    <a:lnTo>
                      <a:pt x="2787" y="490"/>
                    </a:lnTo>
                    <a:lnTo>
                      <a:pt x="2733" y="370"/>
                    </a:lnTo>
                    <a:lnTo>
                      <a:pt x="2709" y="226"/>
                    </a:lnTo>
                    <a:lnTo>
                      <a:pt x="2637" y="183"/>
                    </a:lnTo>
                    <a:lnTo>
                      <a:pt x="2595" y="262"/>
                    </a:lnTo>
                    <a:lnTo>
                      <a:pt x="2643" y="448"/>
                    </a:lnTo>
                    <a:lnTo>
                      <a:pt x="2547" y="364"/>
                    </a:lnTo>
                    <a:lnTo>
                      <a:pt x="2547" y="213"/>
                    </a:lnTo>
                    <a:lnTo>
                      <a:pt x="2607" y="93"/>
                    </a:lnTo>
                    <a:lnTo>
                      <a:pt x="2609" y="0"/>
                    </a:lnTo>
                    <a:lnTo>
                      <a:pt x="2499" y="55"/>
                    </a:lnTo>
                    <a:lnTo>
                      <a:pt x="2379" y="31"/>
                    </a:lnTo>
                    <a:lnTo>
                      <a:pt x="2325" y="112"/>
                    </a:lnTo>
                    <a:lnTo>
                      <a:pt x="2325" y="184"/>
                    </a:lnTo>
                    <a:lnTo>
                      <a:pt x="2298" y="268"/>
                    </a:lnTo>
                    <a:lnTo>
                      <a:pt x="2246" y="220"/>
                    </a:lnTo>
                    <a:lnTo>
                      <a:pt x="2049" y="249"/>
                    </a:lnTo>
                    <a:lnTo>
                      <a:pt x="1703" y="265"/>
                    </a:lnTo>
                    <a:lnTo>
                      <a:pt x="1430" y="310"/>
                    </a:lnTo>
                    <a:lnTo>
                      <a:pt x="1185" y="333"/>
                    </a:lnTo>
                    <a:lnTo>
                      <a:pt x="1076" y="295"/>
                    </a:lnTo>
                    <a:lnTo>
                      <a:pt x="992" y="220"/>
                    </a:lnTo>
                    <a:lnTo>
                      <a:pt x="653" y="297"/>
                    </a:lnTo>
                    <a:lnTo>
                      <a:pt x="329" y="400"/>
                    </a:lnTo>
                    <a:lnTo>
                      <a:pt x="195" y="414"/>
                    </a:lnTo>
                    <a:lnTo>
                      <a:pt x="2" y="459"/>
                    </a:lnTo>
                    <a:lnTo>
                      <a:pt x="0" y="580"/>
                    </a:lnTo>
                    <a:lnTo>
                      <a:pt x="32" y="756"/>
                    </a:lnTo>
                    <a:close/>
                  </a:path>
                </a:pathLst>
              </a:custGeom>
              <a:solidFill>
                <a:schemeClr val="accent1"/>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1" i="0" u="none" strike="noStrike" cap="none">
                  <a:solidFill>
                    <a:srgbClr val="000000"/>
                  </a:solidFill>
                  <a:latin typeface="Arial"/>
                  <a:ea typeface="Arial"/>
                  <a:cs typeface="Arial"/>
                  <a:sym typeface="Arial"/>
                </a:endParaRPr>
              </a:p>
            </p:txBody>
          </p:sp>
          <p:sp>
            <p:nvSpPr>
              <p:cNvPr id="237" name="Google Shape;237;p23"/>
              <p:cNvSpPr/>
              <p:nvPr/>
            </p:nvSpPr>
            <p:spPr>
              <a:xfrm>
                <a:off x="5864994" y="3902785"/>
                <a:ext cx="436488" cy="348735"/>
              </a:xfrm>
              <a:custGeom>
                <a:avLst/>
                <a:gdLst/>
                <a:ahLst/>
                <a:cxnLst/>
                <a:rect l="l" t="t" r="r" b="b"/>
                <a:pathLst>
                  <a:path w="1978" h="1580" extrusionOk="0">
                    <a:moveTo>
                      <a:pt x="0" y="359"/>
                    </a:moveTo>
                    <a:lnTo>
                      <a:pt x="352" y="195"/>
                    </a:lnTo>
                    <a:lnTo>
                      <a:pt x="599" y="120"/>
                    </a:lnTo>
                    <a:lnTo>
                      <a:pt x="793" y="67"/>
                    </a:lnTo>
                    <a:lnTo>
                      <a:pt x="960" y="90"/>
                    </a:lnTo>
                    <a:lnTo>
                      <a:pt x="1050" y="180"/>
                    </a:lnTo>
                    <a:lnTo>
                      <a:pt x="1233" y="123"/>
                    </a:lnTo>
                    <a:lnTo>
                      <a:pt x="1470" y="0"/>
                    </a:lnTo>
                    <a:lnTo>
                      <a:pt x="1714" y="211"/>
                    </a:lnTo>
                    <a:lnTo>
                      <a:pt x="1921" y="330"/>
                    </a:lnTo>
                    <a:lnTo>
                      <a:pt x="1978" y="450"/>
                    </a:lnTo>
                    <a:lnTo>
                      <a:pt x="1891" y="629"/>
                    </a:lnTo>
                    <a:lnTo>
                      <a:pt x="1741" y="779"/>
                    </a:lnTo>
                    <a:lnTo>
                      <a:pt x="1741" y="929"/>
                    </a:lnTo>
                    <a:lnTo>
                      <a:pt x="1621" y="1019"/>
                    </a:lnTo>
                    <a:lnTo>
                      <a:pt x="1561" y="1169"/>
                    </a:lnTo>
                    <a:lnTo>
                      <a:pt x="1441" y="1309"/>
                    </a:lnTo>
                    <a:lnTo>
                      <a:pt x="1305" y="1297"/>
                    </a:lnTo>
                    <a:lnTo>
                      <a:pt x="1249" y="1353"/>
                    </a:lnTo>
                    <a:lnTo>
                      <a:pt x="1233" y="1449"/>
                    </a:lnTo>
                    <a:lnTo>
                      <a:pt x="1211" y="1580"/>
                    </a:lnTo>
                    <a:lnTo>
                      <a:pt x="1088" y="1442"/>
                    </a:lnTo>
                    <a:lnTo>
                      <a:pt x="941" y="1311"/>
                    </a:lnTo>
                    <a:lnTo>
                      <a:pt x="971" y="1220"/>
                    </a:lnTo>
                    <a:lnTo>
                      <a:pt x="765" y="1042"/>
                    </a:lnTo>
                    <a:lnTo>
                      <a:pt x="621" y="973"/>
                    </a:lnTo>
                    <a:lnTo>
                      <a:pt x="521" y="874"/>
                    </a:lnTo>
                    <a:lnTo>
                      <a:pt x="397" y="798"/>
                    </a:lnTo>
                    <a:lnTo>
                      <a:pt x="253" y="742"/>
                    </a:lnTo>
                    <a:lnTo>
                      <a:pt x="228" y="641"/>
                    </a:lnTo>
                    <a:lnTo>
                      <a:pt x="109" y="598"/>
                    </a:lnTo>
                    <a:lnTo>
                      <a:pt x="43" y="500"/>
                    </a:lnTo>
                    <a:lnTo>
                      <a:pt x="0" y="359"/>
                    </a:lnTo>
                    <a:close/>
                  </a:path>
                </a:pathLst>
              </a:custGeom>
              <a:solidFill>
                <a:schemeClr val="bg1">
                  <a:lumMod val="85000"/>
                </a:schemeClr>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238" name="Google Shape;238;p23"/>
              <p:cNvSpPr/>
              <p:nvPr/>
            </p:nvSpPr>
            <p:spPr>
              <a:xfrm>
                <a:off x="5780024" y="3611009"/>
                <a:ext cx="754252" cy="387096"/>
              </a:xfrm>
              <a:custGeom>
                <a:avLst/>
                <a:gdLst/>
                <a:ahLst/>
                <a:cxnLst/>
                <a:rect l="l" t="t" r="r" b="b"/>
                <a:pathLst>
                  <a:path w="3422" h="1760" extrusionOk="0">
                    <a:moveTo>
                      <a:pt x="0" y="1760"/>
                    </a:moveTo>
                    <a:lnTo>
                      <a:pt x="168" y="1738"/>
                    </a:lnTo>
                    <a:lnTo>
                      <a:pt x="369" y="1675"/>
                    </a:lnTo>
                    <a:lnTo>
                      <a:pt x="487" y="1657"/>
                    </a:lnTo>
                    <a:lnTo>
                      <a:pt x="848" y="1490"/>
                    </a:lnTo>
                    <a:lnTo>
                      <a:pt x="1082" y="1419"/>
                    </a:lnTo>
                    <a:lnTo>
                      <a:pt x="1283" y="1365"/>
                    </a:lnTo>
                    <a:lnTo>
                      <a:pt x="1452" y="1386"/>
                    </a:lnTo>
                    <a:lnTo>
                      <a:pt x="1542" y="1478"/>
                    </a:lnTo>
                    <a:lnTo>
                      <a:pt x="1726" y="1418"/>
                    </a:lnTo>
                    <a:lnTo>
                      <a:pt x="1961" y="1298"/>
                    </a:lnTo>
                    <a:lnTo>
                      <a:pt x="2209" y="1511"/>
                    </a:lnTo>
                    <a:lnTo>
                      <a:pt x="2411" y="1626"/>
                    </a:lnTo>
                    <a:lnTo>
                      <a:pt x="2468" y="1748"/>
                    </a:lnTo>
                    <a:lnTo>
                      <a:pt x="2672" y="1590"/>
                    </a:lnTo>
                    <a:lnTo>
                      <a:pt x="2772" y="1460"/>
                    </a:lnTo>
                    <a:lnTo>
                      <a:pt x="2836" y="1300"/>
                    </a:lnTo>
                    <a:lnTo>
                      <a:pt x="2924" y="1148"/>
                    </a:lnTo>
                    <a:lnTo>
                      <a:pt x="3076" y="1068"/>
                    </a:lnTo>
                    <a:lnTo>
                      <a:pt x="3182" y="990"/>
                    </a:lnTo>
                    <a:lnTo>
                      <a:pt x="3244" y="932"/>
                    </a:lnTo>
                    <a:lnTo>
                      <a:pt x="3182" y="870"/>
                    </a:lnTo>
                    <a:lnTo>
                      <a:pt x="3002" y="960"/>
                    </a:lnTo>
                    <a:lnTo>
                      <a:pt x="2972" y="870"/>
                    </a:lnTo>
                    <a:lnTo>
                      <a:pt x="3076" y="844"/>
                    </a:lnTo>
                    <a:lnTo>
                      <a:pt x="3124" y="780"/>
                    </a:lnTo>
                    <a:lnTo>
                      <a:pt x="3122" y="660"/>
                    </a:lnTo>
                    <a:lnTo>
                      <a:pt x="3302" y="600"/>
                    </a:lnTo>
                    <a:lnTo>
                      <a:pt x="3404" y="476"/>
                    </a:lnTo>
                    <a:lnTo>
                      <a:pt x="3422" y="360"/>
                    </a:lnTo>
                    <a:lnTo>
                      <a:pt x="3302" y="240"/>
                    </a:lnTo>
                    <a:lnTo>
                      <a:pt x="3272" y="360"/>
                    </a:lnTo>
                    <a:lnTo>
                      <a:pt x="3180" y="332"/>
                    </a:lnTo>
                    <a:lnTo>
                      <a:pt x="3012" y="372"/>
                    </a:lnTo>
                    <a:lnTo>
                      <a:pt x="2912" y="270"/>
                    </a:lnTo>
                    <a:lnTo>
                      <a:pt x="2980" y="204"/>
                    </a:lnTo>
                    <a:lnTo>
                      <a:pt x="3092" y="260"/>
                    </a:lnTo>
                    <a:lnTo>
                      <a:pt x="3164" y="180"/>
                    </a:lnTo>
                    <a:lnTo>
                      <a:pt x="3272" y="150"/>
                    </a:lnTo>
                    <a:lnTo>
                      <a:pt x="3122" y="0"/>
                    </a:lnTo>
                    <a:lnTo>
                      <a:pt x="2924" y="92"/>
                    </a:lnTo>
                    <a:lnTo>
                      <a:pt x="2702" y="120"/>
                    </a:lnTo>
                    <a:lnTo>
                      <a:pt x="1852" y="372"/>
                    </a:lnTo>
                    <a:lnTo>
                      <a:pt x="1477" y="532"/>
                    </a:lnTo>
                    <a:lnTo>
                      <a:pt x="939" y="683"/>
                    </a:lnTo>
                    <a:lnTo>
                      <a:pt x="942" y="797"/>
                    </a:lnTo>
                    <a:lnTo>
                      <a:pt x="871" y="892"/>
                    </a:lnTo>
                    <a:lnTo>
                      <a:pt x="513" y="1070"/>
                    </a:lnTo>
                    <a:lnTo>
                      <a:pt x="545" y="1164"/>
                    </a:lnTo>
                    <a:lnTo>
                      <a:pt x="171" y="1451"/>
                    </a:lnTo>
                    <a:lnTo>
                      <a:pt x="93" y="1583"/>
                    </a:lnTo>
                    <a:lnTo>
                      <a:pt x="3" y="1614"/>
                    </a:lnTo>
                    <a:lnTo>
                      <a:pt x="0" y="1760"/>
                    </a:lnTo>
                    <a:close/>
                  </a:path>
                </a:pathLst>
              </a:custGeom>
              <a:solidFill>
                <a:schemeClr val="bg1">
                  <a:lumMod val="85000"/>
                </a:schemeClr>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239" name="Google Shape;239;p23"/>
              <p:cNvSpPr/>
              <p:nvPr/>
            </p:nvSpPr>
            <p:spPr>
              <a:xfrm>
                <a:off x="5951128" y="3023971"/>
                <a:ext cx="510982" cy="371984"/>
              </a:xfrm>
              <a:custGeom>
                <a:avLst/>
                <a:gdLst/>
                <a:ahLst/>
                <a:cxnLst/>
                <a:rect l="l" t="t" r="r" b="b"/>
                <a:pathLst>
                  <a:path w="2320" h="1689" extrusionOk="0">
                    <a:moveTo>
                      <a:pt x="0" y="606"/>
                    </a:moveTo>
                    <a:lnTo>
                      <a:pt x="112" y="510"/>
                    </a:lnTo>
                    <a:lnTo>
                      <a:pt x="238" y="516"/>
                    </a:lnTo>
                    <a:lnTo>
                      <a:pt x="622" y="390"/>
                    </a:lnTo>
                    <a:lnTo>
                      <a:pt x="1192" y="198"/>
                    </a:lnTo>
                    <a:lnTo>
                      <a:pt x="1852" y="0"/>
                    </a:lnTo>
                    <a:lnTo>
                      <a:pt x="2110" y="174"/>
                    </a:lnTo>
                    <a:lnTo>
                      <a:pt x="2206" y="216"/>
                    </a:lnTo>
                    <a:lnTo>
                      <a:pt x="2122" y="336"/>
                    </a:lnTo>
                    <a:lnTo>
                      <a:pt x="2071" y="486"/>
                    </a:lnTo>
                    <a:lnTo>
                      <a:pt x="2176" y="654"/>
                    </a:lnTo>
                    <a:lnTo>
                      <a:pt x="2314" y="756"/>
                    </a:lnTo>
                    <a:lnTo>
                      <a:pt x="2320" y="840"/>
                    </a:lnTo>
                    <a:lnTo>
                      <a:pt x="2266" y="935"/>
                    </a:lnTo>
                    <a:lnTo>
                      <a:pt x="2230" y="1037"/>
                    </a:lnTo>
                    <a:lnTo>
                      <a:pt x="2156" y="1115"/>
                    </a:lnTo>
                    <a:lnTo>
                      <a:pt x="2042" y="1125"/>
                    </a:lnTo>
                    <a:lnTo>
                      <a:pt x="1978" y="1167"/>
                    </a:lnTo>
                    <a:lnTo>
                      <a:pt x="1912" y="1189"/>
                    </a:lnTo>
                    <a:lnTo>
                      <a:pt x="1786" y="1181"/>
                    </a:lnTo>
                    <a:lnTo>
                      <a:pt x="1718" y="1187"/>
                    </a:lnTo>
                    <a:lnTo>
                      <a:pt x="1574" y="1251"/>
                    </a:lnTo>
                    <a:lnTo>
                      <a:pt x="1462" y="1275"/>
                    </a:lnTo>
                    <a:lnTo>
                      <a:pt x="1382" y="1367"/>
                    </a:lnTo>
                    <a:lnTo>
                      <a:pt x="1208" y="1397"/>
                    </a:lnTo>
                    <a:lnTo>
                      <a:pt x="1080" y="1445"/>
                    </a:lnTo>
                    <a:lnTo>
                      <a:pt x="866" y="1505"/>
                    </a:lnTo>
                    <a:lnTo>
                      <a:pt x="687" y="1568"/>
                    </a:lnTo>
                    <a:lnTo>
                      <a:pt x="597" y="1568"/>
                    </a:lnTo>
                    <a:lnTo>
                      <a:pt x="489" y="1653"/>
                    </a:lnTo>
                    <a:lnTo>
                      <a:pt x="297" y="1689"/>
                    </a:lnTo>
                    <a:lnTo>
                      <a:pt x="234" y="1581"/>
                    </a:lnTo>
                    <a:lnTo>
                      <a:pt x="208" y="1307"/>
                    </a:lnTo>
                    <a:lnTo>
                      <a:pt x="136" y="1329"/>
                    </a:lnTo>
                    <a:lnTo>
                      <a:pt x="122" y="1035"/>
                    </a:lnTo>
                    <a:lnTo>
                      <a:pt x="0" y="606"/>
                    </a:lnTo>
                    <a:close/>
                  </a:path>
                </a:pathLst>
              </a:custGeom>
              <a:solidFill>
                <a:srgbClr val="D9D9D9"/>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240" name="Google Shape;240;p23"/>
              <p:cNvSpPr/>
              <p:nvPr/>
            </p:nvSpPr>
            <p:spPr>
              <a:xfrm>
                <a:off x="5974407" y="2646174"/>
                <a:ext cx="573837" cy="490555"/>
              </a:xfrm>
              <a:custGeom>
                <a:avLst/>
                <a:gdLst/>
                <a:ahLst/>
                <a:cxnLst/>
                <a:rect l="l" t="t" r="r" b="b"/>
                <a:pathLst>
                  <a:path w="2597" h="2224" extrusionOk="0">
                    <a:moveTo>
                      <a:pt x="0" y="2218"/>
                    </a:moveTo>
                    <a:lnTo>
                      <a:pt x="128" y="2224"/>
                    </a:lnTo>
                    <a:lnTo>
                      <a:pt x="1088" y="1905"/>
                    </a:lnTo>
                    <a:lnTo>
                      <a:pt x="1737" y="1708"/>
                    </a:lnTo>
                    <a:lnTo>
                      <a:pt x="2003" y="1884"/>
                    </a:lnTo>
                    <a:lnTo>
                      <a:pt x="2094" y="1924"/>
                    </a:lnTo>
                    <a:lnTo>
                      <a:pt x="2298" y="1936"/>
                    </a:lnTo>
                    <a:lnTo>
                      <a:pt x="2498" y="1968"/>
                    </a:lnTo>
                    <a:lnTo>
                      <a:pt x="2597" y="1826"/>
                    </a:lnTo>
                    <a:lnTo>
                      <a:pt x="2546" y="1760"/>
                    </a:lnTo>
                    <a:lnTo>
                      <a:pt x="2538" y="1656"/>
                    </a:lnTo>
                    <a:lnTo>
                      <a:pt x="2450" y="1584"/>
                    </a:lnTo>
                    <a:lnTo>
                      <a:pt x="2417" y="1466"/>
                    </a:lnTo>
                    <a:lnTo>
                      <a:pt x="2394" y="1272"/>
                    </a:lnTo>
                    <a:lnTo>
                      <a:pt x="2357" y="1046"/>
                    </a:lnTo>
                    <a:lnTo>
                      <a:pt x="2314" y="896"/>
                    </a:lnTo>
                    <a:lnTo>
                      <a:pt x="2282" y="696"/>
                    </a:lnTo>
                    <a:lnTo>
                      <a:pt x="2087" y="386"/>
                    </a:lnTo>
                    <a:lnTo>
                      <a:pt x="2027" y="146"/>
                    </a:lnTo>
                    <a:lnTo>
                      <a:pt x="1986" y="56"/>
                    </a:lnTo>
                    <a:lnTo>
                      <a:pt x="1906" y="0"/>
                    </a:lnTo>
                    <a:lnTo>
                      <a:pt x="1847" y="56"/>
                    </a:lnTo>
                    <a:lnTo>
                      <a:pt x="1727" y="86"/>
                    </a:lnTo>
                    <a:lnTo>
                      <a:pt x="1586" y="152"/>
                    </a:lnTo>
                    <a:lnTo>
                      <a:pt x="1367" y="206"/>
                    </a:lnTo>
                    <a:lnTo>
                      <a:pt x="1282" y="320"/>
                    </a:lnTo>
                    <a:lnTo>
                      <a:pt x="1186" y="446"/>
                    </a:lnTo>
                    <a:lnTo>
                      <a:pt x="1194" y="568"/>
                    </a:lnTo>
                    <a:lnTo>
                      <a:pt x="1226" y="648"/>
                    </a:lnTo>
                    <a:lnTo>
                      <a:pt x="1036" y="836"/>
                    </a:lnTo>
                    <a:lnTo>
                      <a:pt x="1114" y="872"/>
                    </a:lnTo>
                    <a:lnTo>
                      <a:pt x="1186" y="836"/>
                    </a:lnTo>
                    <a:lnTo>
                      <a:pt x="1202" y="912"/>
                    </a:lnTo>
                    <a:lnTo>
                      <a:pt x="1126" y="986"/>
                    </a:lnTo>
                    <a:lnTo>
                      <a:pt x="1247" y="1046"/>
                    </a:lnTo>
                    <a:lnTo>
                      <a:pt x="1277" y="1136"/>
                    </a:lnTo>
                    <a:lnTo>
                      <a:pt x="1122" y="1184"/>
                    </a:lnTo>
                    <a:lnTo>
                      <a:pt x="962" y="1280"/>
                    </a:lnTo>
                    <a:lnTo>
                      <a:pt x="796" y="1406"/>
                    </a:lnTo>
                    <a:lnTo>
                      <a:pt x="634" y="1376"/>
                    </a:lnTo>
                    <a:lnTo>
                      <a:pt x="466" y="1440"/>
                    </a:lnTo>
                    <a:lnTo>
                      <a:pt x="314" y="1536"/>
                    </a:lnTo>
                    <a:lnTo>
                      <a:pt x="306" y="1632"/>
                    </a:lnTo>
                    <a:lnTo>
                      <a:pt x="406" y="1736"/>
                    </a:lnTo>
                    <a:lnTo>
                      <a:pt x="402" y="1848"/>
                    </a:lnTo>
                    <a:lnTo>
                      <a:pt x="316" y="1946"/>
                    </a:lnTo>
                    <a:lnTo>
                      <a:pt x="0" y="2218"/>
                    </a:lnTo>
                    <a:close/>
                  </a:path>
                </a:pathLst>
              </a:custGeom>
              <a:solidFill>
                <a:srgbClr val="D9D9D9"/>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1" i="0" u="none" strike="noStrike" cap="none">
                  <a:solidFill>
                    <a:srgbClr val="000000"/>
                  </a:solidFill>
                  <a:latin typeface="Arial"/>
                  <a:ea typeface="Arial"/>
                  <a:cs typeface="Arial"/>
                  <a:sym typeface="Arial"/>
                </a:endParaRPr>
              </a:p>
            </p:txBody>
          </p:sp>
          <p:sp>
            <p:nvSpPr>
              <p:cNvPr id="241" name="Google Shape;241;p23"/>
              <p:cNvSpPr/>
              <p:nvPr/>
            </p:nvSpPr>
            <p:spPr>
              <a:xfrm>
                <a:off x="6395764" y="2590376"/>
                <a:ext cx="162956" cy="289450"/>
              </a:xfrm>
              <a:custGeom>
                <a:avLst/>
                <a:gdLst/>
                <a:ahLst/>
                <a:cxnLst/>
                <a:rect l="l" t="t" r="r" b="b"/>
                <a:pathLst>
                  <a:path w="734" h="1311" extrusionOk="0">
                    <a:moveTo>
                      <a:pt x="0" y="255"/>
                    </a:moveTo>
                    <a:lnTo>
                      <a:pt x="358" y="143"/>
                    </a:lnTo>
                    <a:lnTo>
                      <a:pt x="558" y="23"/>
                    </a:lnTo>
                    <a:lnTo>
                      <a:pt x="651" y="0"/>
                    </a:lnTo>
                    <a:lnTo>
                      <a:pt x="711" y="180"/>
                    </a:lnTo>
                    <a:lnTo>
                      <a:pt x="734" y="295"/>
                    </a:lnTo>
                    <a:lnTo>
                      <a:pt x="651" y="420"/>
                    </a:lnTo>
                    <a:lnTo>
                      <a:pt x="638" y="663"/>
                    </a:lnTo>
                    <a:lnTo>
                      <a:pt x="651" y="810"/>
                    </a:lnTo>
                    <a:lnTo>
                      <a:pt x="662" y="959"/>
                    </a:lnTo>
                    <a:lnTo>
                      <a:pt x="702" y="1143"/>
                    </a:lnTo>
                    <a:lnTo>
                      <a:pt x="734" y="1215"/>
                    </a:lnTo>
                    <a:lnTo>
                      <a:pt x="454" y="1311"/>
                    </a:lnTo>
                    <a:lnTo>
                      <a:pt x="406" y="1155"/>
                    </a:lnTo>
                    <a:lnTo>
                      <a:pt x="374" y="953"/>
                    </a:lnTo>
                    <a:lnTo>
                      <a:pt x="180" y="639"/>
                    </a:lnTo>
                    <a:lnTo>
                      <a:pt x="122" y="409"/>
                    </a:lnTo>
                    <a:lnTo>
                      <a:pt x="82" y="315"/>
                    </a:lnTo>
                    <a:lnTo>
                      <a:pt x="0" y="255"/>
                    </a:lnTo>
                    <a:close/>
                  </a:path>
                </a:pathLst>
              </a:custGeom>
              <a:solidFill>
                <a:srgbClr val="D9D9D9"/>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242" name="Google Shape;242;p23"/>
              <p:cNvSpPr/>
              <p:nvPr/>
            </p:nvSpPr>
            <p:spPr>
              <a:xfrm>
                <a:off x="6407404" y="3070469"/>
                <a:ext cx="132692" cy="262714"/>
              </a:xfrm>
              <a:custGeom>
                <a:avLst/>
                <a:gdLst/>
                <a:ahLst/>
                <a:cxnLst/>
                <a:rect l="l" t="t" r="r" b="b"/>
                <a:pathLst>
                  <a:path w="601" h="1190" extrusionOk="0">
                    <a:moveTo>
                      <a:pt x="54" y="119"/>
                    </a:moveTo>
                    <a:lnTo>
                      <a:pt x="0" y="269"/>
                    </a:lnTo>
                    <a:lnTo>
                      <a:pt x="106" y="440"/>
                    </a:lnTo>
                    <a:lnTo>
                      <a:pt x="244" y="540"/>
                    </a:lnTo>
                    <a:lnTo>
                      <a:pt x="250" y="624"/>
                    </a:lnTo>
                    <a:lnTo>
                      <a:pt x="199" y="716"/>
                    </a:lnTo>
                    <a:lnTo>
                      <a:pt x="159" y="821"/>
                    </a:lnTo>
                    <a:lnTo>
                      <a:pt x="87" y="902"/>
                    </a:lnTo>
                    <a:lnTo>
                      <a:pt x="141" y="1059"/>
                    </a:lnTo>
                    <a:lnTo>
                      <a:pt x="254" y="1044"/>
                    </a:lnTo>
                    <a:lnTo>
                      <a:pt x="346" y="1135"/>
                    </a:lnTo>
                    <a:lnTo>
                      <a:pt x="446" y="1190"/>
                    </a:lnTo>
                    <a:lnTo>
                      <a:pt x="481" y="989"/>
                    </a:lnTo>
                    <a:lnTo>
                      <a:pt x="511" y="869"/>
                    </a:lnTo>
                    <a:lnTo>
                      <a:pt x="538" y="724"/>
                    </a:lnTo>
                    <a:lnTo>
                      <a:pt x="601" y="569"/>
                    </a:lnTo>
                    <a:lnTo>
                      <a:pt x="571" y="389"/>
                    </a:lnTo>
                    <a:lnTo>
                      <a:pt x="451" y="299"/>
                    </a:lnTo>
                    <a:lnTo>
                      <a:pt x="455" y="175"/>
                    </a:lnTo>
                    <a:lnTo>
                      <a:pt x="540" y="45"/>
                    </a:lnTo>
                    <a:lnTo>
                      <a:pt x="340" y="12"/>
                    </a:lnTo>
                    <a:lnTo>
                      <a:pt x="135" y="0"/>
                    </a:lnTo>
                    <a:lnTo>
                      <a:pt x="54" y="119"/>
                    </a:lnTo>
                    <a:close/>
                  </a:path>
                </a:pathLst>
              </a:custGeom>
              <a:solidFill>
                <a:srgbClr val="D8D8D8"/>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243" name="Google Shape;243;p23"/>
              <p:cNvSpPr/>
              <p:nvPr/>
            </p:nvSpPr>
            <p:spPr>
              <a:xfrm>
                <a:off x="6508669" y="2910050"/>
                <a:ext cx="154808" cy="138332"/>
              </a:xfrm>
              <a:custGeom>
                <a:avLst/>
                <a:gdLst/>
                <a:ahLst/>
                <a:cxnLst/>
                <a:rect l="l" t="t" r="r" b="b"/>
                <a:pathLst>
                  <a:path w="700" h="630" extrusionOk="0">
                    <a:moveTo>
                      <a:pt x="181" y="630"/>
                    </a:moveTo>
                    <a:lnTo>
                      <a:pt x="490" y="421"/>
                    </a:lnTo>
                    <a:lnTo>
                      <a:pt x="700" y="293"/>
                    </a:lnTo>
                    <a:lnTo>
                      <a:pt x="682" y="128"/>
                    </a:lnTo>
                    <a:lnTo>
                      <a:pt x="545" y="0"/>
                    </a:lnTo>
                    <a:lnTo>
                      <a:pt x="0" y="276"/>
                    </a:lnTo>
                    <a:lnTo>
                      <a:pt x="31" y="388"/>
                    </a:lnTo>
                    <a:lnTo>
                      <a:pt x="120" y="463"/>
                    </a:lnTo>
                    <a:lnTo>
                      <a:pt x="130" y="570"/>
                    </a:lnTo>
                    <a:lnTo>
                      <a:pt x="181" y="630"/>
                    </a:lnTo>
                    <a:close/>
                  </a:path>
                </a:pathLst>
              </a:custGeom>
              <a:solidFill>
                <a:srgbClr val="D8D8D8"/>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244" name="Google Shape;244;p23"/>
              <p:cNvSpPr/>
              <p:nvPr/>
            </p:nvSpPr>
            <p:spPr>
              <a:xfrm>
                <a:off x="6497029" y="2784505"/>
                <a:ext cx="303796" cy="187155"/>
              </a:xfrm>
              <a:custGeom>
                <a:avLst/>
                <a:gdLst/>
                <a:ahLst/>
                <a:cxnLst/>
                <a:rect l="l" t="t" r="r" b="b"/>
                <a:pathLst>
                  <a:path w="1383" h="850" extrusionOk="0">
                    <a:moveTo>
                      <a:pt x="753" y="90"/>
                    </a:moveTo>
                    <a:lnTo>
                      <a:pt x="693" y="210"/>
                    </a:lnTo>
                    <a:lnTo>
                      <a:pt x="281" y="340"/>
                    </a:lnTo>
                    <a:lnTo>
                      <a:pt x="0" y="436"/>
                    </a:lnTo>
                    <a:lnTo>
                      <a:pt x="30" y="645"/>
                    </a:lnTo>
                    <a:lnTo>
                      <a:pt x="57" y="850"/>
                    </a:lnTo>
                    <a:lnTo>
                      <a:pt x="597" y="573"/>
                    </a:lnTo>
                    <a:lnTo>
                      <a:pt x="825" y="507"/>
                    </a:lnTo>
                    <a:lnTo>
                      <a:pt x="913" y="675"/>
                    </a:lnTo>
                    <a:lnTo>
                      <a:pt x="1023" y="750"/>
                    </a:lnTo>
                    <a:lnTo>
                      <a:pt x="1065" y="659"/>
                    </a:lnTo>
                    <a:lnTo>
                      <a:pt x="1233" y="540"/>
                    </a:lnTo>
                    <a:lnTo>
                      <a:pt x="1383" y="450"/>
                    </a:lnTo>
                    <a:lnTo>
                      <a:pt x="1337" y="383"/>
                    </a:lnTo>
                    <a:lnTo>
                      <a:pt x="1325" y="325"/>
                    </a:lnTo>
                    <a:lnTo>
                      <a:pt x="1297" y="233"/>
                    </a:lnTo>
                    <a:lnTo>
                      <a:pt x="1273" y="263"/>
                    </a:lnTo>
                    <a:lnTo>
                      <a:pt x="1285" y="319"/>
                    </a:lnTo>
                    <a:lnTo>
                      <a:pt x="1273" y="371"/>
                    </a:lnTo>
                    <a:lnTo>
                      <a:pt x="1297" y="435"/>
                    </a:lnTo>
                    <a:lnTo>
                      <a:pt x="1203" y="510"/>
                    </a:lnTo>
                    <a:lnTo>
                      <a:pt x="1081" y="451"/>
                    </a:lnTo>
                    <a:lnTo>
                      <a:pt x="933" y="270"/>
                    </a:lnTo>
                    <a:lnTo>
                      <a:pt x="889" y="123"/>
                    </a:lnTo>
                    <a:lnTo>
                      <a:pt x="753" y="0"/>
                    </a:lnTo>
                    <a:lnTo>
                      <a:pt x="753" y="90"/>
                    </a:lnTo>
                    <a:close/>
                  </a:path>
                </a:pathLst>
              </a:custGeom>
              <a:solidFill>
                <a:srgbClr val="D8D8D8"/>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245" name="Google Shape;245;p23"/>
              <p:cNvSpPr/>
              <p:nvPr/>
            </p:nvSpPr>
            <p:spPr>
              <a:xfrm>
                <a:off x="6537768" y="2569452"/>
                <a:ext cx="135020" cy="288288"/>
              </a:xfrm>
              <a:custGeom>
                <a:avLst/>
                <a:gdLst/>
                <a:ahLst/>
                <a:cxnLst/>
                <a:rect l="l" t="t" r="r" b="b"/>
                <a:pathLst>
                  <a:path w="615" h="1311" extrusionOk="0">
                    <a:moveTo>
                      <a:pt x="349" y="1231"/>
                    </a:moveTo>
                    <a:lnTo>
                      <a:pt x="507" y="1183"/>
                    </a:lnTo>
                    <a:lnTo>
                      <a:pt x="567" y="1063"/>
                    </a:lnTo>
                    <a:lnTo>
                      <a:pt x="567" y="975"/>
                    </a:lnTo>
                    <a:lnTo>
                      <a:pt x="615" y="900"/>
                    </a:lnTo>
                    <a:lnTo>
                      <a:pt x="508" y="859"/>
                    </a:lnTo>
                    <a:lnTo>
                      <a:pt x="472" y="721"/>
                    </a:lnTo>
                    <a:lnTo>
                      <a:pt x="285" y="390"/>
                    </a:lnTo>
                    <a:lnTo>
                      <a:pt x="135" y="0"/>
                    </a:lnTo>
                    <a:lnTo>
                      <a:pt x="46" y="31"/>
                    </a:lnTo>
                    <a:lnTo>
                      <a:pt x="13" y="97"/>
                    </a:lnTo>
                    <a:lnTo>
                      <a:pt x="75" y="277"/>
                    </a:lnTo>
                    <a:lnTo>
                      <a:pt x="96" y="393"/>
                    </a:lnTo>
                    <a:lnTo>
                      <a:pt x="12" y="514"/>
                    </a:lnTo>
                    <a:lnTo>
                      <a:pt x="0" y="766"/>
                    </a:lnTo>
                    <a:lnTo>
                      <a:pt x="24" y="1056"/>
                    </a:lnTo>
                    <a:lnTo>
                      <a:pt x="64" y="1239"/>
                    </a:lnTo>
                    <a:lnTo>
                      <a:pt x="96" y="1311"/>
                    </a:lnTo>
                    <a:lnTo>
                      <a:pt x="349" y="1231"/>
                    </a:lnTo>
                    <a:close/>
                  </a:path>
                </a:pathLst>
              </a:custGeom>
              <a:solidFill>
                <a:srgbClr val="D8D8D8"/>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246" name="Google Shape;246;p23"/>
              <p:cNvSpPr/>
              <p:nvPr/>
            </p:nvSpPr>
            <p:spPr>
              <a:xfrm>
                <a:off x="6566867" y="2281164"/>
                <a:ext cx="306124" cy="487067"/>
              </a:xfrm>
              <a:custGeom>
                <a:avLst/>
                <a:gdLst/>
                <a:ahLst/>
                <a:cxnLst/>
                <a:rect l="l" t="t" r="r" b="b"/>
                <a:pathLst>
                  <a:path w="1386" h="2211" extrusionOk="0">
                    <a:moveTo>
                      <a:pt x="0" y="1313"/>
                    </a:moveTo>
                    <a:lnTo>
                      <a:pt x="153" y="1703"/>
                    </a:lnTo>
                    <a:lnTo>
                      <a:pt x="337" y="2030"/>
                    </a:lnTo>
                    <a:lnTo>
                      <a:pt x="373" y="2169"/>
                    </a:lnTo>
                    <a:lnTo>
                      <a:pt x="483" y="2211"/>
                    </a:lnTo>
                    <a:lnTo>
                      <a:pt x="576" y="1976"/>
                    </a:lnTo>
                    <a:lnTo>
                      <a:pt x="577" y="1853"/>
                    </a:lnTo>
                    <a:lnTo>
                      <a:pt x="657" y="1757"/>
                    </a:lnTo>
                    <a:lnTo>
                      <a:pt x="753" y="1677"/>
                    </a:lnTo>
                    <a:lnTo>
                      <a:pt x="876" y="1526"/>
                    </a:lnTo>
                    <a:lnTo>
                      <a:pt x="906" y="1406"/>
                    </a:lnTo>
                    <a:lnTo>
                      <a:pt x="865" y="1373"/>
                    </a:lnTo>
                    <a:lnTo>
                      <a:pt x="937" y="1293"/>
                    </a:lnTo>
                    <a:lnTo>
                      <a:pt x="996" y="1406"/>
                    </a:lnTo>
                    <a:lnTo>
                      <a:pt x="1026" y="1376"/>
                    </a:lnTo>
                    <a:lnTo>
                      <a:pt x="1026" y="1226"/>
                    </a:lnTo>
                    <a:lnTo>
                      <a:pt x="1206" y="1136"/>
                    </a:lnTo>
                    <a:lnTo>
                      <a:pt x="1289" y="1056"/>
                    </a:lnTo>
                    <a:lnTo>
                      <a:pt x="1386" y="956"/>
                    </a:lnTo>
                    <a:lnTo>
                      <a:pt x="1386" y="836"/>
                    </a:lnTo>
                    <a:lnTo>
                      <a:pt x="1305" y="792"/>
                    </a:lnTo>
                    <a:lnTo>
                      <a:pt x="1296" y="716"/>
                    </a:lnTo>
                    <a:lnTo>
                      <a:pt x="1193" y="728"/>
                    </a:lnTo>
                    <a:lnTo>
                      <a:pt x="1116" y="686"/>
                    </a:lnTo>
                    <a:lnTo>
                      <a:pt x="1065" y="600"/>
                    </a:lnTo>
                    <a:lnTo>
                      <a:pt x="966" y="596"/>
                    </a:lnTo>
                    <a:lnTo>
                      <a:pt x="897" y="528"/>
                    </a:lnTo>
                    <a:lnTo>
                      <a:pt x="881" y="400"/>
                    </a:lnTo>
                    <a:lnTo>
                      <a:pt x="801" y="296"/>
                    </a:lnTo>
                    <a:lnTo>
                      <a:pt x="761" y="184"/>
                    </a:lnTo>
                    <a:lnTo>
                      <a:pt x="681" y="0"/>
                    </a:lnTo>
                    <a:lnTo>
                      <a:pt x="577" y="8"/>
                    </a:lnTo>
                    <a:lnTo>
                      <a:pt x="473" y="8"/>
                    </a:lnTo>
                    <a:lnTo>
                      <a:pt x="369" y="128"/>
                    </a:lnTo>
                    <a:lnTo>
                      <a:pt x="276" y="176"/>
                    </a:lnTo>
                    <a:lnTo>
                      <a:pt x="185" y="120"/>
                    </a:lnTo>
                    <a:lnTo>
                      <a:pt x="156" y="56"/>
                    </a:lnTo>
                    <a:lnTo>
                      <a:pt x="81" y="216"/>
                    </a:lnTo>
                    <a:lnTo>
                      <a:pt x="113" y="296"/>
                    </a:lnTo>
                    <a:lnTo>
                      <a:pt x="97" y="392"/>
                    </a:lnTo>
                    <a:lnTo>
                      <a:pt x="57" y="549"/>
                    </a:lnTo>
                    <a:lnTo>
                      <a:pt x="81" y="704"/>
                    </a:lnTo>
                    <a:lnTo>
                      <a:pt x="129" y="861"/>
                    </a:lnTo>
                    <a:lnTo>
                      <a:pt x="96" y="986"/>
                    </a:lnTo>
                    <a:lnTo>
                      <a:pt x="57" y="1184"/>
                    </a:lnTo>
                    <a:lnTo>
                      <a:pt x="0" y="1313"/>
                    </a:lnTo>
                    <a:close/>
                  </a:path>
                </a:pathLst>
              </a:custGeom>
              <a:solidFill>
                <a:srgbClr val="D8D8D8"/>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247" name="Google Shape;247;p23"/>
              <p:cNvSpPr/>
              <p:nvPr/>
            </p:nvSpPr>
            <p:spPr>
              <a:xfrm>
                <a:off x="6524964" y="3014671"/>
                <a:ext cx="137348" cy="115083"/>
              </a:xfrm>
              <a:custGeom>
                <a:avLst/>
                <a:gdLst/>
                <a:ahLst/>
                <a:cxnLst/>
                <a:rect l="l" t="t" r="r" b="b"/>
                <a:pathLst>
                  <a:path w="622" h="519" extrusionOk="0">
                    <a:moveTo>
                      <a:pt x="60" y="322"/>
                    </a:moveTo>
                    <a:lnTo>
                      <a:pt x="147" y="240"/>
                    </a:lnTo>
                    <a:lnTo>
                      <a:pt x="281" y="187"/>
                    </a:lnTo>
                    <a:lnTo>
                      <a:pt x="435" y="101"/>
                    </a:lnTo>
                    <a:lnTo>
                      <a:pt x="531" y="34"/>
                    </a:lnTo>
                    <a:lnTo>
                      <a:pt x="608" y="0"/>
                    </a:lnTo>
                    <a:lnTo>
                      <a:pt x="622" y="34"/>
                    </a:lnTo>
                    <a:lnTo>
                      <a:pt x="584" y="82"/>
                    </a:lnTo>
                    <a:lnTo>
                      <a:pt x="450" y="202"/>
                    </a:lnTo>
                    <a:lnTo>
                      <a:pt x="262" y="355"/>
                    </a:lnTo>
                    <a:lnTo>
                      <a:pt x="142" y="442"/>
                    </a:lnTo>
                    <a:lnTo>
                      <a:pt x="89" y="495"/>
                    </a:lnTo>
                    <a:lnTo>
                      <a:pt x="8" y="519"/>
                    </a:lnTo>
                    <a:lnTo>
                      <a:pt x="0" y="442"/>
                    </a:lnTo>
                    <a:lnTo>
                      <a:pt x="60" y="322"/>
                    </a:lnTo>
                    <a:close/>
                  </a:path>
                </a:pathLst>
              </a:custGeom>
              <a:solidFill>
                <a:srgbClr val="D8D8D8"/>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1" i="0" u="none" strike="noStrike" cap="none">
                  <a:solidFill>
                    <a:srgbClr val="000000"/>
                  </a:solidFill>
                  <a:latin typeface="Arial"/>
                  <a:ea typeface="Arial"/>
                  <a:cs typeface="Arial"/>
                  <a:sym typeface="Arial"/>
                </a:endParaRPr>
              </a:p>
            </p:txBody>
          </p:sp>
          <p:sp>
            <p:nvSpPr>
              <p:cNvPr id="248" name="Google Shape;248;p23"/>
              <p:cNvSpPr/>
              <p:nvPr/>
            </p:nvSpPr>
            <p:spPr>
              <a:xfrm>
                <a:off x="6628558" y="2896101"/>
                <a:ext cx="68674" cy="79047"/>
              </a:xfrm>
              <a:custGeom>
                <a:avLst/>
                <a:gdLst/>
                <a:ahLst/>
                <a:cxnLst/>
                <a:rect l="l" t="t" r="r" b="b"/>
                <a:pathLst>
                  <a:path w="314" h="363" extrusionOk="0">
                    <a:moveTo>
                      <a:pt x="0" y="69"/>
                    </a:moveTo>
                    <a:lnTo>
                      <a:pt x="225" y="0"/>
                    </a:lnTo>
                    <a:lnTo>
                      <a:pt x="314" y="171"/>
                    </a:lnTo>
                    <a:lnTo>
                      <a:pt x="273" y="192"/>
                    </a:lnTo>
                    <a:lnTo>
                      <a:pt x="237" y="282"/>
                    </a:lnTo>
                    <a:lnTo>
                      <a:pt x="156" y="363"/>
                    </a:lnTo>
                    <a:lnTo>
                      <a:pt x="138" y="195"/>
                    </a:lnTo>
                    <a:lnTo>
                      <a:pt x="0" y="69"/>
                    </a:lnTo>
                    <a:close/>
                  </a:path>
                </a:pathLst>
              </a:custGeom>
              <a:solidFill>
                <a:schemeClr val="accent1"/>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249" name="Google Shape;249;p23"/>
              <p:cNvSpPr/>
              <p:nvPr/>
            </p:nvSpPr>
            <p:spPr>
              <a:xfrm>
                <a:off x="5088627" y="2710109"/>
                <a:ext cx="481883" cy="223191"/>
              </a:xfrm>
              <a:custGeom>
                <a:avLst/>
                <a:gdLst/>
                <a:ahLst/>
                <a:cxnLst/>
                <a:rect l="l" t="t" r="r" b="b"/>
                <a:pathLst>
                  <a:path w="2182" h="1010" extrusionOk="0">
                    <a:moveTo>
                      <a:pt x="0" y="557"/>
                    </a:moveTo>
                    <a:lnTo>
                      <a:pt x="148" y="482"/>
                    </a:lnTo>
                    <a:lnTo>
                      <a:pt x="310" y="350"/>
                    </a:lnTo>
                    <a:lnTo>
                      <a:pt x="406" y="248"/>
                    </a:lnTo>
                    <a:lnTo>
                      <a:pt x="549" y="90"/>
                    </a:lnTo>
                    <a:lnTo>
                      <a:pt x="776" y="0"/>
                    </a:lnTo>
                    <a:lnTo>
                      <a:pt x="778" y="104"/>
                    </a:lnTo>
                    <a:lnTo>
                      <a:pt x="694" y="158"/>
                    </a:lnTo>
                    <a:lnTo>
                      <a:pt x="598" y="206"/>
                    </a:lnTo>
                    <a:lnTo>
                      <a:pt x="634" y="272"/>
                    </a:lnTo>
                    <a:lnTo>
                      <a:pt x="616" y="290"/>
                    </a:lnTo>
                    <a:lnTo>
                      <a:pt x="640" y="363"/>
                    </a:lnTo>
                    <a:lnTo>
                      <a:pt x="742" y="302"/>
                    </a:lnTo>
                    <a:lnTo>
                      <a:pt x="844" y="297"/>
                    </a:lnTo>
                    <a:lnTo>
                      <a:pt x="1003" y="408"/>
                    </a:lnTo>
                    <a:lnTo>
                      <a:pt x="1120" y="404"/>
                    </a:lnTo>
                    <a:lnTo>
                      <a:pt x="1229" y="453"/>
                    </a:lnTo>
                    <a:lnTo>
                      <a:pt x="1312" y="410"/>
                    </a:lnTo>
                    <a:lnTo>
                      <a:pt x="1366" y="362"/>
                    </a:lnTo>
                    <a:lnTo>
                      <a:pt x="1486" y="278"/>
                    </a:lnTo>
                    <a:lnTo>
                      <a:pt x="1638" y="227"/>
                    </a:lnTo>
                    <a:lnTo>
                      <a:pt x="1726" y="188"/>
                    </a:lnTo>
                    <a:lnTo>
                      <a:pt x="1768" y="278"/>
                    </a:lnTo>
                    <a:lnTo>
                      <a:pt x="1819" y="363"/>
                    </a:lnTo>
                    <a:lnTo>
                      <a:pt x="1930" y="356"/>
                    </a:lnTo>
                    <a:lnTo>
                      <a:pt x="2014" y="308"/>
                    </a:lnTo>
                    <a:lnTo>
                      <a:pt x="2140" y="326"/>
                    </a:lnTo>
                    <a:lnTo>
                      <a:pt x="2182" y="408"/>
                    </a:lnTo>
                    <a:lnTo>
                      <a:pt x="2182" y="499"/>
                    </a:lnTo>
                    <a:lnTo>
                      <a:pt x="2128" y="464"/>
                    </a:lnTo>
                    <a:lnTo>
                      <a:pt x="2046" y="453"/>
                    </a:lnTo>
                    <a:lnTo>
                      <a:pt x="1955" y="544"/>
                    </a:lnTo>
                    <a:lnTo>
                      <a:pt x="1865" y="499"/>
                    </a:lnTo>
                    <a:lnTo>
                      <a:pt x="1780" y="482"/>
                    </a:lnTo>
                    <a:lnTo>
                      <a:pt x="1683" y="499"/>
                    </a:lnTo>
                    <a:lnTo>
                      <a:pt x="1592" y="589"/>
                    </a:lnTo>
                    <a:lnTo>
                      <a:pt x="1411" y="725"/>
                    </a:lnTo>
                    <a:lnTo>
                      <a:pt x="1366" y="816"/>
                    </a:lnTo>
                    <a:lnTo>
                      <a:pt x="1320" y="816"/>
                    </a:lnTo>
                    <a:lnTo>
                      <a:pt x="1320" y="725"/>
                    </a:lnTo>
                    <a:lnTo>
                      <a:pt x="1234" y="698"/>
                    </a:lnTo>
                    <a:lnTo>
                      <a:pt x="1180" y="710"/>
                    </a:lnTo>
                    <a:lnTo>
                      <a:pt x="1162" y="764"/>
                    </a:lnTo>
                    <a:lnTo>
                      <a:pt x="1120" y="914"/>
                    </a:lnTo>
                    <a:lnTo>
                      <a:pt x="1020" y="1010"/>
                    </a:lnTo>
                    <a:lnTo>
                      <a:pt x="928" y="914"/>
                    </a:lnTo>
                    <a:lnTo>
                      <a:pt x="924" y="853"/>
                    </a:lnTo>
                    <a:lnTo>
                      <a:pt x="777" y="736"/>
                    </a:lnTo>
                    <a:lnTo>
                      <a:pt x="598" y="767"/>
                    </a:lnTo>
                    <a:lnTo>
                      <a:pt x="568" y="707"/>
                    </a:lnTo>
                    <a:lnTo>
                      <a:pt x="442" y="710"/>
                    </a:lnTo>
                    <a:lnTo>
                      <a:pt x="321" y="703"/>
                    </a:lnTo>
                    <a:lnTo>
                      <a:pt x="147" y="706"/>
                    </a:lnTo>
                    <a:lnTo>
                      <a:pt x="58" y="637"/>
                    </a:lnTo>
                    <a:lnTo>
                      <a:pt x="0" y="557"/>
                    </a:lnTo>
                    <a:close/>
                  </a:path>
                </a:pathLst>
              </a:custGeom>
              <a:solidFill>
                <a:schemeClr val="bg1">
                  <a:lumMod val="85000"/>
                </a:schemeClr>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250" name="Google Shape;250;p23"/>
              <p:cNvSpPr/>
              <p:nvPr/>
            </p:nvSpPr>
            <p:spPr>
              <a:xfrm>
                <a:off x="5420358" y="2846115"/>
                <a:ext cx="349191" cy="449869"/>
              </a:xfrm>
              <a:custGeom>
                <a:avLst/>
                <a:gdLst/>
                <a:ahLst/>
                <a:cxnLst/>
                <a:rect l="l" t="t" r="r" b="b"/>
                <a:pathLst>
                  <a:path w="1586" h="2040" extrusionOk="0">
                    <a:moveTo>
                      <a:pt x="506" y="0"/>
                    </a:moveTo>
                    <a:lnTo>
                      <a:pt x="392" y="48"/>
                    </a:lnTo>
                    <a:lnTo>
                      <a:pt x="368" y="132"/>
                    </a:lnTo>
                    <a:lnTo>
                      <a:pt x="434" y="204"/>
                    </a:lnTo>
                    <a:lnTo>
                      <a:pt x="363" y="293"/>
                    </a:lnTo>
                    <a:lnTo>
                      <a:pt x="386" y="378"/>
                    </a:lnTo>
                    <a:lnTo>
                      <a:pt x="332" y="468"/>
                    </a:lnTo>
                    <a:lnTo>
                      <a:pt x="266" y="414"/>
                    </a:lnTo>
                    <a:lnTo>
                      <a:pt x="224" y="330"/>
                    </a:lnTo>
                    <a:lnTo>
                      <a:pt x="128" y="462"/>
                    </a:lnTo>
                    <a:lnTo>
                      <a:pt x="68" y="480"/>
                    </a:lnTo>
                    <a:lnTo>
                      <a:pt x="26" y="648"/>
                    </a:lnTo>
                    <a:lnTo>
                      <a:pt x="68" y="750"/>
                    </a:lnTo>
                    <a:lnTo>
                      <a:pt x="0" y="883"/>
                    </a:lnTo>
                    <a:lnTo>
                      <a:pt x="38" y="978"/>
                    </a:lnTo>
                    <a:lnTo>
                      <a:pt x="62" y="1122"/>
                    </a:lnTo>
                    <a:lnTo>
                      <a:pt x="182" y="1272"/>
                    </a:lnTo>
                    <a:lnTo>
                      <a:pt x="212" y="1428"/>
                    </a:lnTo>
                    <a:lnTo>
                      <a:pt x="236" y="1584"/>
                    </a:lnTo>
                    <a:lnTo>
                      <a:pt x="137" y="2040"/>
                    </a:lnTo>
                    <a:lnTo>
                      <a:pt x="304" y="2013"/>
                    </a:lnTo>
                    <a:lnTo>
                      <a:pt x="766" y="1926"/>
                    </a:lnTo>
                    <a:lnTo>
                      <a:pt x="851" y="1983"/>
                    </a:lnTo>
                    <a:lnTo>
                      <a:pt x="973" y="1905"/>
                    </a:lnTo>
                    <a:lnTo>
                      <a:pt x="1166" y="1895"/>
                    </a:lnTo>
                    <a:lnTo>
                      <a:pt x="1166" y="1857"/>
                    </a:lnTo>
                    <a:lnTo>
                      <a:pt x="1360" y="1841"/>
                    </a:lnTo>
                    <a:lnTo>
                      <a:pt x="1406" y="1752"/>
                    </a:lnTo>
                    <a:lnTo>
                      <a:pt x="1460" y="1704"/>
                    </a:lnTo>
                    <a:lnTo>
                      <a:pt x="1466" y="1650"/>
                    </a:lnTo>
                    <a:lnTo>
                      <a:pt x="1409" y="1626"/>
                    </a:lnTo>
                    <a:lnTo>
                      <a:pt x="1472" y="1464"/>
                    </a:lnTo>
                    <a:lnTo>
                      <a:pt x="1544" y="1404"/>
                    </a:lnTo>
                    <a:lnTo>
                      <a:pt x="1574" y="1296"/>
                    </a:lnTo>
                    <a:lnTo>
                      <a:pt x="1586" y="1062"/>
                    </a:lnTo>
                    <a:lnTo>
                      <a:pt x="1502" y="900"/>
                    </a:lnTo>
                    <a:lnTo>
                      <a:pt x="1436" y="738"/>
                    </a:lnTo>
                    <a:lnTo>
                      <a:pt x="1322" y="696"/>
                    </a:lnTo>
                    <a:lnTo>
                      <a:pt x="1214" y="708"/>
                    </a:lnTo>
                    <a:lnTo>
                      <a:pt x="1166" y="786"/>
                    </a:lnTo>
                    <a:lnTo>
                      <a:pt x="1136" y="888"/>
                    </a:lnTo>
                    <a:lnTo>
                      <a:pt x="1040" y="918"/>
                    </a:lnTo>
                    <a:lnTo>
                      <a:pt x="952" y="837"/>
                    </a:lnTo>
                    <a:lnTo>
                      <a:pt x="1022" y="756"/>
                    </a:lnTo>
                    <a:lnTo>
                      <a:pt x="1064" y="666"/>
                    </a:lnTo>
                    <a:lnTo>
                      <a:pt x="1106" y="498"/>
                    </a:lnTo>
                    <a:lnTo>
                      <a:pt x="1064" y="348"/>
                    </a:lnTo>
                    <a:lnTo>
                      <a:pt x="986" y="246"/>
                    </a:lnTo>
                    <a:lnTo>
                      <a:pt x="1040" y="156"/>
                    </a:lnTo>
                    <a:lnTo>
                      <a:pt x="854" y="78"/>
                    </a:lnTo>
                    <a:lnTo>
                      <a:pt x="710" y="48"/>
                    </a:lnTo>
                    <a:lnTo>
                      <a:pt x="602" y="36"/>
                    </a:lnTo>
                    <a:lnTo>
                      <a:pt x="506" y="0"/>
                    </a:lnTo>
                    <a:close/>
                  </a:path>
                </a:pathLst>
              </a:custGeom>
              <a:solidFill>
                <a:schemeClr val="bg1">
                  <a:lumMod val="85000"/>
                </a:schemeClr>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251" name="Google Shape;251;p23"/>
              <p:cNvSpPr/>
              <p:nvPr/>
            </p:nvSpPr>
            <p:spPr>
              <a:xfrm>
                <a:off x="2487157" y="2398572"/>
                <a:ext cx="593624" cy="432432"/>
              </a:xfrm>
              <a:custGeom>
                <a:avLst/>
                <a:gdLst/>
                <a:ahLst/>
                <a:cxnLst/>
                <a:rect l="l" t="t" r="r" b="b"/>
                <a:pathLst>
                  <a:path w="2687" h="1962" extrusionOk="0">
                    <a:moveTo>
                      <a:pt x="90" y="132"/>
                    </a:moveTo>
                    <a:lnTo>
                      <a:pt x="0" y="252"/>
                    </a:lnTo>
                    <a:lnTo>
                      <a:pt x="60" y="492"/>
                    </a:lnTo>
                    <a:lnTo>
                      <a:pt x="81" y="686"/>
                    </a:lnTo>
                    <a:lnTo>
                      <a:pt x="30" y="792"/>
                    </a:lnTo>
                    <a:lnTo>
                      <a:pt x="118" y="878"/>
                    </a:lnTo>
                    <a:lnTo>
                      <a:pt x="30" y="912"/>
                    </a:lnTo>
                    <a:lnTo>
                      <a:pt x="120" y="1032"/>
                    </a:lnTo>
                    <a:lnTo>
                      <a:pt x="0" y="1122"/>
                    </a:lnTo>
                    <a:lnTo>
                      <a:pt x="30" y="1212"/>
                    </a:lnTo>
                    <a:lnTo>
                      <a:pt x="145" y="1243"/>
                    </a:lnTo>
                    <a:lnTo>
                      <a:pt x="246" y="1298"/>
                    </a:lnTo>
                    <a:lnTo>
                      <a:pt x="330" y="1392"/>
                    </a:lnTo>
                    <a:lnTo>
                      <a:pt x="390" y="1632"/>
                    </a:lnTo>
                    <a:lnTo>
                      <a:pt x="556" y="1637"/>
                    </a:lnTo>
                    <a:lnTo>
                      <a:pt x="750" y="1632"/>
                    </a:lnTo>
                    <a:lnTo>
                      <a:pt x="900" y="1782"/>
                    </a:lnTo>
                    <a:lnTo>
                      <a:pt x="1020" y="1692"/>
                    </a:lnTo>
                    <a:lnTo>
                      <a:pt x="1230" y="1812"/>
                    </a:lnTo>
                    <a:lnTo>
                      <a:pt x="1501" y="1782"/>
                    </a:lnTo>
                    <a:lnTo>
                      <a:pt x="1591" y="1842"/>
                    </a:lnTo>
                    <a:lnTo>
                      <a:pt x="1699" y="1801"/>
                    </a:lnTo>
                    <a:lnTo>
                      <a:pt x="1855" y="1801"/>
                    </a:lnTo>
                    <a:lnTo>
                      <a:pt x="1955" y="1865"/>
                    </a:lnTo>
                    <a:lnTo>
                      <a:pt x="2251" y="1962"/>
                    </a:lnTo>
                    <a:lnTo>
                      <a:pt x="2401" y="1962"/>
                    </a:lnTo>
                    <a:lnTo>
                      <a:pt x="2401" y="1782"/>
                    </a:lnTo>
                    <a:lnTo>
                      <a:pt x="2461" y="1572"/>
                    </a:lnTo>
                    <a:lnTo>
                      <a:pt x="2521" y="1362"/>
                    </a:lnTo>
                    <a:lnTo>
                      <a:pt x="2550" y="1225"/>
                    </a:lnTo>
                    <a:lnTo>
                      <a:pt x="2540" y="1033"/>
                    </a:lnTo>
                    <a:lnTo>
                      <a:pt x="2604" y="841"/>
                    </a:lnTo>
                    <a:lnTo>
                      <a:pt x="2641" y="631"/>
                    </a:lnTo>
                    <a:lnTo>
                      <a:pt x="2687" y="539"/>
                    </a:lnTo>
                    <a:lnTo>
                      <a:pt x="2312" y="411"/>
                    </a:lnTo>
                    <a:lnTo>
                      <a:pt x="2047" y="347"/>
                    </a:lnTo>
                    <a:lnTo>
                      <a:pt x="1690" y="283"/>
                    </a:lnTo>
                    <a:lnTo>
                      <a:pt x="1233" y="183"/>
                    </a:lnTo>
                    <a:lnTo>
                      <a:pt x="721" y="0"/>
                    </a:lnTo>
                    <a:lnTo>
                      <a:pt x="758" y="137"/>
                    </a:lnTo>
                    <a:lnTo>
                      <a:pt x="870" y="222"/>
                    </a:lnTo>
                    <a:lnTo>
                      <a:pt x="750" y="282"/>
                    </a:lnTo>
                    <a:lnTo>
                      <a:pt x="840" y="372"/>
                    </a:lnTo>
                    <a:lnTo>
                      <a:pt x="810" y="612"/>
                    </a:lnTo>
                    <a:lnTo>
                      <a:pt x="720" y="852"/>
                    </a:lnTo>
                    <a:lnTo>
                      <a:pt x="570" y="942"/>
                    </a:lnTo>
                    <a:lnTo>
                      <a:pt x="630" y="822"/>
                    </a:lnTo>
                    <a:lnTo>
                      <a:pt x="660" y="822"/>
                    </a:lnTo>
                    <a:lnTo>
                      <a:pt x="660" y="582"/>
                    </a:lnTo>
                    <a:lnTo>
                      <a:pt x="600" y="552"/>
                    </a:lnTo>
                    <a:lnTo>
                      <a:pt x="660" y="492"/>
                    </a:lnTo>
                    <a:lnTo>
                      <a:pt x="547" y="384"/>
                    </a:lnTo>
                    <a:lnTo>
                      <a:pt x="419" y="329"/>
                    </a:lnTo>
                    <a:lnTo>
                      <a:pt x="282" y="265"/>
                    </a:lnTo>
                    <a:lnTo>
                      <a:pt x="90" y="132"/>
                    </a:lnTo>
                    <a:close/>
                  </a:path>
                </a:pathLst>
              </a:custGeom>
              <a:solidFill>
                <a:srgbClr val="C25131"/>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252" name="Google Shape;252;p23"/>
              <p:cNvSpPr/>
              <p:nvPr/>
            </p:nvSpPr>
            <p:spPr>
              <a:xfrm>
                <a:off x="2320710" y="2665935"/>
                <a:ext cx="718169" cy="588200"/>
              </a:xfrm>
              <a:custGeom>
                <a:avLst/>
                <a:gdLst/>
                <a:ahLst/>
                <a:cxnLst/>
                <a:rect l="l" t="t" r="r" b="b"/>
                <a:pathLst>
                  <a:path w="3256" h="2669" extrusionOk="0">
                    <a:moveTo>
                      <a:pt x="789" y="0"/>
                    </a:moveTo>
                    <a:lnTo>
                      <a:pt x="672" y="155"/>
                    </a:lnTo>
                    <a:lnTo>
                      <a:pt x="694" y="359"/>
                    </a:lnTo>
                    <a:lnTo>
                      <a:pt x="574" y="449"/>
                    </a:lnTo>
                    <a:lnTo>
                      <a:pt x="544" y="599"/>
                    </a:lnTo>
                    <a:lnTo>
                      <a:pt x="480" y="731"/>
                    </a:lnTo>
                    <a:lnTo>
                      <a:pt x="416" y="915"/>
                    </a:lnTo>
                    <a:lnTo>
                      <a:pt x="304" y="1091"/>
                    </a:lnTo>
                    <a:lnTo>
                      <a:pt x="160" y="1267"/>
                    </a:lnTo>
                    <a:lnTo>
                      <a:pt x="152" y="1387"/>
                    </a:lnTo>
                    <a:lnTo>
                      <a:pt x="64" y="1499"/>
                    </a:lnTo>
                    <a:lnTo>
                      <a:pt x="88" y="1715"/>
                    </a:lnTo>
                    <a:lnTo>
                      <a:pt x="0" y="1883"/>
                    </a:lnTo>
                    <a:lnTo>
                      <a:pt x="48" y="1952"/>
                    </a:lnTo>
                    <a:lnTo>
                      <a:pt x="244" y="2009"/>
                    </a:lnTo>
                    <a:lnTo>
                      <a:pt x="1594" y="2429"/>
                    </a:lnTo>
                    <a:lnTo>
                      <a:pt x="2765" y="2669"/>
                    </a:lnTo>
                    <a:lnTo>
                      <a:pt x="2885" y="1859"/>
                    </a:lnTo>
                    <a:lnTo>
                      <a:pt x="3005" y="1679"/>
                    </a:lnTo>
                    <a:lnTo>
                      <a:pt x="2915" y="1559"/>
                    </a:lnTo>
                    <a:lnTo>
                      <a:pt x="2915" y="1439"/>
                    </a:lnTo>
                    <a:lnTo>
                      <a:pt x="3065" y="1349"/>
                    </a:lnTo>
                    <a:lnTo>
                      <a:pt x="3095" y="1199"/>
                    </a:lnTo>
                    <a:lnTo>
                      <a:pt x="3095" y="1169"/>
                    </a:lnTo>
                    <a:lnTo>
                      <a:pt x="3125" y="1109"/>
                    </a:lnTo>
                    <a:lnTo>
                      <a:pt x="3245" y="1079"/>
                    </a:lnTo>
                    <a:lnTo>
                      <a:pt x="3256" y="987"/>
                    </a:lnTo>
                    <a:lnTo>
                      <a:pt x="3245" y="869"/>
                    </a:lnTo>
                    <a:lnTo>
                      <a:pt x="3158" y="749"/>
                    </a:lnTo>
                    <a:lnTo>
                      <a:pt x="3012" y="749"/>
                    </a:lnTo>
                    <a:lnTo>
                      <a:pt x="2715" y="653"/>
                    </a:lnTo>
                    <a:lnTo>
                      <a:pt x="2615" y="587"/>
                    </a:lnTo>
                    <a:lnTo>
                      <a:pt x="2460" y="587"/>
                    </a:lnTo>
                    <a:lnTo>
                      <a:pt x="2351" y="629"/>
                    </a:lnTo>
                    <a:lnTo>
                      <a:pt x="2259" y="569"/>
                    </a:lnTo>
                    <a:lnTo>
                      <a:pt x="1989" y="599"/>
                    </a:lnTo>
                    <a:lnTo>
                      <a:pt x="1779" y="480"/>
                    </a:lnTo>
                    <a:lnTo>
                      <a:pt x="1659" y="569"/>
                    </a:lnTo>
                    <a:lnTo>
                      <a:pt x="1508" y="419"/>
                    </a:lnTo>
                    <a:lnTo>
                      <a:pt x="1331" y="423"/>
                    </a:lnTo>
                    <a:lnTo>
                      <a:pt x="1148" y="419"/>
                    </a:lnTo>
                    <a:lnTo>
                      <a:pt x="1088" y="180"/>
                    </a:lnTo>
                    <a:lnTo>
                      <a:pt x="1010" y="87"/>
                    </a:lnTo>
                    <a:lnTo>
                      <a:pt x="905" y="29"/>
                    </a:lnTo>
                    <a:lnTo>
                      <a:pt x="789" y="0"/>
                    </a:lnTo>
                    <a:close/>
                  </a:path>
                </a:pathLst>
              </a:custGeom>
              <a:solidFill>
                <a:srgbClr val="D9D9D9"/>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253" name="Google Shape;253;p23"/>
              <p:cNvSpPr/>
              <p:nvPr/>
            </p:nvSpPr>
            <p:spPr>
              <a:xfrm>
                <a:off x="2269495" y="3096042"/>
                <a:ext cx="770547" cy="1231036"/>
              </a:xfrm>
              <a:custGeom>
                <a:avLst/>
                <a:gdLst/>
                <a:ahLst/>
                <a:cxnLst/>
                <a:rect l="l" t="t" r="r" b="b"/>
                <a:pathLst>
                  <a:path w="3498" h="5586" extrusionOk="0">
                    <a:moveTo>
                      <a:pt x="284" y="0"/>
                    </a:moveTo>
                    <a:lnTo>
                      <a:pt x="222" y="126"/>
                    </a:lnTo>
                    <a:lnTo>
                      <a:pt x="292" y="225"/>
                    </a:lnTo>
                    <a:lnTo>
                      <a:pt x="202" y="375"/>
                    </a:lnTo>
                    <a:lnTo>
                      <a:pt x="202" y="555"/>
                    </a:lnTo>
                    <a:lnTo>
                      <a:pt x="0" y="726"/>
                    </a:lnTo>
                    <a:lnTo>
                      <a:pt x="36" y="906"/>
                    </a:lnTo>
                    <a:lnTo>
                      <a:pt x="120" y="1020"/>
                    </a:lnTo>
                    <a:lnTo>
                      <a:pt x="142" y="1125"/>
                    </a:lnTo>
                    <a:lnTo>
                      <a:pt x="132" y="1308"/>
                    </a:lnTo>
                    <a:lnTo>
                      <a:pt x="72" y="1560"/>
                    </a:lnTo>
                    <a:lnTo>
                      <a:pt x="150" y="1800"/>
                    </a:lnTo>
                    <a:lnTo>
                      <a:pt x="262" y="1965"/>
                    </a:lnTo>
                    <a:lnTo>
                      <a:pt x="246" y="2106"/>
                    </a:lnTo>
                    <a:lnTo>
                      <a:pt x="262" y="2265"/>
                    </a:lnTo>
                    <a:lnTo>
                      <a:pt x="336" y="2268"/>
                    </a:lnTo>
                    <a:lnTo>
                      <a:pt x="408" y="2166"/>
                    </a:lnTo>
                    <a:lnTo>
                      <a:pt x="480" y="2058"/>
                    </a:lnTo>
                    <a:lnTo>
                      <a:pt x="516" y="2118"/>
                    </a:lnTo>
                    <a:lnTo>
                      <a:pt x="486" y="2244"/>
                    </a:lnTo>
                    <a:lnTo>
                      <a:pt x="442" y="2385"/>
                    </a:lnTo>
                    <a:lnTo>
                      <a:pt x="382" y="2385"/>
                    </a:lnTo>
                    <a:lnTo>
                      <a:pt x="366" y="2466"/>
                    </a:lnTo>
                    <a:lnTo>
                      <a:pt x="322" y="2565"/>
                    </a:lnTo>
                    <a:lnTo>
                      <a:pt x="492" y="2742"/>
                    </a:lnTo>
                    <a:lnTo>
                      <a:pt x="588" y="2838"/>
                    </a:lnTo>
                    <a:lnTo>
                      <a:pt x="592" y="2926"/>
                    </a:lnTo>
                    <a:lnTo>
                      <a:pt x="474" y="3000"/>
                    </a:lnTo>
                    <a:lnTo>
                      <a:pt x="606" y="3180"/>
                    </a:lnTo>
                    <a:lnTo>
                      <a:pt x="654" y="3360"/>
                    </a:lnTo>
                    <a:lnTo>
                      <a:pt x="768" y="3564"/>
                    </a:lnTo>
                    <a:lnTo>
                      <a:pt x="802" y="3736"/>
                    </a:lnTo>
                    <a:lnTo>
                      <a:pt x="892" y="3856"/>
                    </a:lnTo>
                    <a:lnTo>
                      <a:pt x="822" y="4128"/>
                    </a:lnTo>
                    <a:lnTo>
                      <a:pt x="1042" y="4246"/>
                    </a:lnTo>
                    <a:lnTo>
                      <a:pt x="1242" y="4326"/>
                    </a:lnTo>
                    <a:lnTo>
                      <a:pt x="1372" y="4456"/>
                    </a:lnTo>
                    <a:lnTo>
                      <a:pt x="1522" y="4546"/>
                    </a:lnTo>
                    <a:lnTo>
                      <a:pt x="1612" y="4546"/>
                    </a:lnTo>
                    <a:lnTo>
                      <a:pt x="1702" y="4636"/>
                    </a:lnTo>
                    <a:lnTo>
                      <a:pt x="1702" y="4756"/>
                    </a:lnTo>
                    <a:lnTo>
                      <a:pt x="1854" y="4842"/>
                    </a:lnTo>
                    <a:lnTo>
                      <a:pt x="1962" y="4944"/>
                    </a:lnTo>
                    <a:lnTo>
                      <a:pt x="2033" y="5056"/>
                    </a:lnTo>
                    <a:lnTo>
                      <a:pt x="2063" y="5236"/>
                    </a:lnTo>
                    <a:lnTo>
                      <a:pt x="2088" y="5394"/>
                    </a:lnTo>
                    <a:lnTo>
                      <a:pt x="2123" y="5506"/>
                    </a:lnTo>
                    <a:lnTo>
                      <a:pt x="2328" y="5484"/>
                    </a:lnTo>
                    <a:lnTo>
                      <a:pt x="2466" y="5532"/>
                    </a:lnTo>
                    <a:lnTo>
                      <a:pt x="2658" y="5532"/>
                    </a:lnTo>
                    <a:lnTo>
                      <a:pt x="2856" y="5544"/>
                    </a:lnTo>
                    <a:lnTo>
                      <a:pt x="3138" y="5586"/>
                    </a:lnTo>
                    <a:lnTo>
                      <a:pt x="3233" y="5536"/>
                    </a:lnTo>
                    <a:lnTo>
                      <a:pt x="3233" y="5416"/>
                    </a:lnTo>
                    <a:lnTo>
                      <a:pt x="3192" y="5292"/>
                    </a:lnTo>
                    <a:lnTo>
                      <a:pt x="3234" y="5184"/>
                    </a:lnTo>
                    <a:lnTo>
                      <a:pt x="3323" y="5116"/>
                    </a:lnTo>
                    <a:lnTo>
                      <a:pt x="3293" y="5026"/>
                    </a:lnTo>
                    <a:lnTo>
                      <a:pt x="3348" y="4950"/>
                    </a:lnTo>
                    <a:lnTo>
                      <a:pt x="3413" y="4846"/>
                    </a:lnTo>
                    <a:lnTo>
                      <a:pt x="3473" y="4846"/>
                    </a:lnTo>
                    <a:lnTo>
                      <a:pt x="3498" y="4770"/>
                    </a:lnTo>
                    <a:lnTo>
                      <a:pt x="3384" y="4572"/>
                    </a:lnTo>
                    <a:lnTo>
                      <a:pt x="3353" y="4396"/>
                    </a:lnTo>
                    <a:lnTo>
                      <a:pt x="2963" y="3886"/>
                    </a:lnTo>
                    <a:lnTo>
                      <a:pt x="2453" y="3226"/>
                    </a:lnTo>
                    <a:lnTo>
                      <a:pt x="2124" y="2706"/>
                    </a:lnTo>
                    <a:lnTo>
                      <a:pt x="1702" y="2175"/>
                    </a:lnTo>
                    <a:lnTo>
                      <a:pt x="1560" y="1938"/>
                    </a:lnTo>
                    <a:lnTo>
                      <a:pt x="1822" y="474"/>
                    </a:lnTo>
                    <a:lnTo>
                      <a:pt x="444" y="45"/>
                    </a:lnTo>
                    <a:lnTo>
                      <a:pt x="284" y="0"/>
                    </a:lnTo>
                    <a:close/>
                  </a:path>
                </a:pathLst>
              </a:custGeom>
              <a:solidFill>
                <a:srgbClr val="D9D9D9"/>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1" i="0" u="none" strike="noStrike" cap="none">
                  <a:solidFill>
                    <a:srgbClr val="000000"/>
                  </a:solidFill>
                  <a:latin typeface="Arial"/>
                  <a:ea typeface="Arial"/>
                  <a:cs typeface="Arial"/>
                  <a:sym typeface="Arial"/>
                </a:endParaRPr>
              </a:p>
            </p:txBody>
          </p:sp>
          <p:sp>
            <p:nvSpPr>
              <p:cNvPr id="254" name="Google Shape;254;p23"/>
              <p:cNvSpPr/>
              <p:nvPr/>
            </p:nvSpPr>
            <p:spPr>
              <a:xfrm>
                <a:off x="2614030" y="3200663"/>
                <a:ext cx="565689" cy="853239"/>
              </a:xfrm>
              <a:custGeom>
                <a:avLst/>
                <a:gdLst/>
                <a:ahLst/>
                <a:cxnLst/>
                <a:rect l="l" t="t" r="r" b="b"/>
                <a:pathLst>
                  <a:path w="2565" h="3871" extrusionOk="0">
                    <a:moveTo>
                      <a:pt x="261" y="0"/>
                    </a:moveTo>
                    <a:lnTo>
                      <a:pt x="1437" y="241"/>
                    </a:lnTo>
                    <a:lnTo>
                      <a:pt x="2565" y="465"/>
                    </a:lnTo>
                    <a:lnTo>
                      <a:pt x="2532" y="580"/>
                    </a:lnTo>
                    <a:lnTo>
                      <a:pt x="2454" y="964"/>
                    </a:lnTo>
                    <a:lnTo>
                      <a:pt x="2418" y="1324"/>
                    </a:lnTo>
                    <a:lnTo>
                      <a:pt x="2376" y="1678"/>
                    </a:lnTo>
                    <a:lnTo>
                      <a:pt x="2243" y="2489"/>
                    </a:lnTo>
                    <a:lnTo>
                      <a:pt x="2183" y="2999"/>
                    </a:lnTo>
                    <a:lnTo>
                      <a:pt x="2160" y="3094"/>
                    </a:lnTo>
                    <a:lnTo>
                      <a:pt x="2160" y="3226"/>
                    </a:lnTo>
                    <a:lnTo>
                      <a:pt x="2106" y="3292"/>
                    </a:lnTo>
                    <a:lnTo>
                      <a:pt x="2130" y="3436"/>
                    </a:lnTo>
                    <a:lnTo>
                      <a:pt x="1986" y="3388"/>
                    </a:lnTo>
                    <a:lnTo>
                      <a:pt x="1883" y="3359"/>
                    </a:lnTo>
                    <a:lnTo>
                      <a:pt x="1806" y="3406"/>
                    </a:lnTo>
                    <a:lnTo>
                      <a:pt x="1800" y="3490"/>
                    </a:lnTo>
                    <a:lnTo>
                      <a:pt x="1836" y="3664"/>
                    </a:lnTo>
                    <a:lnTo>
                      <a:pt x="1824" y="3784"/>
                    </a:lnTo>
                    <a:lnTo>
                      <a:pt x="1757" y="3871"/>
                    </a:lnTo>
                    <a:lnTo>
                      <a:pt x="1130" y="3054"/>
                    </a:lnTo>
                    <a:lnTo>
                      <a:pt x="899" y="2758"/>
                    </a:lnTo>
                    <a:lnTo>
                      <a:pt x="569" y="2236"/>
                    </a:lnTo>
                    <a:lnTo>
                      <a:pt x="144" y="1702"/>
                    </a:lnTo>
                    <a:lnTo>
                      <a:pt x="0" y="1459"/>
                    </a:lnTo>
                    <a:lnTo>
                      <a:pt x="261" y="0"/>
                    </a:lnTo>
                    <a:close/>
                  </a:path>
                </a:pathLst>
              </a:custGeom>
              <a:solidFill>
                <a:srgbClr val="D8D8D8"/>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255" name="Google Shape;255;p23"/>
              <p:cNvSpPr/>
              <p:nvPr/>
            </p:nvSpPr>
            <p:spPr>
              <a:xfrm>
                <a:off x="2930629" y="2514817"/>
                <a:ext cx="521458" cy="836965"/>
              </a:xfrm>
              <a:custGeom>
                <a:avLst/>
                <a:gdLst/>
                <a:ahLst/>
                <a:cxnLst/>
                <a:rect l="l" t="t" r="r" b="b"/>
                <a:pathLst>
                  <a:path w="2360" h="3800" extrusionOk="0">
                    <a:moveTo>
                      <a:pt x="681" y="12"/>
                    </a:moveTo>
                    <a:lnTo>
                      <a:pt x="803" y="0"/>
                    </a:lnTo>
                    <a:lnTo>
                      <a:pt x="979" y="64"/>
                    </a:lnTo>
                    <a:lnTo>
                      <a:pt x="955" y="312"/>
                    </a:lnTo>
                    <a:lnTo>
                      <a:pt x="947" y="528"/>
                    </a:lnTo>
                    <a:lnTo>
                      <a:pt x="950" y="804"/>
                    </a:lnTo>
                    <a:lnTo>
                      <a:pt x="1043" y="944"/>
                    </a:lnTo>
                    <a:lnTo>
                      <a:pt x="1190" y="1104"/>
                    </a:lnTo>
                    <a:lnTo>
                      <a:pt x="1251" y="1216"/>
                    </a:lnTo>
                    <a:lnTo>
                      <a:pt x="1370" y="1284"/>
                    </a:lnTo>
                    <a:lnTo>
                      <a:pt x="1267" y="1576"/>
                    </a:lnTo>
                    <a:lnTo>
                      <a:pt x="1267" y="1688"/>
                    </a:lnTo>
                    <a:lnTo>
                      <a:pt x="1267" y="1800"/>
                    </a:lnTo>
                    <a:lnTo>
                      <a:pt x="1430" y="1794"/>
                    </a:lnTo>
                    <a:lnTo>
                      <a:pt x="1515" y="2064"/>
                    </a:lnTo>
                    <a:lnTo>
                      <a:pt x="1531" y="2224"/>
                    </a:lnTo>
                    <a:lnTo>
                      <a:pt x="1579" y="2320"/>
                    </a:lnTo>
                    <a:lnTo>
                      <a:pt x="1667" y="2408"/>
                    </a:lnTo>
                    <a:lnTo>
                      <a:pt x="1760" y="2454"/>
                    </a:lnTo>
                    <a:lnTo>
                      <a:pt x="2000" y="2454"/>
                    </a:lnTo>
                    <a:lnTo>
                      <a:pt x="2090" y="2514"/>
                    </a:lnTo>
                    <a:lnTo>
                      <a:pt x="2210" y="2484"/>
                    </a:lnTo>
                    <a:lnTo>
                      <a:pt x="2210" y="2394"/>
                    </a:lnTo>
                    <a:lnTo>
                      <a:pt x="2360" y="2454"/>
                    </a:lnTo>
                    <a:lnTo>
                      <a:pt x="2291" y="3112"/>
                    </a:lnTo>
                    <a:lnTo>
                      <a:pt x="2251" y="3496"/>
                    </a:lnTo>
                    <a:lnTo>
                      <a:pt x="2219" y="3800"/>
                    </a:lnTo>
                    <a:lnTo>
                      <a:pt x="1707" y="3664"/>
                    </a:lnTo>
                    <a:lnTo>
                      <a:pt x="1115" y="3576"/>
                    </a:lnTo>
                    <a:lnTo>
                      <a:pt x="0" y="3355"/>
                    </a:lnTo>
                    <a:lnTo>
                      <a:pt x="121" y="2544"/>
                    </a:lnTo>
                    <a:lnTo>
                      <a:pt x="241" y="2365"/>
                    </a:lnTo>
                    <a:lnTo>
                      <a:pt x="150" y="2242"/>
                    </a:lnTo>
                    <a:lnTo>
                      <a:pt x="150" y="2125"/>
                    </a:lnTo>
                    <a:lnTo>
                      <a:pt x="300" y="2034"/>
                    </a:lnTo>
                    <a:lnTo>
                      <a:pt x="330" y="1887"/>
                    </a:lnTo>
                    <a:lnTo>
                      <a:pt x="330" y="1852"/>
                    </a:lnTo>
                    <a:lnTo>
                      <a:pt x="361" y="1794"/>
                    </a:lnTo>
                    <a:lnTo>
                      <a:pt x="478" y="1764"/>
                    </a:lnTo>
                    <a:lnTo>
                      <a:pt x="492" y="1671"/>
                    </a:lnTo>
                    <a:lnTo>
                      <a:pt x="480" y="1554"/>
                    </a:lnTo>
                    <a:lnTo>
                      <a:pt x="393" y="1432"/>
                    </a:lnTo>
                    <a:lnTo>
                      <a:pt x="396" y="1252"/>
                    </a:lnTo>
                    <a:lnTo>
                      <a:pt x="519" y="823"/>
                    </a:lnTo>
                    <a:lnTo>
                      <a:pt x="544" y="691"/>
                    </a:lnTo>
                    <a:lnTo>
                      <a:pt x="535" y="505"/>
                    </a:lnTo>
                    <a:lnTo>
                      <a:pt x="598" y="312"/>
                    </a:lnTo>
                    <a:lnTo>
                      <a:pt x="633" y="105"/>
                    </a:lnTo>
                    <a:lnTo>
                      <a:pt x="681" y="12"/>
                    </a:lnTo>
                    <a:close/>
                  </a:path>
                </a:pathLst>
              </a:custGeom>
              <a:solidFill>
                <a:srgbClr val="D8D8D8"/>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256" name="Google Shape;256;p23"/>
              <p:cNvSpPr/>
              <p:nvPr/>
            </p:nvSpPr>
            <p:spPr>
              <a:xfrm>
                <a:off x="5892929" y="3358757"/>
                <a:ext cx="580820" cy="426620"/>
              </a:xfrm>
              <a:custGeom>
                <a:avLst/>
                <a:gdLst/>
                <a:ahLst/>
                <a:cxnLst/>
                <a:rect l="l" t="t" r="r" b="b"/>
                <a:pathLst>
                  <a:path w="2495" h="1836" extrusionOk="0">
                    <a:moveTo>
                      <a:pt x="51" y="1279"/>
                    </a:moveTo>
                    <a:lnTo>
                      <a:pt x="175" y="1371"/>
                    </a:lnTo>
                    <a:lnTo>
                      <a:pt x="277" y="1363"/>
                    </a:lnTo>
                    <a:lnTo>
                      <a:pt x="339" y="1440"/>
                    </a:lnTo>
                    <a:lnTo>
                      <a:pt x="411" y="1462"/>
                    </a:lnTo>
                    <a:lnTo>
                      <a:pt x="486" y="1386"/>
                    </a:lnTo>
                    <a:lnTo>
                      <a:pt x="637" y="1310"/>
                    </a:lnTo>
                    <a:lnTo>
                      <a:pt x="804" y="1234"/>
                    </a:lnTo>
                    <a:lnTo>
                      <a:pt x="835" y="1143"/>
                    </a:lnTo>
                    <a:lnTo>
                      <a:pt x="811" y="1026"/>
                    </a:lnTo>
                    <a:lnTo>
                      <a:pt x="895" y="831"/>
                    </a:lnTo>
                    <a:lnTo>
                      <a:pt x="1010" y="740"/>
                    </a:lnTo>
                    <a:lnTo>
                      <a:pt x="1146" y="512"/>
                    </a:lnTo>
                    <a:lnTo>
                      <a:pt x="1275" y="299"/>
                    </a:lnTo>
                    <a:lnTo>
                      <a:pt x="1312" y="170"/>
                    </a:lnTo>
                    <a:lnTo>
                      <a:pt x="1358" y="109"/>
                    </a:lnTo>
                    <a:lnTo>
                      <a:pt x="1487" y="102"/>
                    </a:lnTo>
                    <a:lnTo>
                      <a:pt x="1574" y="0"/>
                    </a:lnTo>
                    <a:lnTo>
                      <a:pt x="1694" y="56"/>
                    </a:lnTo>
                    <a:lnTo>
                      <a:pt x="1698" y="78"/>
                    </a:lnTo>
                    <a:lnTo>
                      <a:pt x="1698" y="106"/>
                    </a:lnTo>
                    <a:lnTo>
                      <a:pt x="1692" y="185"/>
                    </a:lnTo>
                    <a:lnTo>
                      <a:pt x="1751" y="284"/>
                    </a:lnTo>
                    <a:lnTo>
                      <a:pt x="2034" y="455"/>
                    </a:lnTo>
                    <a:lnTo>
                      <a:pt x="2154" y="436"/>
                    </a:lnTo>
                    <a:lnTo>
                      <a:pt x="2262" y="540"/>
                    </a:lnTo>
                    <a:lnTo>
                      <a:pt x="2233" y="597"/>
                    </a:lnTo>
                    <a:lnTo>
                      <a:pt x="2119" y="540"/>
                    </a:lnTo>
                    <a:lnTo>
                      <a:pt x="2091" y="654"/>
                    </a:lnTo>
                    <a:lnTo>
                      <a:pt x="2290" y="711"/>
                    </a:lnTo>
                    <a:lnTo>
                      <a:pt x="2319" y="853"/>
                    </a:lnTo>
                    <a:lnTo>
                      <a:pt x="2233" y="940"/>
                    </a:lnTo>
                    <a:lnTo>
                      <a:pt x="2412" y="968"/>
                    </a:lnTo>
                    <a:lnTo>
                      <a:pt x="2495" y="968"/>
                    </a:lnTo>
                    <a:lnTo>
                      <a:pt x="2467" y="1088"/>
                    </a:lnTo>
                    <a:lnTo>
                      <a:pt x="2285" y="1173"/>
                    </a:lnTo>
                    <a:lnTo>
                      <a:pt x="2072" y="1199"/>
                    </a:lnTo>
                    <a:lnTo>
                      <a:pt x="1273" y="1436"/>
                    </a:lnTo>
                    <a:lnTo>
                      <a:pt x="904" y="1593"/>
                    </a:lnTo>
                    <a:lnTo>
                      <a:pt x="402" y="1733"/>
                    </a:lnTo>
                    <a:lnTo>
                      <a:pt x="268" y="1794"/>
                    </a:lnTo>
                    <a:lnTo>
                      <a:pt x="34" y="1836"/>
                    </a:lnTo>
                    <a:lnTo>
                      <a:pt x="54" y="1753"/>
                    </a:lnTo>
                    <a:lnTo>
                      <a:pt x="0" y="1620"/>
                    </a:lnTo>
                    <a:lnTo>
                      <a:pt x="58" y="1517"/>
                    </a:lnTo>
                    <a:lnTo>
                      <a:pt x="66" y="1400"/>
                    </a:lnTo>
                    <a:lnTo>
                      <a:pt x="51" y="1279"/>
                    </a:lnTo>
                    <a:close/>
                  </a:path>
                </a:pathLst>
              </a:custGeom>
              <a:solidFill>
                <a:srgbClr val="C25131"/>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257" name="Google Shape;257;p23"/>
              <p:cNvSpPr/>
              <p:nvPr/>
            </p:nvSpPr>
            <p:spPr>
              <a:xfrm>
                <a:off x="5864994" y="3312258"/>
                <a:ext cx="394585" cy="385934"/>
              </a:xfrm>
              <a:custGeom>
                <a:avLst/>
                <a:gdLst/>
                <a:ahLst/>
                <a:cxnLst/>
                <a:rect l="l" t="t" r="r" b="b"/>
                <a:pathLst>
                  <a:path w="1790" h="1751" extrusionOk="0">
                    <a:moveTo>
                      <a:pt x="527" y="24"/>
                    </a:moveTo>
                    <a:lnTo>
                      <a:pt x="599" y="0"/>
                    </a:lnTo>
                    <a:lnTo>
                      <a:pt x="623" y="272"/>
                    </a:lnTo>
                    <a:lnTo>
                      <a:pt x="686" y="380"/>
                    </a:lnTo>
                    <a:lnTo>
                      <a:pt x="879" y="344"/>
                    </a:lnTo>
                    <a:lnTo>
                      <a:pt x="986" y="260"/>
                    </a:lnTo>
                    <a:lnTo>
                      <a:pt x="1076" y="260"/>
                    </a:lnTo>
                    <a:lnTo>
                      <a:pt x="1106" y="410"/>
                    </a:lnTo>
                    <a:lnTo>
                      <a:pt x="1166" y="410"/>
                    </a:lnTo>
                    <a:lnTo>
                      <a:pt x="1262" y="304"/>
                    </a:lnTo>
                    <a:lnTo>
                      <a:pt x="1366" y="240"/>
                    </a:lnTo>
                    <a:lnTo>
                      <a:pt x="1478" y="224"/>
                    </a:lnTo>
                    <a:lnTo>
                      <a:pt x="1526" y="140"/>
                    </a:lnTo>
                    <a:lnTo>
                      <a:pt x="1595" y="113"/>
                    </a:lnTo>
                    <a:lnTo>
                      <a:pt x="1678" y="168"/>
                    </a:lnTo>
                    <a:lnTo>
                      <a:pt x="1790" y="213"/>
                    </a:lnTo>
                    <a:lnTo>
                      <a:pt x="1694" y="320"/>
                    </a:lnTo>
                    <a:lnTo>
                      <a:pt x="1560" y="325"/>
                    </a:lnTo>
                    <a:lnTo>
                      <a:pt x="1513" y="391"/>
                    </a:lnTo>
                    <a:lnTo>
                      <a:pt x="1471" y="525"/>
                    </a:lnTo>
                    <a:lnTo>
                      <a:pt x="1190" y="991"/>
                    </a:lnTo>
                    <a:lnTo>
                      <a:pt x="1070" y="1087"/>
                    </a:lnTo>
                    <a:lnTo>
                      <a:pt x="987" y="1291"/>
                    </a:lnTo>
                    <a:lnTo>
                      <a:pt x="1007" y="1414"/>
                    </a:lnTo>
                    <a:lnTo>
                      <a:pt x="976" y="1510"/>
                    </a:lnTo>
                    <a:lnTo>
                      <a:pt x="786" y="1597"/>
                    </a:lnTo>
                    <a:lnTo>
                      <a:pt x="639" y="1672"/>
                    </a:lnTo>
                    <a:lnTo>
                      <a:pt x="561" y="1751"/>
                    </a:lnTo>
                    <a:lnTo>
                      <a:pt x="486" y="1726"/>
                    </a:lnTo>
                    <a:lnTo>
                      <a:pt x="423" y="1648"/>
                    </a:lnTo>
                    <a:lnTo>
                      <a:pt x="309" y="1654"/>
                    </a:lnTo>
                    <a:lnTo>
                      <a:pt x="186" y="1562"/>
                    </a:lnTo>
                    <a:lnTo>
                      <a:pt x="77" y="1471"/>
                    </a:lnTo>
                    <a:lnTo>
                      <a:pt x="56" y="1292"/>
                    </a:lnTo>
                    <a:lnTo>
                      <a:pt x="0" y="1228"/>
                    </a:lnTo>
                    <a:lnTo>
                      <a:pt x="123" y="1109"/>
                    </a:lnTo>
                    <a:lnTo>
                      <a:pt x="150" y="1007"/>
                    </a:lnTo>
                    <a:lnTo>
                      <a:pt x="150" y="872"/>
                    </a:lnTo>
                    <a:lnTo>
                      <a:pt x="248" y="886"/>
                    </a:lnTo>
                    <a:lnTo>
                      <a:pt x="287" y="792"/>
                    </a:lnTo>
                    <a:lnTo>
                      <a:pt x="273" y="690"/>
                    </a:lnTo>
                    <a:lnTo>
                      <a:pt x="374" y="615"/>
                    </a:lnTo>
                    <a:lnTo>
                      <a:pt x="483" y="476"/>
                    </a:lnTo>
                    <a:lnTo>
                      <a:pt x="543" y="294"/>
                    </a:lnTo>
                    <a:lnTo>
                      <a:pt x="527" y="24"/>
                    </a:lnTo>
                    <a:close/>
                  </a:path>
                </a:pathLst>
              </a:custGeom>
              <a:solidFill>
                <a:srgbClr val="D8D8D8"/>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258" name="Google Shape;258;p23"/>
              <p:cNvSpPr/>
              <p:nvPr/>
            </p:nvSpPr>
            <p:spPr>
              <a:xfrm>
                <a:off x="6101280" y="3271573"/>
                <a:ext cx="389929" cy="192967"/>
              </a:xfrm>
              <a:custGeom>
                <a:avLst/>
                <a:gdLst/>
                <a:ahLst/>
                <a:cxnLst/>
                <a:rect l="l" t="t" r="r" b="b"/>
                <a:pathLst>
                  <a:path w="1675" h="830" extrusionOk="0">
                    <a:moveTo>
                      <a:pt x="853" y="659"/>
                    </a:moveTo>
                    <a:lnTo>
                      <a:pt x="1136" y="830"/>
                    </a:lnTo>
                    <a:lnTo>
                      <a:pt x="1256" y="810"/>
                    </a:lnTo>
                    <a:lnTo>
                      <a:pt x="1269" y="736"/>
                    </a:lnTo>
                    <a:lnTo>
                      <a:pt x="1250" y="697"/>
                    </a:lnTo>
                    <a:lnTo>
                      <a:pt x="1250" y="646"/>
                    </a:lnTo>
                    <a:lnTo>
                      <a:pt x="1205" y="579"/>
                    </a:lnTo>
                    <a:lnTo>
                      <a:pt x="1165" y="494"/>
                    </a:lnTo>
                    <a:lnTo>
                      <a:pt x="1131" y="397"/>
                    </a:lnTo>
                    <a:lnTo>
                      <a:pt x="1091" y="340"/>
                    </a:lnTo>
                    <a:lnTo>
                      <a:pt x="1136" y="251"/>
                    </a:lnTo>
                    <a:lnTo>
                      <a:pt x="1136" y="138"/>
                    </a:lnTo>
                    <a:lnTo>
                      <a:pt x="1250" y="223"/>
                    </a:lnTo>
                    <a:lnTo>
                      <a:pt x="1228" y="340"/>
                    </a:lnTo>
                    <a:lnTo>
                      <a:pt x="1222" y="420"/>
                    </a:lnTo>
                    <a:lnTo>
                      <a:pt x="1273" y="460"/>
                    </a:lnTo>
                    <a:lnTo>
                      <a:pt x="1313" y="499"/>
                    </a:lnTo>
                    <a:lnTo>
                      <a:pt x="1296" y="556"/>
                    </a:lnTo>
                    <a:lnTo>
                      <a:pt x="1347" y="613"/>
                    </a:lnTo>
                    <a:lnTo>
                      <a:pt x="1421" y="619"/>
                    </a:lnTo>
                    <a:lnTo>
                      <a:pt x="1507" y="705"/>
                    </a:lnTo>
                    <a:lnTo>
                      <a:pt x="1581" y="703"/>
                    </a:lnTo>
                    <a:lnTo>
                      <a:pt x="1661" y="686"/>
                    </a:lnTo>
                    <a:lnTo>
                      <a:pt x="1672" y="590"/>
                    </a:lnTo>
                    <a:lnTo>
                      <a:pt x="1675" y="517"/>
                    </a:lnTo>
                    <a:lnTo>
                      <a:pt x="1605" y="527"/>
                    </a:lnTo>
                    <a:lnTo>
                      <a:pt x="1515" y="564"/>
                    </a:lnTo>
                    <a:lnTo>
                      <a:pt x="1484" y="511"/>
                    </a:lnTo>
                    <a:lnTo>
                      <a:pt x="1444" y="408"/>
                    </a:lnTo>
                    <a:lnTo>
                      <a:pt x="1418" y="314"/>
                    </a:lnTo>
                    <a:lnTo>
                      <a:pt x="1381" y="249"/>
                    </a:lnTo>
                    <a:lnTo>
                      <a:pt x="1362" y="163"/>
                    </a:lnTo>
                    <a:lnTo>
                      <a:pt x="1323" y="95"/>
                    </a:lnTo>
                    <a:lnTo>
                      <a:pt x="1288" y="0"/>
                    </a:lnTo>
                    <a:lnTo>
                      <a:pt x="1222" y="45"/>
                    </a:lnTo>
                    <a:lnTo>
                      <a:pt x="1165" y="63"/>
                    </a:lnTo>
                    <a:lnTo>
                      <a:pt x="1051" y="54"/>
                    </a:lnTo>
                    <a:lnTo>
                      <a:pt x="977" y="63"/>
                    </a:lnTo>
                    <a:lnTo>
                      <a:pt x="851" y="119"/>
                    </a:lnTo>
                    <a:lnTo>
                      <a:pt x="735" y="143"/>
                    </a:lnTo>
                    <a:lnTo>
                      <a:pt x="662" y="232"/>
                    </a:lnTo>
                    <a:lnTo>
                      <a:pt x="501" y="260"/>
                    </a:lnTo>
                    <a:lnTo>
                      <a:pt x="376" y="304"/>
                    </a:lnTo>
                    <a:lnTo>
                      <a:pt x="165" y="365"/>
                    </a:lnTo>
                    <a:lnTo>
                      <a:pt x="0" y="423"/>
                    </a:lnTo>
                    <a:lnTo>
                      <a:pt x="29" y="564"/>
                    </a:lnTo>
                    <a:lnTo>
                      <a:pt x="88" y="564"/>
                    </a:lnTo>
                    <a:lnTo>
                      <a:pt x="178" y="461"/>
                    </a:lnTo>
                    <a:lnTo>
                      <a:pt x="277" y="403"/>
                    </a:lnTo>
                    <a:lnTo>
                      <a:pt x="380" y="388"/>
                    </a:lnTo>
                    <a:lnTo>
                      <a:pt x="428" y="308"/>
                    </a:lnTo>
                    <a:lnTo>
                      <a:pt x="491" y="282"/>
                    </a:lnTo>
                    <a:lnTo>
                      <a:pt x="571" y="334"/>
                    </a:lnTo>
                    <a:lnTo>
                      <a:pt x="680" y="378"/>
                    </a:lnTo>
                    <a:lnTo>
                      <a:pt x="754" y="412"/>
                    </a:lnTo>
                    <a:lnTo>
                      <a:pt x="802" y="372"/>
                    </a:lnTo>
                    <a:lnTo>
                      <a:pt x="871" y="424"/>
                    </a:lnTo>
                    <a:lnTo>
                      <a:pt x="805" y="483"/>
                    </a:lnTo>
                    <a:lnTo>
                      <a:pt x="795" y="563"/>
                    </a:lnTo>
                    <a:lnTo>
                      <a:pt x="853" y="659"/>
                    </a:lnTo>
                    <a:close/>
                  </a:path>
                </a:pathLst>
              </a:custGeom>
              <a:solidFill>
                <a:srgbClr val="D9D9D9"/>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259" name="Google Shape;259;p23"/>
              <p:cNvSpPr/>
              <p:nvPr/>
            </p:nvSpPr>
            <p:spPr>
              <a:xfrm>
                <a:off x="6400420" y="3269248"/>
                <a:ext cx="96609" cy="133682"/>
              </a:xfrm>
              <a:custGeom>
                <a:avLst/>
                <a:gdLst/>
                <a:ahLst/>
                <a:cxnLst/>
                <a:rect l="l" t="t" r="r" b="b"/>
                <a:pathLst>
                  <a:path w="438" h="605" extrusionOk="0">
                    <a:moveTo>
                      <a:pt x="336" y="563"/>
                    </a:moveTo>
                    <a:lnTo>
                      <a:pt x="410" y="552"/>
                    </a:lnTo>
                    <a:lnTo>
                      <a:pt x="438" y="415"/>
                    </a:lnTo>
                    <a:lnTo>
                      <a:pt x="348" y="325"/>
                    </a:lnTo>
                    <a:lnTo>
                      <a:pt x="258" y="258"/>
                    </a:lnTo>
                    <a:lnTo>
                      <a:pt x="174" y="162"/>
                    </a:lnTo>
                    <a:lnTo>
                      <a:pt x="117" y="0"/>
                    </a:lnTo>
                    <a:lnTo>
                      <a:pt x="0" y="12"/>
                    </a:lnTo>
                    <a:lnTo>
                      <a:pt x="35" y="101"/>
                    </a:lnTo>
                    <a:lnTo>
                      <a:pt x="78" y="176"/>
                    </a:lnTo>
                    <a:lnTo>
                      <a:pt x="102" y="272"/>
                    </a:lnTo>
                    <a:lnTo>
                      <a:pt x="137" y="333"/>
                    </a:lnTo>
                    <a:lnTo>
                      <a:pt x="164" y="432"/>
                    </a:lnTo>
                    <a:lnTo>
                      <a:pt x="210" y="549"/>
                    </a:lnTo>
                    <a:lnTo>
                      <a:pt x="240" y="605"/>
                    </a:lnTo>
                    <a:lnTo>
                      <a:pt x="336" y="563"/>
                    </a:lnTo>
                    <a:close/>
                  </a:path>
                </a:pathLst>
              </a:custGeom>
              <a:solidFill>
                <a:srgbClr val="D8D8D8"/>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260" name="Google Shape;260;p23"/>
              <p:cNvSpPr/>
              <p:nvPr/>
            </p:nvSpPr>
            <p:spPr>
              <a:xfrm>
                <a:off x="6450470" y="3430829"/>
                <a:ext cx="44231" cy="83697"/>
              </a:xfrm>
              <a:custGeom>
                <a:avLst/>
                <a:gdLst/>
                <a:ahLst/>
                <a:cxnLst/>
                <a:rect l="l" t="t" r="r" b="b"/>
                <a:pathLst>
                  <a:path w="198" h="384" extrusionOk="0">
                    <a:moveTo>
                      <a:pt x="3" y="20"/>
                    </a:moveTo>
                    <a:lnTo>
                      <a:pt x="84" y="18"/>
                    </a:lnTo>
                    <a:lnTo>
                      <a:pt x="168" y="0"/>
                    </a:lnTo>
                    <a:lnTo>
                      <a:pt x="198" y="126"/>
                    </a:lnTo>
                    <a:lnTo>
                      <a:pt x="192" y="240"/>
                    </a:lnTo>
                    <a:lnTo>
                      <a:pt x="156" y="324"/>
                    </a:lnTo>
                    <a:lnTo>
                      <a:pt x="125" y="372"/>
                    </a:lnTo>
                    <a:lnTo>
                      <a:pt x="96" y="384"/>
                    </a:lnTo>
                    <a:lnTo>
                      <a:pt x="54" y="312"/>
                    </a:lnTo>
                    <a:lnTo>
                      <a:pt x="30" y="216"/>
                    </a:lnTo>
                    <a:lnTo>
                      <a:pt x="0" y="144"/>
                    </a:lnTo>
                    <a:lnTo>
                      <a:pt x="3" y="20"/>
                    </a:lnTo>
                    <a:close/>
                  </a:path>
                </a:pathLst>
              </a:custGeom>
              <a:solidFill>
                <a:srgbClr val="D8D8D8"/>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261" name="Google Shape;261;p23"/>
              <p:cNvSpPr/>
              <p:nvPr/>
            </p:nvSpPr>
            <p:spPr>
              <a:xfrm>
                <a:off x="6275875" y="3357594"/>
                <a:ext cx="27935" cy="25574"/>
              </a:xfrm>
              <a:custGeom>
                <a:avLst/>
                <a:gdLst/>
                <a:ahLst/>
                <a:cxnLst/>
                <a:rect l="l" t="t" r="r" b="b"/>
                <a:pathLst>
                  <a:path w="51" h="51" extrusionOk="0">
                    <a:moveTo>
                      <a:pt x="0" y="18"/>
                    </a:moveTo>
                    <a:lnTo>
                      <a:pt x="21" y="0"/>
                    </a:lnTo>
                    <a:lnTo>
                      <a:pt x="51" y="24"/>
                    </a:lnTo>
                    <a:lnTo>
                      <a:pt x="22" y="51"/>
                    </a:lnTo>
                    <a:lnTo>
                      <a:pt x="22" y="38"/>
                    </a:lnTo>
                    <a:lnTo>
                      <a:pt x="20" y="29"/>
                    </a:lnTo>
                    <a:lnTo>
                      <a:pt x="12" y="23"/>
                    </a:lnTo>
                    <a:lnTo>
                      <a:pt x="0" y="18"/>
                    </a:lnTo>
                    <a:close/>
                  </a:path>
                </a:pathLst>
              </a:custGeom>
              <a:solidFill>
                <a:srgbClr val="C00000"/>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grpSp>
        <p:pic>
          <p:nvPicPr>
            <p:cNvPr id="3" name="Picture 2">
              <a:extLst>
                <a:ext uri="{FF2B5EF4-FFF2-40B4-BE49-F238E27FC236}">
                  <a16:creationId xmlns:a16="http://schemas.microsoft.com/office/drawing/2014/main" id="{FE7066DD-F039-A551-D47B-E008D7D23E6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60432" y="4823825"/>
              <a:ext cx="1510712" cy="1112434"/>
            </a:xfrm>
            <a:prstGeom prst="rect">
              <a:avLst/>
            </a:prstGeom>
          </p:spPr>
        </p:pic>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0E5FCF5-EF1B-33DE-FEA0-7FC69DD785A9}"/>
              </a:ext>
            </a:extLst>
          </p:cNvPr>
          <p:cNvSpPr>
            <a:spLocks noGrp="1"/>
          </p:cNvSpPr>
          <p:nvPr>
            <p:ph type="title"/>
          </p:nvPr>
        </p:nvSpPr>
        <p:spPr/>
        <p:txBody>
          <a:bodyPr/>
          <a:lstStyle/>
          <a:p>
            <a:r>
              <a:rPr lang="en-US"/>
              <a:t>OSDE Alignment </a:t>
            </a:r>
          </a:p>
        </p:txBody>
      </p:sp>
      <p:pic>
        <p:nvPicPr>
          <p:cNvPr id="3" name="Picture 2" descr="Oklahoma Department of Education Multi-tiered System of Supports Logo">
            <a:extLst>
              <a:ext uri="{FF2B5EF4-FFF2-40B4-BE49-F238E27FC236}">
                <a16:creationId xmlns:a16="http://schemas.microsoft.com/office/drawing/2014/main" id="{125793C2-42E8-C2EB-F03A-E41EBB5353BE}"/>
              </a:ext>
            </a:extLst>
          </p:cNvPr>
          <p:cNvPicPr>
            <a:picLocks noChangeAspect="1"/>
          </p:cNvPicPr>
          <p:nvPr/>
        </p:nvPicPr>
        <p:blipFill>
          <a:blip r:embed="rId2"/>
          <a:stretch>
            <a:fillRect/>
          </a:stretch>
        </p:blipFill>
        <p:spPr>
          <a:xfrm>
            <a:off x="935380" y="2032000"/>
            <a:ext cx="10318192" cy="2794000"/>
          </a:xfrm>
          <a:prstGeom prst="rect">
            <a:avLst/>
          </a:prstGeom>
        </p:spPr>
      </p:pic>
      <p:pic>
        <p:nvPicPr>
          <p:cNvPr id="4" name="Picture 3" descr="Oklahoma Department of Education Logo">
            <a:extLst>
              <a:ext uri="{FF2B5EF4-FFF2-40B4-BE49-F238E27FC236}">
                <a16:creationId xmlns:a16="http://schemas.microsoft.com/office/drawing/2014/main" id="{40E9F4F7-0435-F235-2CA9-DC93794E5A31}"/>
              </a:ext>
            </a:extLst>
          </p:cNvPr>
          <p:cNvPicPr>
            <a:picLocks noChangeAspect="1"/>
          </p:cNvPicPr>
          <p:nvPr/>
        </p:nvPicPr>
        <p:blipFill>
          <a:blip r:embed="rId3"/>
          <a:stretch>
            <a:fillRect/>
          </a:stretch>
        </p:blipFill>
        <p:spPr>
          <a:xfrm>
            <a:off x="8896920" y="5696929"/>
            <a:ext cx="2333625" cy="895350"/>
          </a:xfrm>
          <a:prstGeom prst="rect">
            <a:avLst/>
          </a:prstGeom>
        </p:spPr>
      </p:pic>
      <p:sp>
        <p:nvSpPr>
          <p:cNvPr id="9" name="Slide Number Placeholder 8">
            <a:extLst>
              <a:ext uri="{FF2B5EF4-FFF2-40B4-BE49-F238E27FC236}">
                <a16:creationId xmlns:a16="http://schemas.microsoft.com/office/drawing/2014/main" id="{3419C53C-642D-771B-240B-ECE4B54AD91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40</a:t>
            </a:fld>
            <a:endParaRPr lang="en-US"/>
          </a:p>
        </p:txBody>
      </p:sp>
    </p:spTree>
    <p:extLst>
      <p:ext uri="{BB962C8B-B14F-4D97-AF65-F5344CB8AC3E}">
        <p14:creationId xmlns:p14="http://schemas.microsoft.com/office/powerpoint/2010/main" val="36250786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0E5FCF5-EF1B-33DE-FEA0-7FC69DD785A9}"/>
              </a:ext>
            </a:extLst>
          </p:cNvPr>
          <p:cNvSpPr>
            <a:spLocks noGrp="1"/>
          </p:cNvSpPr>
          <p:nvPr>
            <p:ph type="title"/>
          </p:nvPr>
        </p:nvSpPr>
        <p:spPr/>
        <p:txBody>
          <a:bodyPr/>
          <a:lstStyle/>
          <a:p>
            <a:r>
              <a:rPr lang="en-US" dirty="0"/>
              <a:t>OSDE Alignment (2) </a:t>
            </a:r>
          </a:p>
        </p:txBody>
      </p:sp>
      <p:sp>
        <p:nvSpPr>
          <p:cNvPr id="4" name="Content Placeholder 3">
            <a:extLst>
              <a:ext uri="{FF2B5EF4-FFF2-40B4-BE49-F238E27FC236}">
                <a16:creationId xmlns:a16="http://schemas.microsoft.com/office/drawing/2014/main" id="{4B74979C-0C25-F172-F45A-713CDF8679D7}"/>
              </a:ext>
            </a:extLst>
          </p:cNvPr>
          <p:cNvSpPr>
            <a:spLocks noGrp="1"/>
          </p:cNvSpPr>
          <p:nvPr>
            <p:ph sz="half" idx="1"/>
          </p:nvPr>
        </p:nvSpPr>
        <p:spPr/>
        <p:txBody>
          <a:bodyPr/>
          <a:lstStyle/>
          <a:p>
            <a:r>
              <a:rPr lang="en-US"/>
              <a:t>MTSS Team – Key Personnel</a:t>
            </a:r>
          </a:p>
        </p:txBody>
      </p:sp>
      <p:pic>
        <p:nvPicPr>
          <p:cNvPr id="7" name="Content Placeholder 6" descr="Example of a resource table in Oklahoma. The table is too small to read, but it includes topics such as evidence-based practices and Tiers 1-3.">
            <a:extLst>
              <a:ext uri="{FF2B5EF4-FFF2-40B4-BE49-F238E27FC236}">
                <a16:creationId xmlns:a16="http://schemas.microsoft.com/office/drawing/2014/main" id="{7960DB84-DDB3-D45E-5425-DBC691703EFD}"/>
              </a:ext>
            </a:extLst>
          </p:cNvPr>
          <p:cNvPicPr>
            <a:picLocks noGrp="1" noChangeAspect="1"/>
          </p:cNvPicPr>
          <p:nvPr>
            <p:ph sz="half" idx="2"/>
          </p:nvPr>
        </p:nvPicPr>
        <p:blipFill>
          <a:blip r:embed="rId2"/>
          <a:stretch>
            <a:fillRect/>
          </a:stretch>
        </p:blipFill>
        <p:spPr>
          <a:xfrm>
            <a:off x="6259988" y="2228851"/>
            <a:ext cx="5762901" cy="3411750"/>
          </a:xfrm>
        </p:spPr>
      </p:pic>
      <p:pic>
        <p:nvPicPr>
          <p:cNvPr id="3" name="Picture 2" descr="Example of a resource table in Oklahoma. The table is too small to read, but it includes topics such MTSS continuous improvement, data-based decision making, and sustainable teaming. ">
            <a:extLst>
              <a:ext uri="{FF2B5EF4-FFF2-40B4-BE49-F238E27FC236}">
                <a16:creationId xmlns:a16="http://schemas.microsoft.com/office/drawing/2014/main" id="{40FC8936-25FE-F873-2786-AB3D9F857C8F}"/>
              </a:ext>
            </a:extLst>
          </p:cNvPr>
          <p:cNvPicPr>
            <a:picLocks noChangeAspect="1"/>
          </p:cNvPicPr>
          <p:nvPr/>
        </p:nvPicPr>
        <p:blipFill>
          <a:blip r:embed="rId3"/>
          <a:stretch>
            <a:fillRect/>
          </a:stretch>
        </p:blipFill>
        <p:spPr>
          <a:xfrm>
            <a:off x="261864" y="1143000"/>
            <a:ext cx="5832612" cy="3994484"/>
          </a:xfrm>
          <a:prstGeom prst="rect">
            <a:avLst/>
          </a:prstGeom>
        </p:spPr>
      </p:pic>
      <p:pic>
        <p:nvPicPr>
          <p:cNvPr id="6" name="Picture 5" descr="Oklahoma Department of Education Logo">
            <a:extLst>
              <a:ext uri="{FF2B5EF4-FFF2-40B4-BE49-F238E27FC236}">
                <a16:creationId xmlns:a16="http://schemas.microsoft.com/office/drawing/2014/main" id="{C2BD282F-2062-5DE1-B554-E78C5B296B15}"/>
              </a:ext>
            </a:extLst>
          </p:cNvPr>
          <p:cNvPicPr>
            <a:picLocks noChangeAspect="1"/>
          </p:cNvPicPr>
          <p:nvPr/>
        </p:nvPicPr>
        <p:blipFill>
          <a:blip r:embed="rId4"/>
          <a:stretch>
            <a:fillRect/>
          </a:stretch>
        </p:blipFill>
        <p:spPr>
          <a:xfrm>
            <a:off x="8896920" y="5696929"/>
            <a:ext cx="2333625" cy="895350"/>
          </a:xfrm>
          <a:prstGeom prst="rect">
            <a:avLst/>
          </a:prstGeom>
        </p:spPr>
      </p:pic>
      <p:sp>
        <p:nvSpPr>
          <p:cNvPr id="9" name="Slide Number Placeholder 8">
            <a:extLst>
              <a:ext uri="{FF2B5EF4-FFF2-40B4-BE49-F238E27FC236}">
                <a16:creationId xmlns:a16="http://schemas.microsoft.com/office/drawing/2014/main" id="{3419C53C-642D-771B-240B-ECE4B54AD91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41</a:t>
            </a:fld>
            <a:endParaRPr lang="en-US"/>
          </a:p>
        </p:txBody>
      </p:sp>
    </p:spTree>
    <p:extLst>
      <p:ext uri="{BB962C8B-B14F-4D97-AF65-F5344CB8AC3E}">
        <p14:creationId xmlns:p14="http://schemas.microsoft.com/office/powerpoint/2010/main" val="34438222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50"/>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chemeClr val="dk1"/>
              </a:buClr>
              <a:buSzPts val="4200"/>
              <a:buFont typeface="Calibri"/>
              <a:buNone/>
            </a:pPr>
            <a:r>
              <a:rPr lang="en-US" dirty="0"/>
              <a:t>Action Plan: Reflect and Capture Notes (3)</a:t>
            </a:r>
            <a:endParaRPr dirty="0"/>
          </a:p>
        </p:txBody>
      </p:sp>
      <p:sp>
        <p:nvSpPr>
          <p:cNvPr id="680" name="Google Shape;680;p50"/>
          <p:cNvSpPr txBox="1">
            <a:spLocks noGrp="1"/>
          </p:cNvSpPr>
          <p:nvPr>
            <p:ph type="body" idx="1"/>
          </p:nvPr>
        </p:nvSpPr>
        <p:spPr>
          <a:xfrm>
            <a:off x="221219" y="1176522"/>
            <a:ext cx="4435434" cy="4498848"/>
          </a:xfrm>
          <a:prstGeom prst="rect">
            <a:avLst/>
          </a:prstGeom>
          <a:noFill/>
          <a:ln>
            <a:noFill/>
          </a:ln>
        </p:spPr>
        <p:txBody>
          <a:bodyPr spcFirstLastPara="1" wrap="square" lIns="0" tIns="0" rIns="0" bIns="0" anchor="t" anchorCtr="0">
            <a:noAutofit/>
          </a:bodyPr>
          <a:lstStyle/>
          <a:p>
            <a:pPr marL="236538" lvl="0" indent="-7938" algn="l" rtl="0">
              <a:lnSpc>
                <a:spcPct val="125000"/>
              </a:lnSpc>
              <a:spcBef>
                <a:spcPts val="1800"/>
              </a:spcBef>
              <a:spcAft>
                <a:spcPts val="0"/>
              </a:spcAft>
              <a:buClr>
                <a:schemeClr val="dk1"/>
              </a:buClr>
              <a:buSzPts val="2400"/>
              <a:buNone/>
            </a:pPr>
            <a:r>
              <a:rPr lang="en-US" sz="2600"/>
              <a:t>Use the action plan document to capture your notes and thinking. </a:t>
            </a:r>
            <a:endParaRPr sz="2600"/>
          </a:p>
          <a:p>
            <a:pPr marL="236538" lvl="0" indent="-7938" algn="l" rtl="0">
              <a:lnSpc>
                <a:spcPct val="125000"/>
              </a:lnSpc>
              <a:spcBef>
                <a:spcPts val="1800"/>
              </a:spcBef>
              <a:spcAft>
                <a:spcPts val="0"/>
              </a:spcAft>
              <a:buClr>
                <a:schemeClr val="dk1"/>
              </a:buClr>
              <a:buSzPts val="2400"/>
              <a:buNone/>
            </a:pPr>
            <a:endParaRPr/>
          </a:p>
        </p:txBody>
      </p:sp>
      <p:sp>
        <p:nvSpPr>
          <p:cNvPr id="681" name="Google Shape;681;p50">
            <a:extLst>
              <a:ext uri="{C183D7F6-B498-43B3-948B-1728B52AA6E4}">
                <adec:decorative xmlns:adec="http://schemas.microsoft.com/office/drawing/2017/decorative" val="1"/>
              </a:ext>
            </a:extLst>
          </p:cNvPr>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SzPts val="1000"/>
              <a:buNone/>
            </a:pPr>
            <a:fld id="{00000000-1234-1234-1234-123412341234}" type="slidenum">
              <a:rPr lang="en-US"/>
              <a:t>42</a:t>
            </a:fld>
            <a:endParaRPr/>
          </a:p>
        </p:txBody>
      </p:sp>
      <p:pic>
        <p:nvPicPr>
          <p:cNvPr id="2" name="Picture 1" descr="A screenshot of the note-taking activity. it reads: &quot;Activity 4: Reviewing District Capacity&quot; It is an empty table with 6 rows (Key personnel, Fit, Knowledge, Resource allocation, Training/coaching, Data-based decision making) and 3 columns for each (notes, strengths, and areas for improvement)">
            <a:extLst>
              <a:ext uri="{FF2B5EF4-FFF2-40B4-BE49-F238E27FC236}">
                <a16:creationId xmlns:a16="http://schemas.microsoft.com/office/drawing/2014/main" id="{7A006A53-76FA-8921-4EEB-AA4BC9B8B3B1}"/>
              </a:ext>
            </a:extLst>
          </p:cNvPr>
          <p:cNvPicPr>
            <a:picLocks noChangeAspect="1"/>
          </p:cNvPicPr>
          <p:nvPr/>
        </p:nvPicPr>
        <p:blipFill>
          <a:blip r:embed="rId3"/>
          <a:stretch>
            <a:fillRect/>
          </a:stretch>
        </p:blipFill>
        <p:spPr>
          <a:xfrm>
            <a:off x="4892634" y="1371600"/>
            <a:ext cx="6840642" cy="4445430"/>
          </a:xfrm>
          <a:prstGeom prst="rect">
            <a:avLst/>
          </a:prstGeom>
        </p:spPr>
      </p:pic>
    </p:spTree>
    <p:extLst>
      <p:ext uri="{BB962C8B-B14F-4D97-AF65-F5344CB8AC3E}">
        <p14:creationId xmlns:p14="http://schemas.microsoft.com/office/powerpoint/2010/main" val="16575597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51"/>
          <p:cNvSpPr txBox="1">
            <a:spLocks noGrp="1"/>
          </p:cNvSpPr>
          <p:nvPr>
            <p:ph type="title"/>
          </p:nvPr>
        </p:nvSpPr>
        <p:spPr>
          <a:xfrm>
            <a:off x="4002258" y="1089661"/>
            <a:ext cx="7275342" cy="2650936"/>
          </a:xfrm>
          <a:noFill/>
          <a:ln>
            <a:noFill/>
          </a:ln>
        </p:spPr>
        <p:txBody>
          <a:bodyPr spcFirstLastPara="1" wrap="square" lIns="0" tIns="0" rIns="0" bIns="0" anchor="b" anchorCtr="0">
            <a:normAutofit/>
          </a:bodyPr>
          <a:lstStyle/>
          <a:p>
            <a:pPr lvl="0"/>
            <a:r>
              <a:rPr lang="en-US"/>
              <a:t>Implementation</a:t>
            </a:r>
          </a:p>
        </p:txBody>
      </p:sp>
      <p:sp>
        <p:nvSpPr>
          <p:cNvPr id="688" name="Google Shape;688;p51"/>
          <p:cNvSpPr txBox="1">
            <a:spLocks noGrp="1"/>
          </p:cNvSpPr>
          <p:nvPr>
            <p:ph type="body" idx="1"/>
          </p:nvPr>
        </p:nvSpPr>
        <p:spPr>
          <a:xfrm>
            <a:off x="4002258" y="4016326"/>
            <a:ext cx="7275342" cy="1899139"/>
          </a:xfrm>
          <a:noFill/>
          <a:ln>
            <a:noFill/>
          </a:ln>
        </p:spPr>
        <p:txBody>
          <a:bodyPr spcFirstLastPara="1" wrap="square" lIns="0" tIns="0" rIns="0" bIns="0" anchor="t" anchorCtr="0">
            <a:normAutofit/>
          </a:bodyPr>
          <a:lstStyle/>
          <a:p>
            <a:pPr lvl="0"/>
            <a:r>
              <a:rPr lang="en-US"/>
              <a:t>Training/Coaching</a:t>
            </a:r>
          </a:p>
          <a:p>
            <a:pPr lvl="0"/>
            <a:r>
              <a:rPr lang="en-US"/>
              <a:t>Data-Based Decision Making</a:t>
            </a:r>
          </a:p>
        </p:txBody>
      </p:sp>
      <p:sp>
        <p:nvSpPr>
          <p:cNvPr id="689" name="Google Shape;689;p51"/>
          <p:cNvSpPr txBox="1">
            <a:spLocks noGrp="1"/>
          </p:cNvSpPr>
          <p:nvPr>
            <p:ph type="sldNum" idx="12"/>
          </p:nvPr>
        </p:nvSpPr>
        <p:spPr>
          <a:xfrm>
            <a:off x="11734800" y="6704112"/>
            <a:ext cx="157094" cy="153888"/>
          </a:xfrm>
          <a:noFill/>
          <a:ln>
            <a:noFill/>
          </a:ln>
        </p:spPr>
        <p:txBody>
          <a:bodyPr spcFirstLastPara="1" wrap="square" lIns="0" tIns="0" rIns="0" bIns="0" anchor="b" anchorCtr="0">
            <a:spAutoFit/>
          </a:bodyPr>
          <a:lstStyle/>
          <a:p>
            <a:pPr lvl="0"/>
            <a:fld id="{00000000-1234-1234-1234-123412341234}" type="slidenum">
              <a:rPr lang="en-US"/>
              <a:pPr lvl="0"/>
              <a:t>43</a:t>
            </a:fld>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30"/>
          <p:cNvSpPr txBox="1">
            <a:spLocks noGrp="1"/>
          </p:cNvSpPr>
          <p:nvPr>
            <p:ph type="title"/>
          </p:nvPr>
        </p:nvSpPr>
        <p:spPr>
          <a:xfrm>
            <a:off x="457200" y="0"/>
            <a:ext cx="11276076" cy="1280160"/>
          </a:xfrm>
        </p:spPr>
        <p:txBody>
          <a:bodyPr spcFirstLastPara="1" lIns="0" tIns="0" rIns="0" bIns="0" anchor="ctr" anchorCtr="0">
            <a:normAutofit/>
          </a:bodyPr>
          <a:lstStyle/>
          <a:p>
            <a:pPr marL="0" lvl="0" indent="0" rtl="0">
              <a:spcBef>
                <a:spcPts val="0"/>
              </a:spcBef>
              <a:spcAft>
                <a:spcPts val="0"/>
              </a:spcAft>
              <a:buClr>
                <a:schemeClr val="dk1"/>
              </a:buClr>
              <a:buSzPts val="4200"/>
              <a:buFont typeface="Calibri"/>
              <a:buNone/>
            </a:pPr>
            <a:r>
              <a:rPr lang="en-US" dirty="0"/>
              <a:t>Implementation (1)</a:t>
            </a:r>
          </a:p>
        </p:txBody>
      </p:sp>
      <p:sp>
        <p:nvSpPr>
          <p:cNvPr id="393" name="Google Shape;393;p30"/>
          <p:cNvSpPr txBox="1">
            <a:spLocks noGrp="1"/>
          </p:cNvSpPr>
          <p:nvPr>
            <p:ph sz="quarter" idx="14"/>
          </p:nvPr>
        </p:nvSpPr>
        <p:spPr>
          <a:xfrm>
            <a:off x="457200" y="1371600"/>
            <a:ext cx="5568696" cy="4343400"/>
          </a:xfrm>
        </p:spPr>
        <p:txBody>
          <a:bodyPr spcFirstLastPara="1" lIns="0" tIns="0" rIns="0" bIns="0" anchorCtr="0">
            <a:normAutofit/>
          </a:bodyPr>
          <a:lstStyle/>
          <a:p>
            <a:pPr marL="228600" lvl="0" indent="0" rtl="0">
              <a:spcBef>
                <a:spcPts val="1800"/>
              </a:spcBef>
              <a:spcAft>
                <a:spcPts val="0"/>
              </a:spcAft>
              <a:buSzPts val="2600"/>
              <a:buNone/>
            </a:pPr>
            <a:r>
              <a:rPr lang="en-US" b="0" i="0" u="none" strike="noStrike"/>
              <a:t>The active process of supporting local education agencies (LEAs) with accurate and consistent implementation of DBI to support students. </a:t>
            </a:r>
          </a:p>
          <a:p>
            <a:pPr marL="457200" lvl="0" indent="-228600" rtl="0">
              <a:spcBef>
                <a:spcPts val="1800"/>
              </a:spcBef>
              <a:spcAft>
                <a:spcPts val="0"/>
              </a:spcAft>
              <a:buClr>
                <a:schemeClr val="dk1"/>
              </a:buClr>
              <a:buSzPts val="2600"/>
              <a:buNone/>
            </a:pPr>
            <a:endParaRPr lang="en-US"/>
          </a:p>
        </p:txBody>
      </p:sp>
      <p:sp>
        <p:nvSpPr>
          <p:cNvPr id="400" name="Text Placeholder 4">
            <a:extLst>
              <a:ext uri="{FF2B5EF4-FFF2-40B4-BE49-F238E27FC236}">
                <a16:creationId xmlns:a16="http://schemas.microsoft.com/office/drawing/2014/main" id="{443E94FD-5D1F-5880-CE21-96D97D0FB63A}"/>
              </a:ext>
            </a:extLst>
          </p:cNvPr>
          <p:cNvSpPr>
            <a:spLocks noGrp="1"/>
          </p:cNvSpPr>
          <p:nvPr>
            <p:ph type="body" sz="quarter" idx="13"/>
          </p:nvPr>
        </p:nvSpPr>
        <p:spPr>
          <a:xfrm>
            <a:off x="457200" y="5751576"/>
            <a:ext cx="11274552" cy="192024"/>
          </a:xfrm>
        </p:spPr>
        <p:txBody>
          <a:bodyPr/>
          <a:lstStyle/>
          <a:p>
            <a:endParaRPr lang="en-US"/>
          </a:p>
        </p:txBody>
      </p:sp>
      <p:pic>
        <p:nvPicPr>
          <p:cNvPr id="6" name="Graphic 5" descr="Dance steps with solid fill">
            <a:extLst>
              <a:ext uri="{FF2B5EF4-FFF2-40B4-BE49-F238E27FC236}">
                <a16:creationId xmlns:a16="http://schemas.microsoft.com/office/drawing/2014/main" id="{E4F22B60-D918-E9CD-236E-B045994DC43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869615" y="1612231"/>
            <a:ext cx="3862137" cy="3862137"/>
          </a:xfrm>
          <a:prstGeom prst="rect">
            <a:avLst/>
          </a:prstGeom>
        </p:spPr>
      </p:pic>
      <p:sp>
        <p:nvSpPr>
          <p:cNvPr id="395" name="Google Shape;395;p30">
            <a:extLst>
              <a:ext uri="{C183D7F6-B498-43B3-948B-1728B52AA6E4}">
                <adec:decorative xmlns:adec="http://schemas.microsoft.com/office/drawing/2017/decorative" val="0"/>
              </a:ext>
            </a:extLst>
          </p:cNvPr>
          <p:cNvSpPr txBox="1">
            <a:spLocks noGrp="1"/>
          </p:cNvSpPr>
          <p:nvPr>
            <p:ph type="sldNum" sz="quarter" idx="12"/>
          </p:nvPr>
        </p:nvSpPr>
        <p:spPr>
          <a:xfrm>
            <a:off x="11734800" y="6704112"/>
            <a:ext cx="157094" cy="153888"/>
          </a:xfrm>
        </p:spPr>
        <p:txBody>
          <a:bodyPr spcFirstLastPara="1" wrap="none" lIns="0" tIns="0" rIns="0" bIns="0" anchor="t" anchorCtr="0">
            <a:noAutofit/>
          </a:bodyPr>
          <a:lstStyle/>
          <a:p>
            <a:pPr marL="0" lvl="0" indent="0" rtl="0">
              <a:lnSpc>
                <a:spcPct val="90000"/>
              </a:lnSpc>
              <a:spcBef>
                <a:spcPts val="0"/>
              </a:spcBef>
              <a:spcAft>
                <a:spcPts val="600"/>
              </a:spcAft>
              <a:buSzPts val="1000"/>
              <a:buNone/>
            </a:pPr>
            <a:fld id="{00000000-1234-1234-1234-123412341234}" type="slidenum">
              <a:rPr lang="en-US"/>
              <a:pPr marL="0" lvl="0" indent="0" rtl="0">
                <a:lnSpc>
                  <a:spcPct val="90000"/>
                </a:lnSpc>
                <a:spcBef>
                  <a:spcPts val="0"/>
                </a:spcBef>
                <a:spcAft>
                  <a:spcPts val="600"/>
                </a:spcAft>
                <a:buSzPts val="1000"/>
                <a:buNone/>
              </a:pPr>
              <a:t>44</a:t>
            </a:fld>
            <a:endParaRPr lang="en-US"/>
          </a:p>
        </p:txBody>
      </p:sp>
    </p:spTree>
    <p:extLst>
      <p:ext uri="{BB962C8B-B14F-4D97-AF65-F5344CB8AC3E}">
        <p14:creationId xmlns:p14="http://schemas.microsoft.com/office/powerpoint/2010/main" val="26037237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29"/>
          <p:cNvSpPr txBox="1">
            <a:spLocks noGrp="1"/>
          </p:cNvSpPr>
          <p:nvPr>
            <p:ph type="title"/>
          </p:nvPr>
        </p:nvSpPr>
        <p:spPr>
          <a:xfrm>
            <a:off x="457200" y="0"/>
            <a:ext cx="11276100" cy="128010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SzPts val="4200"/>
              <a:buNone/>
            </a:pPr>
            <a:r>
              <a:rPr lang="en-US" dirty="0"/>
              <a:t>State-Level Implementation (3)</a:t>
            </a:r>
            <a:endParaRPr dirty="0"/>
          </a:p>
        </p:txBody>
      </p:sp>
      <p:sp>
        <p:nvSpPr>
          <p:cNvPr id="381" name="Google Shape;381;p29"/>
          <p:cNvSpPr txBox="1">
            <a:spLocks noGrp="1"/>
          </p:cNvSpPr>
          <p:nvPr>
            <p:ph type="body" idx="1"/>
          </p:nvPr>
        </p:nvSpPr>
        <p:spPr>
          <a:xfrm>
            <a:off x="1435265" y="1828799"/>
            <a:ext cx="3557016" cy="4498800"/>
          </a:xfrm>
          <a:prstGeom prst="rect">
            <a:avLst/>
          </a:prstGeom>
          <a:noFill/>
          <a:ln>
            <a:noFill/>
          </a:ln>
        </p:spPr>
        <p:txBody>
          <a:bodyPr spcFirstLastPara="1" wrap="square" lIns="0" tIns="0" rIns="0" bIns="0" anchor="t" anchorCtr="0">
            <a:noAutofit/>
          </a:bodyPr>
          <a:lstStyle/>
          <a:p>
            <a:pPr marL="0" lvl="0" indent="0" algn="ctr" rtl="0">
              <a:lnSpc>
                <a:spcPct val="125000"/>
              </a:lnSpc>
              <a:spcBef>
                <a:spcPts val="0"/>
              </a:spcBef>
              <a:spcAft>
                <a:spcPts val="0"/>
              </a:spcAft>
              <a:buSzPts val="2400"/>
              <a:buNone/>
            </a:pPr>
            <a:r>
              <a:rPr lang="en-US" sz="2800" b="1">
                <a:solidFill>
                  <a:srgbClr val="212121"/>
                </a:solidFill>
                <a:latin typeface="Calibri"/>
                <a:ea typeface="Calibri"/>
                <a:cs typeface="Calibri"/>
                <a:sym typeface="Calibri"/>
              </a:rPr>
              <a:t>Training/Coaching</a:t>
            </a:r>
            <a:endParaRPr sz="2800" b="1"/>
          </a:p>
        </p:txBody>
      </p:sp>
      <p:sp>
        <p:nvSpPr>
          <p:cNvPr id="383" name="Google Shape;383;p29">
            <a:extLst>
              <a:ext uri="{C183D7F6-B498-43B3-948B-1728B52AA6E4}">
                <adec:decorative xmlns:adec="http://schemas.microsoft.com/office/drawing/2017/decorative" val="1"/>
              </a:ext>
            </a:extLst>
          </p:cNvPr>
          <p:cNvSpPr txBox="1">
            <a:spLocks noGrp="1"/>
          </p:cNvSpPr>
          <p:nvPr>
            <p:ph type="sldNum" idx="12"/>
          </p:nvPr>
        </p:nvSpPr>
        <p:spPr>
          <a:xfrm>
            <a:off x="11734800" y="6704112"/>
            <a:ext cx="157200" cy="153900"/>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45</a:t>
            </a:fld>
            <a:endParaRPr/>
          </a:p>
        </p:txBody>
      </p:sp>
      <p:pic>
        <p:nvPicPr>
          <p:cNvPr id="8" name="Graphic 7" descr="Teacher with solid fill">
            <a:extLst>
              <a:ext uri="{FF2B5EF4-FFF2-40B4-BE49-F238E27FC236}">
                <a16:creationId xmlns:a16="http://schemas.microsoft.com/office/drawing/2014/main" id="{A443DE9F-37C3-438D-B28A-FDC331C2FEE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35265" y="2218951"/>
            <a:ext cx="3546310" cy="3546310"/>
          </a:xfrm>
          <a:prstGeom prst="rect">
            <a:avLst/>
          </a:prstGeom>
        </p:spPr>
      </p:pic>
      <p:pic>
        <p:nvPicPr>
          <p:cNvPr id="10" name="Graphic 9" descr="Statistics with solid fill">
            <a:extLst>
              <a:ext uri="{FF2B5EF4-FFF2-40B4-BE49-F238E27FC236}">
                <a16:creationId xmlns:a16="http://schemas.microsoft.com/office/drawing/2014/main" id="{3634CE33-4B12-D2CD-704C-45F9CEEB560E}"/>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210425" y="2218951"/>
            <a:ext cx="3546310" cy="3546310"/>
          </a:xfrm>
          <a:prstGeom prst="rect">
            <a:avLst/>
          </a:prstGeom>
        </p:spPr>
      </p:pic>
      <p:sp>
        <p:nvSpPr>
          <p:cNvPr id="2" name="Google Shape;381;p29">
            <a:extLst>
              <a:ext uri="{FF2B5EF4-FFF2-40B4-BE49-F238E27FC236}">
                <a16:creationId xmlns:a16="http://schemas.microsoft.com/office/drawing/2014/main" id="{53838799-6FE5-050D-4CC4-832F60E20050}"/>
              </a:ext>
            </a:extLst>
          </p:cNvPr>
          <p:cNvSpPr txBox="1">
            <a:spLocks/>
          </p:cNvSpPr>
          <p:nvPr/>
        </p:nvSpPr>
        <p:spPr>
          <a:xfrm>
            <a:off x="6657975" y="1828799"/>
            <a:ext cx="4651210" cy="3936461"/>
          </a:xfrm>
          <a:prstGeom prst="rect">
            <a:avLst/>
          </a:prstGeom>
          <a:noFill/>
          <a:ln>
            <a:noFill/>
          </a:ln>
        </p:spPr>
        <p:txBody>
          <a:bodyPr spcFirstLastPara="1" vert="horz" wrap="square" lIns="0" tIns="0" rIns="0" bIns="0" rtlCol="0" anchor="t" anchorCtr="0">
            <a:noAutofit/>
          </a:bodyPr>
          <a:lstStyle>
            <a:lvl1pPr marL="457200" marR="0" lvl="0" indent="-228600" algn="l" defTabSz="685800" rtl="0" eaLnBrk="1" fontAlgn="auto" latinLnBrk="0" hangingPunct="1">
              <a:lnSpc>
                <a:spcPct val="125000"/>
              </a:lnSpc>
              <a:spcBef>
                <a:spcPts val="1800"/>
              </a:spcBef>
              <a:spcAft>
                <a:spcPts val="0"/>
              </a:spcAft>
              <a:buClr>
                <a:schemeClr val="dk1"/>
              </a:buClr>
              <a:buSzPts val="2400"/>
              <a:buFont typeface="Wingdings" panose="05000000000000000000" pitchFamily="2" charset="2"/>
              <a:buNone/>
              <a:tabLst/>
              <a:defRPr sz="2400" b="0" i="0" kern="1200">
                <a:solidFill>
                  <a:schemeClr val="dk1"/>
                </a:solidFill>
                <a:latin typeface="+mn-lt"/>
                <a:ea typeface="Calibri"/>
                <a:cs typeface="Calibri"/>
              </a:defRPr>
            </a:lvl1pPr>
            <a:lvl2pPr marL="914400" marR="0" lvl="1" indent="-381000" algn="l" defTabSz="685800" rtl="0" eaLnBrk="1" fontAlgn="auto" latinLnBrk="0" hangingPunct="1">
              <a:lnSpc>
                <a:spcPct val="125000"/>
              </a:lnSpc>
              <a:spcBef>
                <a:spcPts val="600"/>
              </a:spcBef>
              <a:spcAft>
                <a:spcPts val="0"/>
              </a:spcAft>
              <a:buClr>
                <a:schemeClr val="dk1"/>
              </a:buClr>
              <a:buSzPts val="2400"/>
              <a:buFont typeface="Times New Roman"/>
              <a:buChar char="•"/>
              <a:tabLst/>
              <a:defRPr sz="2400" b="0" i="0" kern="1200">
                <a:solidFill>
                  <a:schemeClr val="dk2"/>
                </a:solidFill>
                <a:latin typeface="+mn-lt"/>
                <a:ea typeface="Calibri"/>
                <a:cs typeface="Calibri"/>
              </a:defRPr>
            </a:lvl2pPr>
            <a:lvl3pPr marL="1371600" marR="0" lvl="2" indent="-381000" algn="l" defTabSz="685800" rtl="0" eaLnBrk="1" fontAlgn="auto" latinLnBrk="0" hangingPunct="1">
              <a:lnSpc>
                <a:spcPct val="125000"/>
              </a:lnSpc>
              <a:spcBef>
                <a:spcPts val="600"/>
              </a:spcBef>
              <a:spcAft>
                <a:spcPts val="0"/>
              </a:spcAft>
              <a:buClr>
                <a:schemeClr val="dk1"/>
              </a:buClr>
              <a:buSzPts val="2400"/>
              <a:buFont typeface="Arial Narrow"/>
              <a:buChar char="–"/>
              <a:tabLst/>
              <a:defRPr sz="2400" b="0" i="0" kern="1200">
                <a:solidFill>
                  <a:schemeClr val="dk2"/>
                </a:solidFill>
                <a:latin typeface="+mn-lt"/>
                <a:ea typeface="Calibri"/>
                <a:cs typeface="Calibri"/>
              </a:defRPr>
            </a:lvl3pPr>
            <a:lvl4pPr marL="1828800" marR="0" lvl="3" indent="-381000" algn="l" defTabSz="685800" rtl="0" eaLnBrk="1" fontAlgn="auto" latinLnBrk="0" hangingPunct="1">
              <a:lnSpc>
                <a:spcPct val="125000"/>
              </a:lnSpc>
              <a:spcBef>
                <a:spcPts val="600"/>
              </a:spcBef>
              <a:spcAft>
                <a:spcPts val="0"/>
              </a:spcAft>
              <a:buClr>
                <a:schemeClr val="dk1"/>
              </a:buClr>
              <a:buSzPts val="2400"/>
              <a:buFont typeface="Arial Narrow"/>
              <a:buChar char="»"/>
              <a:tabLst/>
              <a:defRPr sz="2400" b="0" i="0" kern="1200">
                <a:solidFill>
                  <a:schemeClr val="dk2"/>
                </a:solidFill>
                <a:latin typeface="+mn-lt"/>
                <a:ea typeface="Calibri"/>
                <a:cs typeface="Calibri"/>
              </a:defRPr>
            </a:lvl4pPr>
            <a:lvl5pPr marL="2286000" marR="0" lvl="4" indent="-381000" algn="l" defTabSz="685800" rtl="0" eaLnBrk="1" fontAlgn="auto" latinLnBrk="0" hangingPunct="1">
              <a:lnSpc>
                <a:spcPct val="125000"/>
              </a:lnSpc>
              <a:spcBef>
                <a:spcPts val="600"/>
              </a:spcBef>
              <a:spcAft>
                <a:spcPts val="0"/>
              </a:spcAft>
              <a:buClr>
                <a:schemeClr val="dk1"/>
              </a:buClr>
              <a:buSzPts val="2400"/>
              <a:buFont typeface="Arial Narrow"/>
              <a:buChar char="◦"/>
              <a:tabLst/>
              <a:defRPr sz="2400" b="0" i="0" kern="1200">
                <a:solidFill>
                  <a:schemeClr val="dk2"/>
                </a:solidFill>
                <a:latin typeface="+mn-lt"/>
                <a:ea typeface="Calibri"/>
                <a:cs typeface="Calibri"/>
              </a:defRPr>
            </a:lvl5pPr>
            <a:lvl6pPr marL="2743200" lvl="5" indent="-381000" algn="l" defTabSz="685800" rtl="0" eaLnBrk="1" latinLnBrk="0" hangingPunct="1">
              <a:lnSpc>
                <a:spcPct val="125000"/>
              </a:lnSpc>
              <a:spcBef>
                <a:spcPts val="1800"/>
              </a:spcBef>
              <a:spcAft>
                <a:spcPts val="0"/>
              </a:spcAft>
              <a:buClr>
                <a:schemeClr val="dk1"/>
              </a:buClr>
              <a:buSzPts val="2400"/>
              <a:buFont typeface="Arial Narrow"/>
              <a:buChar char="›"/>
              <a:defRPr sz="2400" kern="1200">
                <a:solidFill>
                  <a:schemeClr val="dk1"/>
                </a:solidFill>
                <a:latin typeface="+mn-lt"/>
                <a:ea typeface="+mn-ea"/>
                <a:cs typeface="+mn-cs"/>
              </a:defRPr>
            </a:lvl6pPr>
            <a:lvl7pPr marL="3200400" lvl="6" indent="-342900" algn="l" defTabSz="685800" rtl="0" eaLnBrk="1" latinLnBrk="0" hangingPunct="1">
              <a:lnSpc>
                <a:spcPct val="90000"/>
              </a:lnSpc>
              <a:spcBef>
                <a:spcPts val="375"/>
              </a:spcBef>
              <a:spcAft>
                <a:spcPts val="0"/>
              </a:spcAft>
              <a:buClr>
                <a:schemeClr val="dk1"/>
              </a:buClr>
              <a:buSzPts val="1800"/>
              <a:buFont typeface="Arial" panose="020B0604020202020204" pitchFamily="34" charset="0"/>
              <a:buChar char="•"/>
              <a:defRPr sz="1350" kern="1200">
                <a:solidFill>
                  <a:schemeClr val="tx1"/>
                </a:solidFill>
                <a:latin typeface="+mn-lt"/>
                <a:ea typeface="+mn-ea"/>
                <a:cs typeface="+mn-cs"/>
              </a:defRPr>
            </a:lvl7pPr>
            <a:lvl8pPr marL="3657600" lvl="7" indent="-342900" algn="l" defTabSz="685800" rtl="0" eaLnBrk="1" latinLnBrk="0" hangingPunct="1">
              <a:lnSpc>
                <a:spcPct val="90000"/>
              </a:lnSpc>
              <a:spcBef>
                <a:spcPts val="375"/>
              </a:spcBef>
              <a:spcAft>
                <a:spcPts val="0"/>
              </a:spcAft>
              <a:buClr>
                <a:schemeClr val="dk1"/>
              </a:buClr>
              <a:buSzPts val="1800"/>
              <a:buFont typeface="Arial" panose="020B0604020202020204" pitchFamily="34" charset="0"/>
              <a:buChar char="•"/>
              <a:defRPr sz="1350" kern="1200">
                <a:solidFill>
                  <a:schemeClr val="tx1"/>
                </a:solidFill>
                <a:latin typeface="+mn-lt"/>
                <a:ea typeface="+mn-ea"/>
                <a:cs typeface="+mn-cs"/>
              </a:defRPr>
            </a:lvl8pPr>
            <a:lvl9pPr marL="4114800" lvl="8" indent="-342900" algn="l" defTabSz="685800" rtl="0" eaLnBrk="1" latinLnBrk="0" hangingPunct="1">
              <a:lnSpc>
                <a:spcPct val="90000"/>
              </a:lnSpc>
              <a:spcBef>
                <a:spcPts val="375"/>
              </a:spcBef>
              <a:spcAft>
                <a:spcPts val="0"/>
              </a:spcAft>
              <a:buClr>
                <a:schemeClr val="dk1"/>
              </a:buClr>
              <a:buSzPts val="1800"/>
              <a:buFont typeface="Arial" panose="020B0604020202020204" pitchFamily="34" charset="0"/>
              <a:buChar char="•"/>
              <a:defRPr sz="1350" kern="1200">
                <a:solidFill>
                  <a:schemeClr val="tx1"/>
                </a:solidFill>
                <a:latin typeface="+mn-lt"/>
                <a:ea typeface="+mn-ea"/>
                <a:cs typeface="+mn-cs"/>
              </a:defRPr>
            </a:lvl9pPr>
          </a:lstStyle>
          <a:p>
            <a:pPr marL="236538" indent="-7938" algn="ctr">
              <a:spcBef>
                <a:spcPts val="0"/>
              </a:spcBef>
            </a:pPr>
            <a:r>
              <a:rPr lang="en-US" sz="2800" b="1">
                <a:solidFill>
                  <a:srgbClr val="212121"/>
                </a:solidFill>
                <a:latin typeface="Calibri"/>
                <a:sym typeface="Calibri"/>
              </a:rPr>
              <a:t>Data-Based Decision Making</a:t>
            </a:r>
            <a:endParaRPr lang="en-US" sz="2800" b="1"/>
          </a:p>
        </p:txBody>
      </p:sp>
    </p:spTree>
    <p:extLst>
      <p:ext uri="{BB962C8B-B14F-4D97-AF65-F5344CB8AC3E}">
        <p14:creationId xmlns:p14="http://schemas.microsoft.com/office/powerpoint/2010/main" val="24313644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CBBC11A-7A97-8A03-0EA3-B611ADD0A4D5}"/>
              </a:ext>
            </a:extLst>
          </p:cNvPr>
          <p:cNvSpPr>
            <a:spLocks noGrp="1"/>
          </p:cNvSpPr>
          <p:nvPr>
            <p:ph type="title"/>
          </p:nvPr>
        </p:nvSpPr>
        <p:spPr>
          <a:xfrm>
            <a:off x="457200" y="0"/>
            <a:ext cx="11274552" cy="1280160"/>
          </a:xfrm>
        </p:spPr>
        <p:txBody>
          <a:bodyPr anchor="ctr">
            <a:normAutofit/>
          </a:bodyPr>
          <a:lstStyle/>
          <a:p>
            <a:r>
              <a:rPr lang="en-US"/>
              <a:t>Training/Coaching</a:t>
            </a:r>
          </a:p>
        </p:txBody>
      </p:sp>
      <p:sp>
        <p:nvSpPr>
          <p:cNvPr id="18" name="Content Placeholder 2">
            <a:extLst>
              <a:ext uri="{FF2B5EF4-FFF2-40B4-BE49-F238E27FC236}">
                <a16:creationId xmlns:a16="http://schemas.microsoft.com/office/drawing/2014/main" id="{C7909D69-A53A-FC06-C3E1-D55BC88A324E}"/>
              </a:ext>
            </a:extLst>
          </p:cNvPr>
          <p:cNvSpPr>
            <a:spLocks noGrp="1"/>
          </p:cNvSpPr>
          <p:nvPr>
            <p:ph sz="half" idx="1"/>
          </p:nvPr>
        </p:nvSpPr>
        <p:spPr>
          <a:xfrm>
            <a:off x="457200" y="1371600"/>
            <a:ext cx="5943600" cy="4343400"/>
          </a:xfrm>
        </p:spPr>
        <p:txBody>
          <a:bodyPr>
            <a:normAutofit/>
          </a:bodyPr>
          <a:lstStyle/>
          <a:p>
            <a:r>
              <a:rPr lang="en-US" b="0" i="0" u="none" strike="noStrike" cap="none"/>
              <a:t>The technical assistance delivery system to provide training and coaching to LEAs on implementation of DBI. </a:t>
            </a:r>
          </a:p>
        </p:txBody>
      </p:sp>
      <p:pic>
        <p:nvPicPr>
          <p:cNvPr id="4" name="Content Placeholder 3" descr="Teacher with solid fill">
            <a:extLst>
              <a:ext uri="{FF2B5EF4-FFF2-40B4-BE49-F238E27FC236}">
                <a16:creationId xmlns:a16="http://schemas.microsoft.com/office/drawing/2014/main" id="{96AF1794-584C-54AF-CB66-0F4B508BD96B}"/>
              </a:ext>
            </a:extLst>
          </p:cNvPr>
          <p:cNvPicPr>
            <a:picLocks noGrp="1" noChangeAspect="1"/>
          </p:cNvPicPr>
          <p:nvPr>
            <p:ph sz="half" idx="2"/>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388352" y="1344168"/>
            <a:ext cx="4343400" cy="4343400"/>
          </a:xfrm>
        </p:spPr>
      </p:pic>
      <p:sp>
        <p:nvSpPr>
          <p:cNvPr id="27" name="Text Placeholder 4">
            <a:extLst>
              <a:ext uri="{FF2B5EF4-FFF2-40B4-BE49-F238E27FC236}">
                <a16:creationId xmlns:a16="http://schemas.microsoft.com/office/drawing/2014/main" id="{E726EAE8-5945-0866-D18F-DFE985885531}"/>
              </a:ext>
            </a:extLst>
          </p:cNvPr>
          <p:cNvSpPr>
            <a:spLocks noGrp="1"/>
          </p:cNvSpPr>
          <p:nvPr>
            <p:ph type="body" sz="quarter" idx="13"/>
          </p:nvPr>
        </p:nvSpPr>
        <p:spPr>
          <a:xfrm>
            <a:off x="457200" y="5751576"/>
            <a:ext cx="11274552" cy="192024"/>
          </a:xfrm>
        </p:spPr>
        <p:txBody>
          <a:bodyPr/>
          <a:lstStyle/>
          <a:p>
            <a:endParaRPr lang="en-US"/>
          </a:p>
        </p:txBody>
      </p:sp>
      <p:sp>
        <p:nvSpPr>
          <p:cNvPr id="9" name="Slide Number Placeholder 8">
            <a:extLst>
              <a:ext uri="{FF2B5EF4-FFF2-40B4-BE49-F238E27FC236}">
                <a16:creationId xmlns:a16="http://schemas.microsoft.com/office/drawing/2014/main" id="{AEC91B79-AD18-130F-E45D-8C974BA2DB15}"/>
              </a:ext>
            </a:extLst>
          </p:cNvPr>
          <p:cNvSpPr>
            <a:spLocks noGrp="1"/>
          </p:cNvSpPr>
          <p:nvPr>
            <p:ph type="sldNum" sz="quarter" idx="12"/>
          </p:nvPr>
        </p:nvSpPr>
        <p:spPr>
          <a:xfrm>
            <a:off x="11734800" y="6704112"/>
            <a:ext cx="157094" cy="153888"/>
          </a:xfrm>
        </p:spPr>
        <p:txBody>
          <a:bodyPr wrap="none" anchor="b">
            <a:normAutofit/>
          </a:bodyPr>
          <a:lstStyle/>
          <a:p>
            <a:pPr marL="0" lvl="0" indent="0" rtl="0">
              <a:spcBef>
                <a:spcPts val="0"/>
              </a:spcBef>
              <a:spcAft>
                <a:spcPts val="600"/>
              </a:spcAft>
              <a:buNone/>
            </a:pPr>
            <a:fld id="{00000000-1234-1234-1234-123412341234}" type="slidenum">
              <a:rPr lang="en-US" smtClean="0"/>
              <a:pPr marL="0" lvl="0" indent="0" rtl="0">
                <a:spcBef>
                  <a:spcPts val="0"/>
                </a:spcBef>
                <a:spcAft>
                  <a:spcPts val="600"/>
                </a:spcAft>
                <a:buNone/>
              </a:pPr>
              <a:t>46</a:t>
            </a:fld>
            <a:endParaRPr lang="en-US"/>
          </a:p>
        </p:txBody>
      </p:sp>
    </p:spTree>
    <p:extLst>
      <p:ext uri="{BB962C8B-B14F-4D97-AF65-F5344CB8AC3E}">
        <p14:creationId xmlns:p14="http://schemas.microsoft.com/office/powerpoint/2010/main" val="38773339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CD89E-AC42-8EEB-9025-7B244BAF8D02}"/>
              </a:ext>
            </a:extLst>
          </p:cNvPr>
          <p:cNvSpPr>
            <a:spLocks noGrp="1"/>
          </p:cNvSpPr>
          <p:nvPr>
            <p:ph type="title"/>
          </p:nvPr>
        </p:nvSpPr>
        <p:spPr/>
        <p:txBody>
          <a:bodyPr/>
          <a:lstStyle/>
          <a:p>
            <a:r>
              <a:rPr lang="en-US"/>
              <a:t>Data-Based Decision Making</a:t>
            </a:r>
          </a:p>
        </p:txBody>
      </p:sp>
      <p:sp>
        <p:nvSpPr>
          <p:cNvPr id="4" name="Content Placeholder 3">
            <a:extLst>
              <a:ext uri="{FF2B5EF4-FFF2-40B4-BE49-F238E27FC236}">
                <a16:creationId xmlns:a16="http://schemas.microsoft.com/office/drawing/2014/main" id="{A956358D-4447-3896-72C5-5FE66BC1F861}"/>
              </a:ext>
            </a:extLst>
          </p:cNvPr>
          <p:cNvSpPr>
            <a:spLocks noGrp="1"/>
          </p:cNvSpPr>
          <p:nvPr>
            <p:ph sz="half" idx="2"/>
          </p:nvPr>
        </p:nvSpPr>
        <p:spPr>
          <a:xfrm>
            <a:off x="5457825" y="1371600"/>
            <a:ext cx="6273927" cy="4343400"/>
          </a:xfrm>
        </p:spPr>
        <p:txBody>
          <a:bodyPr/>
          <a:lstStyle/>
          <a:p>
            <a:r>
              <a:rPr lang="en-US" sz="2800" b="0" i="0" u="none" strike="noStrike" cap="none">
                <a:solidFill>
                  <a:srgbClr val="000000"/>
                </a:solidFill>
                <a:latin typeface="+mj-lt"/>
                <a:ea typeface="Arial"/>
                <a:cs typeface="Arial"/>
                <a:sym typeface="Arial"/>
              </a:rPr>
              <a:t>Implementation requires the gathering of implementation/fidelity and impact/outcome data to fully evaluate training and coaching efforts. </a:t>
            </a:r>
          </a:p>
          <a:p>
            <a:endParaRPr lang="en-US"/>
          </a:p>
          <a:p>
            <a:endParaRPr lang="en-US"/>
          </a:p>
        </p:txBody>
      </p:sp>
      <p:pic>
        <p:nvPicPr>
          <p:cNvPr id="9" name="Content Placeholder 8" descr="Statistics with solid fill">
            <a:extLst>
              <a:ext uri="{FF2B5EF4-FFF2-40B4-BE49-F238E27FC236}">
                <a16:creationId xmlns:a16="http://schemas.microsoft.com/office/drawing/2014/main" id="{D3B38D30-78B0-04CD-10DD-A1464694769C}"/>
              </a:ext>
            </a:extLst>
          </p:cNvPr>
          <p:cNvPicPr>
            <a:picLocks noGrp="1" noChangeAspect="1"/>
          </p:cNvPicPr>
          <p:nvPr>
            <p:ph sz="half" idx="1"/>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7200" y="1446436"/>
            <a:ext cx="4138863" cy="4138863"/>
          </a:xfrm>
          <a:prstGeom prst="rect">
            <a:avLst/>
          </a:prstGeom>
        </p:spPr>
      </p:pic>
      <p:sp>
        <p:nvSpPr>
          <p:cNvPr id="5" name="Text Placeholder 4">
            <a:extLst>
              <a:ext uri="{FF2B5EF4-FFF2-40B4-BE49-F238E27FC236}">
                <a16:creationId xmlns:a16="http://schemas.microsoft.com/office/drawing/2014/main" id="{E14F8939-1E22-A910-848A-3F6C1F75BB9F}"/>
              </a:ext>
            </a:extLst>
          </p:cNvPr>
          <p:cNvSpPr>
            <a:spLocks noGrp="1"/>
          </p:cNvSpPr>
          <p:nvPr>
            <p:ph type="body" sz="quarter" idx="13"/>
          </p:nvPr>
        </p:nvSpPr>
        <p:spPr/>
        <p:txBody>
          <a:bodyPr/>
          <a:lstStyle/>
          <a:p>
            <a:endParaRPr lang="en-US"/>
          </a:p>
        </p:txBody>
      </p:sp>
      <p:sp>
        <p:nvSpPr>
          <p:cNvPr id="6" name="Slide Number Placeholder 5">
            <a:extLst>
              <a:ext uri="{FF2B5EF4-FFF2-40B4-BE49-F238E27FC236}">
                <a16:creationId xmlns:a16="http://schemas.microsoft.com/office/drawing/2014/main" id="{63B0CD69-9F09-7CD9-B327-9FCB0CFE9513}"/>
              </a:ext>
            </a:extLst>
          </p:cNvPr>
          <p:cNvSpPr>
            <a:spLocks noGrp="1"/>
          </p:cNvSpPr>
          <p:nvPr>
            <p:ph type="sldNum" sz="quarter" idx="12"/>
          </p:nvPr>
        </p:nvSpPr>
        <p:spPr/>
        <p:txBody>
          <a:bodyPr/>
          <a:lstStyle/>
          <a:p>
            <a:fld id="{BABF4E83-61DB-418F-A99F-17BC9BB58EF6}" type="slidenum">
              <a:rPr lang="en-US" smtClean="0"/>
              <a:t>47</a:t>
            </a:fld>
            <a:endParaRPr lang="en-US"/>
          </a:p>
        </p:txBody>
      </p:sp>
    </p:spTree>
    <p:extLst>
      <p:ext uri="{BB962C8B-B14F-4D97-AF65-F5344CB8AC3E}">
        <p14:creationId xmlns:p14="http://schemas.microsoft.com/office/powerpoint/2010/main" val="28164458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31"/>
          <p:cNvSpPr txBox="1">
            <a:spLocks noGrp="1"/>
          </p:cNvSpPr>
          <p:nvPr>
            <p:ph type="title"/>
          </p:nvPr>
        </p:nvSpPr>
        <p:spPr>
          <a:xfrm>
            <a:off x="-229836" y="119432"/>
            <a:ext cx="7735078" cy="128016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chemeClr val="dk1"/>
              </a:buClr>
              <a:buSzPts val="4200"/>
              <a:buFont typeface="Calibri"/>
              <a:buNone/>
            </a:pPr>
            <a:r>
              <a:rPr lang="en-US" dirty="0"/>
              <a:t>Why Is This Important? (3)</a:t>
            </a:r>
            <a:endParaRPr dirty="0"/>
          </a:p>
        </p:txBody>
      </p:sp>
      <p:sp>
        <p:nvSpPr>
          <p:cNvPr id="2" name="Content Placeholder 7">
            <a:extLst>
              <a:ext uri="{FF2B5EF4-FFF2-40B4-BE49-F238E27FC236}">
                <a16:creationId xmlns:a16="http://schemas.microsoft.com/office/drawing/2014/main" id="{43EDA9E7-ACF7-D0BA-DFA7-D5E41D5456B8}"/>
              </a:ext>
            </a:extLst>
          </p:cNvPr>
          <p:cNvSpPr txBox="1">
            <a:spLocks/>
          </p:cNvSpPr>
          <p:nvPr/>
        </p:nvSpPr>
        <p:spPr>
          <a:xfrm>
            <a:off x="457199" y="1371600"/>
            <a:ext cx="5742659" cy="4343400"/>
          </a:xfrm>
          <a:prstGeom prst="rect">
            <a:avLst/>
          </a:prstGeom>
        </p:spPr>
        <p:txBody>
          <a:bodyPr>
            <a:normAutofit/>
          </a:bodyPr>
          <a:lst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Ensures high-quality implementation</a:t>
            </a:r>
          </a:p>
          <a:p>
            <a:r>
              <a:rPr lang="en-US"/>
              <a:t>Allows for continuous improvement</a:t>
            </a:r>
          </a:p>
          <a:p>
            <a:r>
              <a:rPr lang="en-US"/>
              <a:t>Maximizes student outcomes</a:t>
            </a:r>
          </a:p>
          <a:p>
            <a:r>
              <a:rPr lang="en-US"/>
              <a:t>Promotes accountability and transparency </a:t>
            </a:r>
          </a:p>
          <a:p>
            <a:r>
              <a:rPr lang="en-US"/>
              <a:t>Facilitates sustainability and scalability</a:t>
            </a:r>
          </a:p>
          <a:p>
            <a:pPr lvl="1"/>
            <a:endParaRPr lang="en-US"/>
          </a:p>
        </p:txBody>
      </p:sp>
      <p:pic>
        <p:nvPicPr>
          <p:cNvPr id="9" name="Graphic 8" descr="Circles with arrows with solid fill">
            <a:extLst>
              <a:ext uri="{FF2B5EF4-FFF2-40B4-BE49-F238E27FC236}">
                <a16:creationId xmlns:a16="http://schemas.microsoft.com/office/drawing/2014/main" id="{14A1C63F-1870-A033-0606-4FAF93EF36E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810625" y="-1"/>
            <a:ext cx="3381375" cy="3381375"/>
          </a:xfrm>
          <a:prstGeom prst="rect">
            <a:avLst/>
          </a:prstGeom>
        </p:spPr>
      </p:pic>
      <p:pic>
        <p:nvPicPr>
          <p:cNvPr id="13" name="Graphic 12" descr="Pyramid with levels outline">
            <a:extLst>
              <a:ext uri="{FF2B5EF4-FFF2-40B4-BE49-F238E27FC236}">
                <a16:creationId xmlns:a16="http://schemas.microsoft.com/office/drawing/2014/main" id="{9D8876FA-54CE-7853-C84C-1DDF72329C9A}"/>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518815" y="1903601"/>
            <a:ext cx="2955543" cy="2955543"/>
          </a:xfrm>
          <a:prstGeom prst="rect">
            <a:avLst/>
          </a:prstGeom>
        </p:spPr>
      </p:pic>
      <p:pic>
        <p:nvPicPr>
          <p:cNvPr id="17" name="Graphic 16" descr="Playbook with solid fill">
            <a:extLst>
              <a:ext uri="{FF2B5EF4-FFF2-40B4-BE49-F238E27FC236}">
                <a16:creationId xmlns:a16="http://schemas.microsoft.com/office/drawing/2014/main" id="{7D81B0DF-2B3F-5B2A-287B-DBA292C9560A}"/>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023540" y="3476627"/>
            <a:ext cx="2955544" cy="2955544"/>
          </a:xfrm>
          <a:prstGeom prst="rect">
            <a:avLst/>
          </a:prstGeom>
        </p:spPr>
      </p:pic>
      <p:sp>
        <p:nvSpPr>
          <p:cNvPr id="427" name="Google Shape;427;p31">
            <a:extLst>
              <a:ext uri="{C183D7F6-B498-43B3-948B-1728B52AA6E4}">
                <adec:decorative xmlns:adec="http://schemas.microsoft.com/office/drawing/2017/decorative" val="0"/>
              </a:ext>
            </a:extLst>
          </p:cNvPr>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SzPts val="1000"/>
              <a:buNone/>
            </a:pPr>
            <a:fld id="{00000000-1234-1234-1234-123412341234}" type="slidenum">
              <a:rPr lang="en-US"/>
              <a:t>48</a:t>
            </a:fld>
            <a:endParaRPr/>
          </a:p>
        </p:txBody>
      </p:sp>
    </p:spTree>
    <p:extLst>
      <p:ext uri="{BB962C8B-B14F-4D97-AF65-F5344CB8AC3E}">
        <p14:creationId xmlns:p14="http://schemas.microsoft.com/office/powerpoint/2010/main" val="21396339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66DFB-C294-05DC-A188-281ECEE38549}"/>
              </a:ext>
            </a:extLst>
          </p:cNvPr>
          <p:cNvSpPr>
            <a:spLocks noGrp="1"/>
          </p:cNvSpPr>
          <p:nvPr>
            <p:ph type="title"/>
          </p:nvPr>
        </p:nvSpPr>
        <p:spPr/>
        <p:txBody>
          <a:bodyPr/>
          <a:lstStyle/>
          <a:p>
            <a:r>
              <a:rPr lang="en-US" dirty="0"/>
              <a:t>OSDE Timeline Year 1 (3)</a:t>
            </a:r>
          </a:p>
        </p:txBody>
      </p:sp>
      <p:sp>
        <p:nvSpPr>
          <p:cNvPr id="13" name="Freeform: Shape 12">
            <a:extLst>
              <a:ext uri="{FF2B5EF4-FFF2-40B4-BE49-F238E27FC236}">
                <a16:creationId xmlns:a16="http://schemas.microsoft.com/office/drawing/2014/main" id="{930C3C65-342B-8CCA-C097-BF6D9AB590D9}"/>
              </a:ext>
            </a:extLst>
          </p:cNvPr>
          <p:cNvSpPr/>
          <p:nvPr/>
        </p:nvSpPr>
        <p:spPr>
          <a:xfrm>
            <a:off x="462278" y="3867150"/>
            <a:ext cx="2442608" cy="1737360"/>
          </a:xfrm>
          <a:custGeom>
            <a:avLst/>
            <a:gdLst>
              <a:gd name="connsiteX0" fmla="*/ 0 w 2442608"/>
              <a:gd name="connsiteY0" fmla="*/ 0 h 1737360"/>
              <a:gd name="connsiteX1" fmla="*/ 2442608 w 2442608"/>
              <a:gd name="connsiteY1" fmla="*/ 0 h 1737360"/>
              <a:gd name="connsiteX2" fmla="*/ 2442608 w 2442608"/>
              <a:gd name="connsiteY2" fmla="*/ 1737360 h 1737360"/>
              <a:gd name="connsiteX3" fmla="*/ 0 w 2442608"/>
              <a:gd name="connsiteY3" fmla="*/ 1737360 h 1737360"/>
              <a:gd name="connsiteX4" fmla="*/ 0 w 2442608"/>
              <a:gd name="connsiteY4" fmla="*/ 0 h 173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2608" h="1737360">
                <a:moveTo>
                  <a:pt x="0" y="0"/>
                </a:moveTo>
                <a:lnTo>
                  <a:pt x="2442608" y="0"/>
                </a:lnTo>
                <a:lnTo>
                  <a:pt x="2442608" y="1737360"/>
                </a:lnTo>
                <a:lnTo>
                  <a:pt x="0" y="17373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199136" numCol="1" spcCol="1270" anchor="t" anchorCtr="1">
            <a:noAutofit/>
          </a:bodyPr>
          <a:lstStyle/>
          <a:p>
            <a:pPr marL="0" lvl="0" indent="0" algn="l" defTabSz="1244600">
              <a:lnSpc>
                <a:spcPct val="90000"/>
              </a:lnSpc>
              <a:spcBef>
                <a:spcPct val="0"/>
              </a:spcBef>
              <a:spcAft>
                <a:spcPct val="35000"/>
              </a:spcAft>
              <a:buNone/>
            </a:pPr>
            <a:r>
              <a:rPr lang="en-US" sz="2800" kern="1200"/>
              <a:t>Fall 2023</a:t>
            </a:r>
          </a:p>
          <a:p>
            <a:pPr marL="114300" lvl="1" indent="-114300" algn="l" defTabSz="577850">
              <a:lnSpc>
                <a:spcPct val="90000"/>
              </a:lnSpc>
              <a:spcBef>
                <a:spcPct val="0"/>
              </a:spcBef>
              <a:spcAft>
                <a:spcPct val="15000"/>
              </a:spcAft>
              <a:buChar char="•"/>
            </a:pPr>
            <a:r>
              <a:rPr lang="en-US" sz="1300" kern="1200"/>
              <a:t>DBI Training w/OSDE October 26 &amp; 27</a:t>
            </a:r>
          </a:p>
        </p:txBody>
      </p:sp>
      <p:sp>
        <p:nvSpPr>
          <p:cNvPr id="15" name="Freeform: Shape 14">
            <a:extLst>
              <a:ext uri="{FF2B5EF4-FFF2-40B4-BE49-F238E27FC236}">
                <a16:creationId xmlns:a16="http://schemas.microsoft.com/office/drawing/2014/main" id="{80D687E5-8955-5526-E939-BFDD2D948999}"/>
              </a:ext>
            </a:extLst>
          </p:cNvPr>
          <p:cNvSpPr/>
          <p:nvPr/>
        </p:nvSpPr>
        <p:spPr>
          <a:xfrm>
            <a:off x="3027017" y="1120140"/>
            <a:ext cx="2442608" cy="1737360"/>
          </a:xfrm>
          <a:custGeom>
            <a:avLst/>
            <a:gdLst>
              <a:gd name="connsiteX0" fmla="*/ 0 w 2442608"/>
              <a:gd name="connsiteY0" fmla="*/ 0 h 1737360"/>
              <a:gd name="connsiteX1" fmla="*/ 2442608 w 2442608"/>
              <a:gd name="connsiteY1" fmla="*/ 0 h 1737360"/>
              <a:gd name="connsiteX2" fmla="*/ 2442608 w 2442608"/>
              <a:gd name="connsiteY2" fmla="*/ 1737360 h 1737360"/>
              <a:gd name="connsiteX3" fmla="*/ 0 w 2442608"/>
              <a:gd name="connsiteY3" fmla="*/ 1737360 h 1737360"/>
              <a:gd name="connsiteX4" fmla="*/ 0 w 2442608"/>
              <a:gd name="connsiteY4" fmla="*/ 0 h 173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2608" h="1737360">
                <a:moveTo>
                  <a:pt x="0" y="0"/>
                </a:moveTo>
                <a:lnTo>
                  <a:pt x="2442608" y="0"/>
                </a:lnTo>
                <a:lnTo>
                  <a:pt x="2442608" y="1737360"/>
                </a:lnTo>
                <a:lnTo>
                  <a:pt x="0" y="17373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199136" numCol="1" spcCol="1270" anchor="t" anchorCtr="1">
            <a:noAutofit/>
          </a:bodyPr>
          <a:lstStyle/>
          <a:p>
            <a:pPr marL="0" lvl="0" indent="0" algn="l" defTabSz="1244600">
              <a:lnSpc>
                <a:spcPct val="90000"/>
              </a:lnSpc>
              <a:spcBef>
                <a:spcPct val="0"/>
              </a:spcBef>
              <a:spcAft>
                <a:spcPct val="35000"/>
              </a:spcAft>
              <a:buNone/>
            </a:pPr>
            <a:r>
              <a:rPr lang="en-US" sz="2800" kern="1200"/>
              <a:t>Winter 2023</a:t>
            </a:r>
          </a:p>
          <a:p>
            <a:pPr marL="114300" lvl="1" indent="-114300" algn="l" defTabSz="577850">
              <a:lnSpc>
                <a:spcPct val="90000"/>
              </a:lnSpc>
              <a:spcBef>
                <a:spcPct val="0"/>
              </a:spcBef>
              <a:spcAft>
                <a:spcPct val="15000"/>
              </a:spcAft>
              <a:buChar char="•"/>
            </a:pPr>
            <a:r>
              <a:rPr lang="en-US" sz="1300" kern="1200"/>
              <a:t>Developing MTSS-OSDE Leadership</a:t>
            </a:r>
          </a:p>
          <a:p>
            <a:pPr marL="114300" lvl="1" indent="-114300" algn="l" defTabSz="577850">
              <a:lnSpc>
                <a:spcPct val="90000"/>
              </a:lnSpc>
              <a:spcBef>
                <a:spcPct val="0"/>
              </a:spcBef>
              <a:spcAft>
                <a:spcPct val="15000"/>
              </a:spcAft>
              <a:buChar char="•"/>
            </a:pPr>
            <a:r>
              <a:rPr lang="en-US" sz="1300" kern="1200"/>
              <a:t>OKMTSS DATA Management System</a:t>
            </a:r>
          </a:p>
          <a:p>
            <a:pPr marL="114300" lvl="1" indent="-114300" algn="l" defTabSz="577850">
              <a:lnSpc>
                <a:spcPct val="90000"/>
              </a:lnSpc>
              <a:spcBef>
                <a:spcPct val="0"/>
              </a:spcBef>
              <a:spcAft>
                <a:spcPct val="15000"/>
              </a:spcAft>
              <a:buChar char="•"/>
            </a:pPr>
            <a:r>
              <a:rPr lang="en-US" sz="1300" kern="1200"/>
              <a:t>MTSS Winter Conference January 26</a:t>
            </a:r>
          </a:p>
        </p:txBody>
      </p:sp>
      <p:sp>
        <p:nvSpPr>
          <p:cNvPr id="17" name="Freeform: Shape 16">
            <a:extLst>
              <a:ext uri="{FF2B5EF4-FFF2-40B4-BE49-F238E27FC236}">
                <a16:creationId xmlns:a16="http://schemas.microsoft.com/office/drawing/2014/main" id="{0D7F88B7-838D-B34F-034E-AE3803B71BEE}"/>
              </a:ext>
            </a:extLst>
          </p:cNvPr>
          <p:cNvSpPr/>
          <p:nvPr/>
        </p:nvSpPr>
        <p:spPr>
          <a:xfrm>
            <a:off x="5591756" y="4000500"/>
            <a:ext cx="2442608" cy="1737360"/>
          </a:xfrm>
          <a:custGeom>
            <a:avLst/>
            <a:gdLst>
              <a:gd name="connsiteX0" fmla="*/ 0 w 2442608"/>
              <a:gd name="connsiteY0" fmla="*/ 0 h 1737360"/>
              <a:gd name="connsiteX1" fmla="*/ 2442608 w 2442608"/>
              <a:gd name="connsiteY1" fmla="*/ 0 h 1737360"/>
              <a:gd name="connsiteX2" fmla="*/ 2442608 w 2442608"/>
              <a:gd name="connsiteY2" fmla="*/ 1737360 h 1737360"/>
              <a:gd name="connsiteX3" fmla="*/ 0 w 2442608"/>
              <a:gd name="connsiteY3" fmla="*/ 1737360 h 1737360"/>
              <a:gd name="connsiteX4" fmla="*/ 0 w 2442608"/>
              <a:gd name="connsiteY4" fmla="*/ 0 h 173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2608" h="1737360">
                <a:moveTo>
                  <a:pt x="0" y="0"/>
                </a:moveTo>
                <a:lnTo>
                  <a:pt x="2442608" y="0"/>
                </a:lnTo>
                <a:lnTo>
                  <a:pt x="2442608" y="1737360"/>
                </a:lnTo>
                <a:lnTo>
                  <a:pt x="0" y="17373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199136" numCol="1" spcCol="1270" anchor="b" anchorCtr="1">
            <a:noAutofit/>
          </a:bodyPr>
          <a:lstStyle/>
          <a:p>
            <a:pPr marL="0" lvl="0" indent="0" algn="l" defTabSz="1244600">
              <a:lnSpc>
                <a:spcPct val="90000"/>
              </a:lnSpc>
              <a:spcBef>
                <a:spcPct val="0"/>
              </a:spcBef>
              <a:spcAft>
                <a:spcPct val="35000"/>
              </a:spcAft>
              <a:buNone/>
            </a:pPr>
            <a:r>
              <a:rPr lang="en-US" sz="2800" kern="1200"/>
              <a:t>Spring 2024</a:t>
            </a:r>
          </a:p>
          <a:p>
            <a:pPr marL="114300" lvl="1" indent="-114300" algn="l" defTabSz="577850">
              <a:lnSpc>
                <a:spcPct val="90000"/>
              </a:lnSpc>
              <a:spcBef>
                <a:spcPct val="0"/>
              </a:spcBef>
              <a:spcAft>
                <a:spcPct val="15000"/>
              </a:spcAft>
              <a:buChar char="•"/>
            </a:pPr>
            <a:r>
              <a:rPr lang="en-US" sz="1300" kern="1200"/>
              <a:t>OSDE Training OKMTSS on EDPlan</a:t>
            </a:r>
          </a:p>
          <a:p>
            <a:pPr marL="114300" lvl="1" indent="-114300" algn="l" defTabSz="577850">
              <a:lnSpc>
                <a:spcPct val="90000"/>
              </a:lnSpc>
              <a:spcBef>
                <a:spcPct val="0"/>
              </a:spcBef>
              <a:spcAft>
                <a:spcPct val="15000"/>
              </a:spcAft>
              <a:buChar char="•"/>
            </a:pPr>
            <a:r>
              <a:rPr lang="en-US" sz="1300" kern="1200"/>
              <a:t>IRIS Early Career Educator PD</a:t>
            </a:r>
          </a:p>
          <a:p>
            <a:pPr marL="114300" lvl="1" indent="-114300" algn="l" defTabSz="577850">
              <a:lnSpc>
                <a:spcPct val="90000"/>
              </a:lnSpc>
              <a:spcBef>
                <a:spcPct val="0"/>
              </a:spcBef>
              <a:spcAft>
                <a:spcPct val="15000"/>
              </a:spcAft>
              <a:buChar char="•"/>
            </a:pPr>
            <a:r>
              <a:rPr lang="en-US" sz="1300" kern="1200"/>
              <a:t>SPDG Instructional Coach</a:t>
            </a:r>
          </a:p>
        </p:txBody>
      </p:sp>
      <p:sp>
        <p:nvSpPr>
          <p:cNvPr id="19" name="Freeform: Shape 18">
            <a:extLst>
              <a:ext uri="{FF2B5EF4-FFF2-40B4-BE49-F238E27FC236}">
                <a16:creationId xmlns:a16="http://schemas.microsoft.com/office/drawing/2014/main" id="{967E726B-879F-951E-A45A-DC9F0C5FEED8}"/>
              </a:ext>
            </a:extLst>
          </p:cNvPr>
          <p:cNvSpPr/>
          <p:nvPr/>
        </p:nvSpPr>
        <p:spPr>
          <a:xfrm>
            <a:off x="8156495" y="929640"/>
            <a:ext cx="2442608" cy="1737360"/>
          </a:xfrm>
          <a:custGeom>
            <a:avLst/>
            <a:gdLst>
              <a:gd name="connsiteX0" fmla="*/ 0 w 2442608"/>
              <a:gd name="connsiteY0" fmla="*/ 0 h 1737360"/>
              <a:gd name="connsiteX1" fmla="*/ 2442608 w 2442608"/>
              <a:gd name="connsiteY1" fmla="*/ 0 h 1737360"/>
              <a:gd name="connsiteX2" fmla="*/ 2442608 w 2442608"/>
              <a:gd name="connsiteY2" fmla="*/ 1737360 h 1737360"/>
              <a:gd name="connsiteX3" fmla="*/ 0 w 2442608"/>
              <a:gd name="connsiteY3" fmla="*/ 1737360 h 1737360"/>
              <a:gd name="connsiteX4" fmla="*/ 0 w 2442608"/>
              <a:gd name="connsiteY4" fmla="*/ 0 h 173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2608" h="1737360">
                <a:moveTo>
                  <a:pt x="0" y="0"/>
                </a:moveTo>
                <a:lnTo>
                  <a:pt x="2442608" y="0"/>
                </a:lnTo>
                <a:lnTo>
                  <a:pt x="2442608" y="1737360"/>
                </a:lnTo>
                <a:lnTo>
                  <a:pt x="0" y="17373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199136" numCol="1" spcCol="1270" anchor="t" anchorCtr="1">
            <a:noAutofit/>
          </a:bodyPr>
          <a:lstStyle/>
          <a:p>
            <a:pPr marL="0" lvl="0" indent="0" algn="l" defTabSz="1244600">
              <a:lnSpc>
                <a:spcPct val="90000"/>
              </a:lnSpc>
              <a:spcBef>
                <a:spcPct val="0"/>
              </a:spcBef>
              <a:spcAft>
                <a:spcPct val="35000"/>
              </a:spcAft>
              <a:buNone/>
            </a:pPr>
            <a:r>
              <a:rPr lang="en-US" sz="2800" kern="1200"/>
              <a:t>Summer 2024</a:t>
            </a:r>
          </a:p>
          <a:p>
            <a:pPr marL="114300" lvl="1" indent="-114300" algn="l" defTabSz="577850">
              <a:lnSpc>
                <a:spcPct val="90000"/>
              </a:lnSpc>
              <a:spcBef>
                <a:spcPct val="0"/>
              </a:spcBef>
              <a:spcAft>
                <a:spcPct val="15000"/>
              </a:spcAft>
              <a:buChar char="•"/>
            </a:pPr>
            <a:r>
              <a:rPr lang="en-US" sz="1300" kern="1200"/>
              <a:t>AIR MTSS Implementation Needs-Assessment June 10, 11, 17, 18</a:t>
            </a:r>
          </a:p>
          <a:p>
            <a:pPr marL="114300" lvl="1" indent="-114300" algn="l" defTabSz="577850">
              <a:lnSpc>
                <a:spcPct val="90000"/>
              </a:lnSpc>
              <a:spcBef>
                <a:spcPct val="0"/>
              </a:spcBef>
              <a:spcAft>
                <a:spcPct val="15000"/>
              </a:spcAft>
              <a:buChar char="•"/>
            </a:pPr>
            <a:r>
              <a:rPr lang="en-US" sz="1300" kern="1200"/>
              <a:t>DBI Training at CCOSA June 14</a:t>
            </a:r>
          </a:p>
          <a:p>
            <a:pPr marL="114300" lvl="1" indent="-114300" algn="l" defTabSz="577850">
              <a:lnSpc>
                <a:spcPct val="90000"/>
              </a:lnSpc>
              <a:spcBef>
                <a:spcPct val="0"/>
              </a:spcBef>
              <a:spcAft>
                <a:spcPct val="15000"/>
              </a:spcAft>
              <a:buChar char="•"/>
            </a:pPr>
            <a:r>
              <a:rPr lang="en-US" sz="1300" kern="1200"/>
              <a:t>MTSS Summer Conference June 25, 26</a:t>
            </a:r>
          </a:p>
        </p:txBody>
      </p:sp>
      <p:sp>
        <p:nvSpPr>
          <p:cNvPr id="6" name="Rectangle: Rounded Corners 5">
            <a:extLst>
              <a:ext uri="{FF2B5EF4-FFF2-40B4-BE49-F238E27FC236}">
                <a16:creationId xmlns:a16="http://schemas.microsoft.com/office/drawing/2014/main" id="{C6A7469F-9131-EA68-E1E2-D843DE27D60A}"/>
              </a:ext>
              <a:ext uri="{C183D7F6-B498-43B3-948B-1728B52AA6E4}">
                <adec:decorative xmlns:adec="http://schemas.microsoft.com/office/drawing/2017/decorative" val="1"/>
              </a:ext>
            </a:extLst>
          </p:cNvPr>
          <p:cNvSpPr/>
          <p:nvPr/>
        </p:nvSpPr>
        <p:spPr>
          <a:xfrm>
            <a:off x="3210521" y="2215058"/>
            <a:ext cx="2137514" cy="404317"/>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1" name="Rectangle: Rounded Corners 10">
            <a:extLst>
              <a:ext uri="{FF2B5EF4-FFF2-40B4-BE49-F238E27FC236}">
                <a16:creationId xmlns:a16="http://schemas.microsoft.com/office/drawing/2014/main" id="{070E55AF-A504-079B-0521-B73F5EDC8346}"/>
              </a:ext>
              <a:ext uri="{C183D7F6-B498-43B3-948B-1728B52AA6E4}">
                <adec:decorative xmlns:adec="http://schemas.microsoft.com/office/drawing/2017/decorative" val="1"/>
              </a:ext>
            </a:extLst>
          </p:cNvPr>
          <p:cNvSpPr/>
          <p:nvPr/>
        </p:nvSpPr>
        <p:spPr>
          <a:xfrm>
            <a:off x="8291191" y="1648797"/>
            <a:ext cx="2137514" cy="561003"/>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4" name="Rectangle: Rounded Corners 3">
            <a:extLst>
              <a:ext uri="{FF2B5EF4-FFF2-40B4-BE49-F238E27FC236}">
                <a16:creationId xmlns:a16="http://schemas.microsoft.com/office/drawing/2014/main" id="{F8A1FEC6-A4D7-FB88-81A7-1F73EE907DC0}"/>
              </a:ext>
              <a:ext uri="{C183D7F6-B498-43B3-948B-1728B52AA6E4}">
                <adec:decorative xmlns:adec="http://schemas.microsoft.com/office/drawing/2017/decorative" val="1"/>
              </a:ext>
            </a:extLst>
          </p:cNvPr>
          <p:cNvSpPr/>
          <p:nvPr/>
        </p:nvSpPr>
        <p:spPr>
          <a:xfrm>
            <a:off x="5793300" y="4540160"/>
            <a:ext cx="2137514" cy="404317"/>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7" name="Rectangle: Rounded Corners 6">
            <a:extLst>
              <a:ext uri="{FF2B5EF4-FFF2-40B4-BE49-F238E27FC236}">
                <a16:creationId xmlns:a16="http://schemas.microsoft.com/office/drawing/2014/main" id="{BC1F6BAD-6438-7FA9-CB73-B645E184989E}"/>
              </a:ext>
              <a:ext uri="{C183D7F6-B498-43B3-948B-1728B52AA6E4}">
                <adec:decorative xmlns:adec="http://schemas.microsoft.com/office/drawing/2017/decorative" val="1"/>
              </a:ext>
            </a:extLst>
          </p:cNvPr>
          <p:cNvSpPr/>
          <p:nvPr/>
        </p:nvSpPr>
        <p:spPr>
          <a:xfrm>
            <a:off x="8291191" y="2574306"/>
            <a:ext cx="2137514" cy="456148"/>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8" name="Rectangle: Rounded Corners 7">
            <a:extLst>
              <a:ext uri="{FF2B5EF4-FFF2-40B4-BE49-F238E27FC236}">
                <a16:creationId xmlns:a16="http://schemas.microsoft.com/office/drawing/2014/main" id="{37963670-C9C3-777C-76AB-6B2DDDC494B8}"/>
              </a:ext>
              <a:ext uri="{C183D7F6-B498-43B3-948B-1728B52AA6E4}">
                <adec:decorative xmlns:adec="http://schemas.microsoft.com/office/drawing/2017/decorative" val="1"/>
              </a:ext>
            </a:extLst>
          </p:cNvPr>
          <p:cNvSpPr/>
          <p:nvPr/>
        </p:nvSpPr>
        <p:spPr>
          <a:xfrm>
            <a:off x="3210521" y="2610902"/>
            <a:ext cx="2137514" cy="404317"/>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 name="Arrow: Notched Right 20">
            <a:extLst>
              <a:ext uri="{FF2B5EF4-FFF2-40B4-BE49-F238E27FC236}">
                <a16:creationId xmlns:a16="http://schemas.microsoft.com/office/drawing/2014/main" id="{9EA4F73B-A30A-5E9D-AAD5-31252A61BD02}"/>
              </a:ext>
              <a:ext uri="{C183D7F6-B498-43B3-948B-1728B52AA6E4}">
                <adec:decorative xmlns:adec="http://schemas.microsoft.com/office/drawing/2017/decorative" val="1"/>
              </a:ext>
            </a:extLst>
          </p:cNvPr>
          <p:cNvSpPr/>
          <p:nvPr/>
        </p:nvSpPr>
        <p:spPr>
          <a:xfrm>
            <a:off x="457200" y="2674620"/>
            <a:ext cx="11274425" cy="1737360"/>
          </a:xfrm>
          <a:prstGeom prst="notchedRightArrow">
            <a:avLst/>
          </a:prstGeom>
          <a:ln w="19050">
            <a:solidFill>
              <a:schemeClr val="accent1">
                <a:lumMod val="75000"/>
              </a:schemeClr>
            </a:solid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2" name="Oval 21">
            <a:extLst>
              <a:ext uri="{FF2B5EF4-FFF2-40B4-BE49-F238E27FC236}">
                <a16:creationId xmlns:a16="http://schemas.microsoft.com/office/drawing/2014/main" id="{69BA897A-A891-A66B-457D-6682496A0BF1}"/>
              </a:ext>
              <a:ext uri="{C183D7F6-B498-43B3-948B-1728B52AA6E4}">
                <adec:decorative xmlns:adec="http://schemas.microsoft.com/office/drawing/2017/decorative" val="1"/>
              </a:ext>
            </a:extLst>
          </p:cNvPr>
          <p:cNvSpPr/>
          <p:nvPr/>
        </p:nvSpPr>
        <p:spPr>
          <a:xfrm>
            <a:off x="1466412" y="3326130"/>
            <a:ext cx="434340" cy="434340"/>
          </a:xfrm>
          <a:prstGeom prst="ellipse">
            <a:avLst/>
          </a:prstGeom>
          <a:solidFill>
            <a:schemeClr val="accent1"/>
          </a:solidFill>
          <a:ln>
            <a:solidFill>
              <a:schemeClr val="accent1">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3" name="Oval 22">
            <a:extLst>
              <a:ext uri="{FF2B5EF4-FFF2-40B4-BE49-F238E27FC236}">
                <a16:creationId xmlns:a16="http://schemas.microsoft.com/office/drawing/2014/main" id="{1654CD91-3C23-9CF4-EE49-4C54BC837EE5}"/>
              </a:ext>
              <a:ext uri="{C183D7F6-B498-43B3-948B-1728B52AA6E4}">
                <adec:decorative xmlns:adec="http://schemas.microsoft.com/office/drawing/2017/decorative" val="1"/>
              </a:ext>
            </a:extLst>
          </p:cNvPr>
          <p:cNvSpPr/>
          <p:nvPr/>
        </p:nvSpPr>
        <p:spPr>
          <a:xfrm>
            <a:off x="4031151" y="3326130"/>
            <a:ext cx="434340" cy="434340"/>
          </a:xfrm>
          <a:prstGeom prst="ellipse">
            <a:avLst/>
          </a:prstGeom>
          <a:solidFill>
            <a:schemeClr val="accent1">
              <a:lumMod val="60000"/>
              <a:lumOff val="40000"/>
            </a:schemeClr>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4" name="Oval 23">
            <a:extLst>
              <a:ext uri="{FF2B5EF4-FFF2-40B4-BE49-F238E27FC236}">
                <a16:creationId xmlns:a16="http://schemas.microsoft.com/office/drawing/2014/main" id="{581E77AF-EEDA-63F9-0059-89785E9E18AA}"/>
              </a:ext>
              <a:ext uri="{C183D7F6-B498-43B3-948B-1728B52AA6E4}">
                <adec:decorative xmlns:adec="http://schemas.microsoft.com/office/drawing/2017/decorative" val="1"/>
              </a:ext>
            </a:extLst>
          </p:cNvPr>
          <p:cNvSpPr/>
          <p:nvPr/>
        </p:nvSpPr>
        <p:spPr>
          <a:xfrm>
            <a:off x="6595890" y="3326130"/>
            <a:ext cx="434340" cy="434340"/>
          </a:xfrm>
          <a:prstGeom prst="ellipse">
            <a:avLst/>
          </a:prstGeom>
          <a:solidFill>
            <a:schemeClr val="accent1"/>
          </a:solidFill>
          <a:ln>
            <a:solidFill>
              <a:schemeClr val="accent1">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5" name="Oval 24">
            <a:extLst>
              <a:ext uri="{FF2B5EF4-FFF2-40B4-BE49-F238E27FC236}">
                <a16:creationId xmlns:a16="http://schemas.microsoft.com/office/drawing/2014/main" id="{9AB81B8D-7B17-01AB-FC82-8ED174520939}"/>
              </a:ext>
              <a:ext uri="{C183D7F6-B498-43B3-948B-1728B52AA6E4}">
                <adec:decorative xmlns:adec="http://schemas.microsoft.com/office/drawing/2017/decorative" val="1"/>
              </a:ext>
            </a:extLst>
          </p:cNvPr>
          <p:cNvSpPr/>
          <p:nvPr/>
        </p:nvSpPr>
        <p:spPr>
          <a:xfrm>
            <a:off x="9160629" y="3326130"/>
            <a:ext cx="434340" cy="434340"/>
          </a:xfrm>
          <a:prstGeom prst="ellipse">
            <a:avLst/>
          </a:prstGeom>
          <a:solidFill>
            <a:schemeClr val="accent1">
              <a:lumMod val="60000"/>
              <a:lumOff val="40000"/>
            </a:schemeClr>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42" name="Google Shape;427;p31">
            <a:extLst>
              <a:ext uri="{FF2B5EF4-FFF2-40B4-BE49-F238E27FC236}">
                <a16:creationId xmlns:a16="http://schemas.microsoft.com/office/drawing/2014/main" id="{3884439A-AEB2-8A12-AB43-A0D626131A4D}"/>
              </a:ext>
              <a:ext uri="{C183D7F6-B498-43B3-948B-1728B52AA6E4}">
                <adec:decorative xmlns:adec="http://schemas.microsoft.com/office/drawing/2017/decorative" val="1"/>
              </a:ext>
            </a:extLst>
          </p:cNvPr>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SzPts val="1000"/>
              <a:buNone/>
            </a:pPr>
            <a:fld id="{00000000-1234-1234-1234-123412341234}" type="slidenum">
              <a:rPr lang="en-US"/>
              <a:t>49</a:t>
            </a:fld>
            <a:endParaRPr/>
          </a:p>
        </p:txBody>
      </p:sp>
      <p:pic>
        <p:nvPicPr>
          <p:cNvPr id="3" name="Picture 2" descr="Oklahoma Department of Education Logo">
            <a:extLst>
              <a:ext uri="{FF2B5EF4-FFF2-40B4-BE49-F238E27FC236}">
                <a16:creationId xmlns:a16="http://schemas.microsoft.com/office/drawing/2014/main" id="{5A6FC7FA-EF0E-3B10-851A-7DFC0DDC2C83}"/>
              </a:ext>
            </a:extLst>
          </p:cNvPr>
          <p:cNvPicPr>
            <a:picLocks noChangeAspect="1"/>
          </p:cNvPicPr>
          <p:nvPr/>
        </p:nvPicPr>
        <p:blipFill>
          <a:blip r:embed="rId3"/>
          <a:stretch>
            <a:fillRect/>
          </a:stretch>
        </p:blipFill>
        <p:spPr>
          <a:xfrm>
            <a:off x="8896920" y="5696929"/>
            <a:ext cx="2333625" cy="895350"/>
          </a:xfrm>
          <a:prstGeom prst="rect">
            <a:avLst/>
          </a:prstGeom>
        </p:spPr>
      </p:pic>
    </p:spTree>
    <p:extLst>
      <p:ext uri="{BB962C8B-B14F-4D97-AF65-F5344CB8AC3E}">
        <p14:creationId xmlns:p14="http://schemas.microsoft.com/office/powerpoint/2010/main" val="4012929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74C3C-D05A-7D0A-C439-ECAA5C850438}"/>
              </a:ext>
            </a:extLst>
          </p:cNvPr>
          <p:cNvSpPr>
            <a:spLocks noGrp="1"/>
          </p:cNvSpPr>
          <p:nvPr>
            <p:ph type="title"/>
          </p:nvPr>
        </p:nvSpPr>
        <p:spPr/>
        <p:txBody>
          <a:bodyPr/>
          <a:lstStyle/>
          <a:p>
            <a:r>
              <a:rPr lang="en-US"/>
              <a:t>Objectives</a:t>
            </a:r>
          </a:p>
        </p:txBody>
      </p:sp>
      <p:sp>
        <p:nvSpPr>
          <p:cNvPr id="10" name="Content Placeholder 9">
            <a:extLst>
              <a:ext uri="{FF2B5EF4-FFF2-40B4-BE49-F238E27FC236}">
                <a16:creationId xmlns:a16="http://schemas.microsoft.com/office/drawing/2014/main" id="{FA0825B4-1EC6-7C5C-64D3-1CCC529C8403}"/>
              </a:ext>
            </a:extLst>
          </p:cNvPr>
          <p:cNvSpPr>
            <a:spLocks noGrp="1"/>
          </p:cNvSpPr>
          <p:nvPr>
            <p:ph sz="quarter" idx="15"/>
          </p:nvPr>
        </p:nvSpPr>
        <p:spPr/>
        <p:txBody>
          <a:bodyPr>
            <a:normAutofit/>
          </a:bodyPr>
          <a:lstStyle/>
          <a:p>
            <a:r>
              <a:rPr lang="en-US" sz="2800"/>
              <a:t>Learn six factors for sustainability.</a:t>
            </a:r>
          </a:p>
          <a:p>
            <a:pPr rtl="0" fontAlgn="base">
              <a:spcBef>
                <a:spcPts val="0"/>
              </a:spcBef>
              <a:spcAft>
                <a:spcPts val="0"/>
              </a:spcAft>
            </a:pPr>
            <a:r>
              <a:rPr lang="en-US" sz="2800" b="0" i="0" u="none" strike="noStrike">
                <a:solidFill>
                  <a:srgbClr val="212121"/>
                </a:solidFill>
                <a:effectLst/>
                <a:latin typeface="Calibri" panose="020F0502020204030204" pitchFamily="34" charset="0"/>
              </a:rPr>
              <a:t>Develop an action plan for those factors.</a:t>
            </a:r>
          </a:p>
          <a:p>
            <a:pPr rtl="0" fontAlgn="base">
              <a:spcBef>
                <a:spcPts val="0"/>
              </a:spcBef>
              <a:spcAft>
                <a:spcPts val="0"/>
              </a:spcAft>
            </a:pPr>
            <a:r>
              <a:rPr lang="en-US" sz="2800" b="0" i="0" u="none" strike="noStrike">
                <a:solidFill>
                  <a:srgbClr val="212121"/>
                </a:solidFill>
                <a:effectLst/>
                <a:latin typeface="Calibri" panose="020F0502020204030204" pitchFamily="34" charset="0"/>
              </a:rPr>
              <a:t>Network and hear from colleagues.</a:t>
            </a:r>
            <a:endParaRPr lang="en-US" sz="2800"/>
          </a:p>
        </p:txBody>
      </p:sp>
      <p:sp>
        <p:nvSpPr>
          <p:cNvPr id="5" name="Slide Number Placeholder 4">
            <a:extLst>
              <a:ext uri="{FF2B5EF4-FFF2-40B4-BE49-F238E27FC236}">
                <a16:creationId xmlns:a16="http://schemas.microsoft.com/office/drawing/2014/main" id="{46C0D3EF-4E38-05C0-3B02-FBC2BCD282BA}"/>
              </a:ext>
              <a:ext uri="{C183D7F6-B498-43B3-948B-1728B52AA6E4}">
                <adec:decorative xmlns:adec="http://schemas.microsoft.com/office/drawing/2017/decorative" val="1"/>
              </a:ext>
            </a:extLst>
          </p:cNvPr>
          <p:cNvSpPr>
            <a:spLocks noGrp="1"/>
          </p:cNvSpPr>
          <p:nvPr>
            <p:ph type="sldNum" sz="quarter" idx="14"/>
          </p:nvPr>
        </p:nvSpPr>
        <p:spPr/>
        <p:txBody>
          <a:bodyPr/>
          <a:lstStyle/>
          <a:p>
            <a:pPr marL="0" lvl="0" indent="0" algn="r" rtl="0">
              <a:spcBef>
                <a:spcPts val="0"/>
              </a:spcBef>
              <a:spcAft>
                <a:spcPts val="0"/>
              </a:spcAft>
              <a:buNone/>
            </a:pPr>
            <a:fld id="{00000000-1234-1234-1234-123412341234}" type="slidenum">
              <a:rPr lang="en-US" smtClean="0"/>
              <a:t>5</a:t>
            </a:fld>
            <a:endParaRPr lang="en-US"/>
          </a:p>
        </p:txBody>
      </p:sp>
    </p:spTree>
    <p:extLst>
      <p:ext uri="{BB962C8B-B14F-4D97-AF65-F5344CB8AC3E}">
        <p14:creationId xmlns:p14="http://schemas.microsoft.com/office/powerpoint/2010/main" val="28502306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66DFB-C294-05DC-A188-281ECEE38549}"/>
              </a:ext>
            </a:extLst>
          </p:cNvPr>
          <p:cNvSpPr>
            <a:spLocks noGrp="1"/>
          </p:cNvSpPr>
          <p:nvPr>
            <p:ph type="title"/>
          </p:nvPr>
        </p:nvSpPr>
        <p:spPr/>
        <p:txBody>
          <a:bodyPr/>
          <a:lstStyle/>
          <a:p>
            <a:r>
              <a:rPr lang="en-US" dirty="0"/>
              <a:t>OSDE Timeline Year 2 (3)</a:t>
            </a:r>
          </a:p>
        </p:txBody>
      </p:sp>
      <p:sp>
        <p:nvSpPr>
          <p:cNvPr id="31" name="Freeform: Shape 30">
            <a:extLst>
              <a:ext uri="{FF2B5EF4-FFF2-40B4-BE49-F238E27FC236}">
                <a16:creationId xmlns:a16="http://schemas.microsoft.com/office/drawing/2014/main" id="{996918A8-8253-8B11-47EA-86367FDE52CF}"/>
              </a:ext>
            </a:extLst>
          </p:cNvPr>
          <p:cNvSpPr/>
          <p:nvPr/>
        </p:nvSpPr>
        <p:spPr>
          <a:xfrm>
            <a:off x="-42621" y="3953407"/>
            <a:ext cx="3515573" cy="2242185"/>
          </a:xfrm>
          <a:custGeom>
            <a:avLst/>
            <a:gdLst>
              <a:gd name="connsiteX0" fmla="*/ 0 w 2442608"/>
              <a:gd name="connsiteY0" fmla="*/ 0 h 1737360"/>
              <a:gd name="connsiteX1" fmla="*/ 2442608 w 2442608"/>
              <a:gd name="connsiteY1" fmla="*/ 0 h 1737360"/>
              <a:gd name="connsiteX2" fmla="*/ 2442608 w 2442608"/>
              <a:gd name="connsiteY2" fmla="*/ 1737360 h 1737360"/>
              <a:gd name="connsiteX3" fmla="*/ 0 w 2442608"/>
              <a:gd name="connsiteY3" fmla="*/ 1737360 h 1737360"/>
              <a:gd name="connsiteX4" fmla="*/ 0 w 2442608"/>
              <a:gd name="connsiteY4" fmla="*/ 0 h 173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2608" h="1737360">
                <a:moveTo>
                  <a:pt x="0" y="0"/>
                </a:moveTo>
                <a:lnTo>
                  <a:pt x="2442608" y="0"/>
                </a:lnTo>
                <a:lnTo>
                  <a:pt x="2442608" y="1737360"/>
                </a:lnTo>
                <a:lnTo>
                  <a:pt x="0" y="17373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199136" numCol="1" spcCol="1270" anchor="b" anchorCtr="1">
            <a:noAutofit/>
          </a:bodyPr>
          <a:lstStyle/>
          <a:p>
            <a:pPr marL="0" lvl="0" indent="0" algn="ctr" defTabSz="1244600">
              <a:lnSpc>
                <a:spcPct val="90000"/>
              </a:lnSpc>
              <a:spcBef>
                <a:spcPct val="0"/>
              </a:spcBef>
              <a:spcAft>
                <a:spcPct val="35000"/>
              </a:spcAft>
              <a:buNone/>
            </a:pPr>
            <a:r>
              <a:rPr lang="en-US" sz="2800" b="1" kern="1200"/>
              <a:t>Fall 2024</a:t>
            </a:r>
          </a:p>
          <a:p>
            <a:pPr marL="57150" lvl="1" indent="-57150" algn="l" defTabSz="488950">
              <a:lnSpc>
                <a:spcPct val="90000"/>
              </a:lnSpc>
              <a:spcBef>
                <a:spcPct val="0"/>
              </a:spcBef>
              <a:spcAft>
                <a:spcPct val="15000"/>
              </a:spcAft>
              <a:buChar char="•"/>
            </a:pPr>
            <a:r>
              <a:rPr lang="en-US" sz="1300" kern="1200"/>
              <a:t>SABERS</a:t>
            </a:r>
          </a:p>
          <a:p>
            <a:pPr marL="57150" lvl="1" indent="-57150" algn="l" defTabSz="488950">
              <a:lnSpc>
                <a:spcPct val="90000"/>
              </a:lnSpc>
              <a:spcBef>
                <a:spcPct val="0"/>
              </a:spcBef>
              <a:spcAft>
                <a:spcPct val="15000"/>
              </a:spcAft>
              <a:buChar char="•"/>
            </a:pPr>
            <a:r>
              <a:rPr lang="en-US" sz="1300" kern="1200"/>
              <a:t>SSIP Data Retreat</a:t>
            </a:r>
          </a:p>
          <a:p>
            <a:pPr marL="57150" lvl="1" indent="-57150" algn="l" defTabSz="488950">
              <a:lnSpc>
                <a:spcPct val="90000"/>
              </a:lnSpc>
              <a:spcBef>
                <a:spcPct val="0"/>
              </a:spcBef>
              <a:spcAft>
                <a:spcPct val="15000"/>
              </a:spcAft>
              <a:buChar char="•"/>
            </a:pPr>
            <a:r>
              <a:rPr lang="en-US" sz="1300" kern="1200"/>
              <a:t>SSIP Strategic Leadership Team</a:t>
            </a:r>
          </a:p>
          <a:p>
            <a:pPr marL="57150" lvl="1" indent="-57150" algn="l" defTabSz="488950">
              <a:lnSpc>
                <a:spcPct val="90000"/>
              </a:lnSpc>
              <a:spcBef>
                <a:spcPct val="0"/>
              </a:spcBef>
              <a:spcAft>
                <a:spcPct val="15000"/>
              </a:spcAft>
              <a:buChar char="•"/>
            </a:pPr>
            <a:r>
              <a:rPr lang="en-US" sz="1300" kern="1200"/>
              <a:t>OKMTSS on EDPlan</a:t>
            </a:r>
          </a:p>
          <a:p>
            <a:pPr marL="57150" lvl="1" indent="-57150" algn="l" defTabSz="488950">
              <a:lnSpc>
                <a:spcPct val="90000"/>
              </a:lnSpc>
              <a:spcBef>
                <a:spcPct val="0"/>
              </a:spcBef>
              <a:spcAft>
                <a:spcPct val="15000"/>
              </a:spcAft>
              <a:buChar char="•"/>
            </a:pPr>
            <a:r>
              <a:rPr lang="en-US" sz="1300" kern="1200"/>
              <a:t>SPDG Instructional Coach</a:t>
            </a:r>
          </a:p>
          <a:p>
            <a:pPr marL="57150" lvl="1" indent="-57150" algn="l" defTabSz="488950">
              <a:lnSpc>
                <a:spcPct val="90000"/>
              </a:lnSpc>
              <a:spcBef>
                <a:spcPct val="0"/>
              </a:spcBef>
              <a:spcAft>
                <a:spcPct val="15000"/>
              </a:spcAft>
              <a:buChar char="•"/>
            </a:pPr>
            <a:r>
              <a:rPr lang="en-US" sz="1300" kern="1200"/>
              <a:t>Refresher DBI Training w/OSDE October</a:t>
            </a:r>
          </a:p>
          <a:p>
            <a:pPr marL="57150" lvl="1" indent="-57150" algn="l" defTabSz="488950">
              <a:lnSpc>
                <a:spcPct val="90000"/>
              </a:lnSpc>
              <a:spcBef>
                <a:spcPct val="0"/>
              </a:spcBef>
              <a:spcAft>
                <a:spcPct val="15000"/>
              </a:spcAft>
              <a:buChar char="•"/>
            </a:pPr>
            <a:r>
              <a:rPr lang="en-US" sz="1300" kern="1200"/>
              <a:t>Tiered LEA DBI Scale-Up </a:t>
            </a:r>
            <a:r>
              <a:rPr lang="en-US" sz="1300"/>
              <a:t>P</a:t>
            </a:r>
            <a:r>
              <a:rPr lang="en-US" sz="1300" kern="1200"/>
              <a:t>lan</a:t>
            </a:r>
          </a:p>
        </p:txBody>
      </p:sp>
      <p:sp>
        <p:nvSpPr>
          <p:cNvPr id="32" name="Freeform: Shape 31">
            <a:extLst>
              <a:ext uri="{FF2B5EF4-FFF2-40B4-BE49-F238E27FC236}">
                <a16:creationId xmlns:a16="http://schemas.microsoft.com/office/drawing/2014/main" id="{6CBCB5D5-3A99-3AC7-A777-84EE31B47271}"/>
              </a:ext>
            </a:extLst>
          </p:cNvPr>
          <p:cNvSpPr/>
          <p:nvPr/>
        </p:nvSpPr>
        <p:spPr>
          <a:xfrm>
            <a:off x="3027016" y="913449"/>
            <a:ext cx="2564739" cy="1737360"/>
          </a:xfrm>
          <a:custGeom>
            <a:avLst/>
            <a:gdLst>
              <a:gd name="connsiteX0" fmla="*/ 0 w 2442608"/>
              <a:gd name="connsiteY0" fmla="*/ 0 h 1737360"/>
              <a:gd name="connsiteX1" fmla="*/ 2442608 w 2442608"/>
              <a:gd name="connsiteY1" fmla="*/ 0 h 1737360"/>
              <a:gd name="connsiteX2" fmla="*/ 2442608 w 2442608"/>
              <a:gd name="connsiteY2" fmla="*/ 1737360 h 1737360"/>
              <a:gd name="connsiteX3" fmla="*/ 0 w 2442608"/>
              <a:gd name="connsiteY3" fmla="*/ 1737360 h 1737360"/>
              <a:gd name="connsiteX4" fmla="*/ 0 w 2442608"/>
              <a:gd name="connsiteY4" fmla="*/ 0 h 173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2608" h="1737360">
                <a:moveTo>
                  <a:pt x="0" y="0"/>
                </a:moveTo>
                <a:lnTo>
                  <a:pt x="2442608" y="0"/>
                </a:lnTo>
                <a:lnTo>
                  <a:pt x="2442608" y="1737360"/>
                </a:lnTo>
                <a:lnTo>
                  <a:pt x="0" y="17373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199136" numCol="1" spcCol="1270" anchor="t" anchorCtr="1">
            <a:noAutofit/>
          </a:bodyPr>
          <a:lstStyle/>
          <a:p>
            <a:pPr marL="0" lvl="0" indent="0" algn="ctr" defTabSz="1244600">
              <a:lnSpc>
                <a:spcPct val="90000"/>
              </a:lnSpc>
              <a:spcBef>
                <a:spcPct val="0"/>
              </a:spcBef>
              <a:spcAft>
                <a:spcPct val="35000"/>
              </a:spcAft>
              <a:buNone/>
            </a:pPr>
            <a:r>
              <a:rPr lang="en-US" sz="2800" b="1" kern="1200"/>
              <a:t>Winter 2024</a:t>
            </a:r>
          </a:p>
          <a:p>
            <a:pPr marL="114300" lvl="1" indent="-114300" algn="l" defTabSz="533400">
              <a:lnSpc>
                <a:spcPct val="90000"/>
              </a:lnSpc>
              <a:spcBef>
                <a:spcPct val="0"/>
              </a:spcBef>
              <a:spcAft>
                <a:spcPct val="15000"/>
              </a:spcAft>
              <a:buChar char="•"/>
            </a:pPr>
            <a:r>
              <a:rPr lang="en-US" sz="1300" kern="1200"/>
              <a:t>DBI Training with OSPA</a:t>
            </a:r>
          </a:p>
          <a:p>
            <a:pPr marL="114300" lvl="1" indent="-114300" algn="l" defTabSz="533400">
              <a:lnSpc>
                <a:spcPct val="90000"/>
              </a:lnSpc>
              <a:spcBef>
                <a:spcPct val="0"/>
              </a:spcBef>
              <a:spcAft>
                <a:spcPct val="15000"/>
              </a:spcAft>
              <a:buChar char="•"/>
            </a:pPr>
            <a:r>
              <a:rPr lang="en-US" sz="1300" kern="1200"/>
              <a:t>SSIP Strategic Leadership Team</a:t>
            </a:r>
          </a:p>
          <a:p>
            <a:pPr marL="114300" lvl="1" indent="-114300" algn="l" defTabSz="533400">
              <a:lnSpc>
                <a:spcPct val="90000"/>
              </a:lnSpc>
              <a:spcBef>
                <a:spcPct val="0"/>
              </a:spcBef>
              <a:spcAft>
                <a:spcPct val="15000"/>
              </a:spcAft>
              <a:buChar char="•"/>
            </a:pPr>
            <a:r>
              <a:rPr lang="en-US" sz="1300" kern="1200"/>
              <a:t>OKMTSS on EDPlan</a:t>
            </a:r>
          </a:p>
          <a:p>
            <a:pPr marL="114300" lvl="1" indent="-114300" algn="l" defTabSz="533400">
              <a:lnSpc>
                <a:spcPct val="90000"/>
              </a:lnSpc>
              <a:spcBef>
                <a:spcPct val="0"/>
              </a:spcBef>
              <a:spcAft>
                <a:spcPct val="15000"/>
              </a:spcAft>
              <a:buChar char="•"/>
            </a:pPr>
            <a:r>
              <a:rPr lang="en-US" sz="1300" kern="1200"/>
              <a:t>SPDG Instructional Coach</a:t>
            </a:r>
          </a:p>
          <a:p>
            <a:pPr marL="114300" lvl="1" indent="-114300" algn="l" defTabSz="533400">
              <a:lnSpc>
                <a:spcPct val="90000"/>
              </a:lnSpc>
              <a:spcBef>
                <a:spcPct val="0"/>
              </a:spcBef>
              <a:spcAft>
                <a:spcPct val="15000"/>
              </a:spcAft>
              <a:buChar char="•"/>
            </a:pPr>
            <a:r>
              <a:rPr lang="en-US" sz="1300" kern="1200"/>
              <a:t>OKMTSS Winter Conference</a:t>
            </a:r>
          </a:p>
          <a:p>
            <a:pPr marL="114300" lvl="1" indent="-114300" algn="l" defTabSz="533400">
              <a:lnSpc>
                <a:spcPct val="90000"/>
              </a:lnSpc>
              <a:spcBef>
                <a:spcPct val="0"/>
              </a:spcBef>
              <a:spcAft>
                <a:spcPct val="15000"/>
              </a:spcAft>
              <a:buChar char="•"/>
            </a:pPr>
            <a:r>
              <a:rPr lang="en-US" sz="1300" kern="1200"/>
              <a:t>Tiered LEA DBI Scale-Up </a:t>
            </a:r>
            <a:r>
              <a:rPr lang="en-US" sz="1300"/>
              <a:t>P</a:t>
            </a:r>
            <a:r>
              <a:rPr lang="en-US" sz="1300" kern="1200"/>
              <a:t>lan</a:t>
            </a:r>
          </a:p>
        </p:txBody>
      </p:sp>
      <p:sp>
        <p:nvSpPr>
          <p:cNvPr id="33" name="Freeform: Shape 32">
            <a:extLst>
              <a:ext uri="{FF2B5EF4-FFF2-40B4-BE49-F238E27FC236}">
                <a16:creationId xmlns:a16="http://schemas.microsoft.com/office/drawing/2014/main" id="{119E9290-23B7-7E1B-F73A-B3570EDB74BB}"/>
              </a:ext>
            </a:extLst>
          </p:cNvPr>
          <p:cNvSpPr/>
          <p:nvPr/>
        </p:nvSpPr>
        <p:spPr>
          <a:xfrm>
            <a:off x="5591755" y="3690296"/>
            <a:ext cx="2599451" cy="1828800"/>
          </a:xfrm>
          <a:custGeom>
            <a:avLst/>
            <a:gdLst>
              <a:gd name="connsiteX0" fmla="*/ 0 w 2442608"/>
              <a:gd name="connsiteY0" fmla="*/ 0 h 1737360"/>
              <a:gd name="connsiteX1" fmla="*/ 2442608 w 2442608"/>
              <a:gd name="connsiteY1" fmla="*/ 0 h 1737360"/>
              <a:gd name="connsiteX2" fmla="*/ 2442608 w 2442608"/>
              <a:gd name="connsiteY2" fmla="*/ 1737360 h 1737360"/>
              <a:gd name="connsiteX3" fmla="*/ 0 w 2442608"/>
              <a:gd name="connsiteY3" fmla="*/ 1737360 h 1737360"/>
              <a:gd name="connsiteX4" fmla="*/ 0 w 2442608"/>
              <a:gd name="connsiteY4" fmla="*/ 0 h 173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2608" h="1737360">
                <a:moveTo>
                  <a:pt x="0" y="0"/>
                </a:moveTo>
                <a:lnTo>
                  <a:pt x="2442608" y="0"/>
                </a:lnTo>
                <a:lnTo>
                  <a:pt x="2442608" y="1737360"/>
                </a:lnTo>
                <a:lnTo>
                  <a:pt x="0" y="17373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199136" numCol="1" spcCol="1270" anchor="b" anchorCtr="1">
            <a:noAutofit/>
          </a:bodyPr>
          <a:lstStyle/>
          <a:p>
            <a:pPr marL="0" lvl="0" indent="0" algn="ctr" defTabSz="1244600">
              <a:lnSpc>
                <a:spcPct val="90000"/>
              </a:lnSpc>
              <a:spcBef>
                <a:spcPct val="0"/>
              </a:spcBef>
              <a:spcAft>
                <a:spcPct val="35000"/>
              </a:spcAft>
              <a:buNone/>
            </a:pPr>
            <a:r>
              <a:rPr lang="en-US" sz="2800" b="1" kern="1200"/>
              <a:t>Spring 2025</a:t>
            </a:r>
          </a:p>
          <a:p>
            <a:pPr marL="114300" lvl="1" indent="-114300" algn="l" defTabSz="622300">
              <a:lnSpc>
                <a:spcPct val="90000"/>
              </a:lnSpc>
              <a:spcBef>
                <a:spcPct val="0"/>
              </a:spcBef>
              <a:spcAft>
                <a:spcPct val="15000"/>
              </a:spcAft>
              <a:buChar char="•"/>
            </a:pPr>
            <a:r>
              <a:rPr lang="en-US" sz="1300" kern="1200"/>
              <a:t>SPDG Instructional Coach</a:t>
            </a:r>
          </a:p>
          <a:p>
            <a:pPr marL="114300" lvl="1" indent="-114300" algn="l" defTabSz="622300">
              <a:lnSpc>
                <a:spcPct val="90000"/>
              </a:lnSpc>
              <a:spcBef>
                <a:spcPct val="0"/>
              </a:spcBef>
              <a:spcAft>
                <a:spcPct val="15000"/>
              </a:spcAft>
              <a:buChar char="•"/>
            </a:pPr>
            <a:r>
              <a:rPr lang="en-US" sz="1300" kern="1200"/>
              <a:t>SSIP Strategic Leadership Team</a:t>
            </a:r>
          </a:p>
          <a:p>
            <a:pPr marL="114300" lvl="1" indent="-114300" algn="l" defTabSz="622300">
              <a:lnSpc>
                <a:spcPct val="90000"/>
              </a:lnSpc>
              <a:spcBef>
                <a:spcPct val="0"/>
              </a:spcBef>
              <a:spcAft>
                <a:spcPct val="15000"/>
              </a:spcAft>
              <a:buChar char="•"/>
            </a:pPr>
            <a:r>
              <a:rPr lang="en-US" sz="1300" kern="1200"/>
              <a:t>Tiered LEA DBI Scale-Up </a:t>
            </a:r>
            <a:r>
              <a:rPr lang="en-US" sz="1300"/>
              <a:t>P</a:t>
            </a:r>
            <a:r>
              <a:rPr lang="en-US" sz="1300" kern="1200"/>
              <a:t>lan</a:t>
            </a:r>
          </a:p>
        </p:txBody>
      </p:sp>
      <p:sp>
        <p:nvSpPr>
          <p:cNvPr id="34" name="Freeform: Shape 33">
            <a:extLst>
              <a:ext uri="{FF2B5EF4-FFF2-40B4-BE49-F238E27FC236}">
                <a16:creationId xmlns:a16="http://schemas.microsoft.com/office/drawing/2014/main" id="{E4EEC185-38EC-75CC-1EA2-BA251CB87D99}"/>
              </a:ext>
            </a:extLst>
          </p:cNvPr>
          <p:cNvSpPr/>
          <p:nvPr/>
        </p:nvSpPr>
        <p:spPr>
          <a:xfrm>
            <a:off x="8078073" y="1539240"/>
            <a:ext cx="2599452" cy="1737360"/>
          </a:xfrm>
          <a:custGeom>
            <a:avLst/>
            <a:gdLst>
              <a:gd name="connsiteX0" fmla="*/ 0 w 2442608"/>
              <a:gd name="connsiteY0" fmla="*/ 0 h 1737360"/>
              <a:gd name="connsiteX1" fmla="*/ 2442608 w 2442608"/>
              <a:gd name="connsiteY1" fmla="*/ 0 h 1737360"/>
              <a:gd name="connsiteX2" fmla="*/ 2442608 w 2442608"/>
              <a:gd name="connsiteY2" fmla="*/ 1737360 h 1737360"/>
              <a:gd name="connsiteX3" fmla="*/ 0 w 2442608"/>
              <a:gd name="connsiteY3" fmla="*/ 1737360 h 1737360"/>
              <a:gd name="connsiteX4" fmla="*/ 0 w 2442608"/>
              <a:gd name="connsiteY4" fmla="*/ 0 h 173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2608" h="1737360">
                <a:moveTo>
                  <a:pt x="0" y="0"/>
                </a:moveTo>
                <a:lnTo>
                  <a:pt x="2442608" y="0"/>
                </a:lnTo>
                <a:lnTo>
                  <a:pt x="2442608" y="1737360"/>
                </a:lnTo>
                <a:lnTo>
                  <a:pt x="0" y="17373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199136" numCol="1" spcCol="1270" anchor="t" anchorCtr="1">
            <a:noAutofit/>
          </a:bodyPr>
          <a:lstStyle/>
          <a:p>
            <a:pPr marL="0" lvl="0" indent="0" algn="ctr" defTabSz="1244600">
              <a:lnSpc>
                <a:spcPct val="90000"/>
              </a:lnSpc>
              <a:spcBef>
                <a:spcPct val="0"/>
              </a:spcBef>
              <a:spcAft>
                <a:spcPct val="35000"/>
              </a:spcAft>
              <a:buNone/>
            </a:pPr>
            <a:r>
              <a:rPr lang="en-US" sz="2800" b="1" kern="1200"/>
              <a:t>Summer 2025</a:t>
            </a:r>
          </a:p>
          <a:p>
            <a:pPr marL="114300" lvl="1" indent="-114300" algn="l" defTabSz="622300">
              <a:lnSpc>
                <a:spcPct val="90000"/>
              </a:lnSpc>
              <a:spcBef>
                <a:spcPct val="0"/>
              </a:spcBef>
              <a:spcAft>
                <a:spcPct val="15000"/>
              </a:spcAft>
              <a:buChar char="•"/>
            </a:pPr>
            <a:r>
              <a:rPr lang="en-US" sz="1300" kern="1200"/>
              <a:t>AIR MTSS Implementation Needs Assessment</a:t>
            </a:r>
          </a:p>
          <a:p>
            <a:pPr marL="114300" lvl="1" indent="-114300" algn="l" defTabSz="622300">
              <a:lnSpc>
                <a:spcPct val="90000"/>
              </a:lnSpc>
              <a:spcBef>
                <a:spcPct val="0"/>
              </a:spcBef>
              <a:spcAft>
                <a:spcPct val="15000"/>
              </a:spcAft>
              <a:buChar char="•"/>
            </a:pPr>
            <a:r>
              <a:rPr lang="en-US" sz="1300" kern="1200"/>
              <a:t>MTSS Summer Conference</a:t>
            </a:r>
          </a:p>
          <a:p>
            <a:pPr marL="114300" lvl="1" indent="-114300" algn="l" defTabSz="622300">
              <a:lnSpc>
                <a:spcPct val="90000"/>
              </a:lnSpc>
              <a:spcBef>
                <a:spcPct val="0"/>
              </a:spcBef>
              <a:spcAft>
                <a:spcPct val="15000"/>
              </a:spcAft>
              <a:buChar char="•"/>
            </a:pPr>
            <a:r>
              <a:rPr lang="en-US" sz="1300" kern="1200"/>
              <a:t>DBI Training with OSPA</a:t>
            </a:r>
          </a:p>
        </p:txBody>
      </p:sp>
      <p:sp>
        <p:nvSpPr>
          <p:cNvPr id="4" name="Rectangle: Rounded Corners 3">
            <a:extLst>
              <a:ext uri="{FF2B5EF4-FFF2-40B4-BE49-F238E27FC236}">
                <a16:creationId xmlns:a16="http://schemas.microsoft.com/office/drawing/2014/main" id="{DB672E3D-2193-241D-D5C0-0FA2CB4F6581}"/>
              </a:ext>
              <a:ext uri="{C183D7F6-B498-43B3-948B-1728B52AA6E4}">
                <adec:decorative xmlns:adec="http://schemas.microsoft.com/office/drawing/2017/decorative" val="1"/>
              </a:ext>
            </a:extLst>
          </p:cNvPr>
          <p:cNvSpPr/>
          <p:nvPr/>
        </p:nvSpPr>
        <p:spPr>
          <a:xfrm>
            <a:off x="324273" y="5397056"/>
            <a:ext cx="2085552" cy="182880"/>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7" name="Rectangle: Rounded Corners 6">
            <a:extLst>
              <a:ext uri="{FF2B5EF4-FFF2-40B4-BE49-F238E27FC236}">
                <a16:creationId xmlns:a16="http://schemas.microsoft.com/office/drawing/2014/main" id="{8311A756-E09F-F310-13A8-4E92DC919790}"/>
              </a:ext>
              <a:ext uri="{C183D7F6-B498-43B3-948B-1728B52AA6E4}">
                <adec:decorative xmlns:adec="http://schemas.microsoft.com/office/drawing/2017/decorative" val="1"/>
              </a:ext>
            </a:extLst>
          </p:cNvPr>
          <p:cNvSpPr/>
          <p:nvPr/>
        </p:nvSpPr>
        <p:spPr>
          <a:xfrm>
            <a:off x="5782700" y="5123389"/>
            <a:ext cx="2118833" cy="207262"/>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6" name="Rectangle: Rounded Corners 5">
            <a:extLst>
              <a:ext uri="{FF2B5EF4-FFF2-40B4-BE49-F238E27FC236}">
                <a16:creationId xmlns:a16="http://schemas.microsoft.com/office/drawing/2014/main" id="{3E69B82D-848A-2495-4A46-9A51A2E0B67B}"/>
              </a:ext>
              <a:ext uri="{C183D7F6-B498-43B3-948B-1728B52AA6E4}">
                <adec:decorative xmlns:adec="http://schemas.microsoft.com/office/drawing/2017/decorative" val="1"/>
              </a:ext>
            </a:extLst>
          </p:cNvPr>
          <p:cNvSpPr/>
          <p:nvPr/>
        </p:nvSpPr>
        <p:spPr>
          <a:xfrm>
            <a:off x="3144646" y="1617140"/>
            <a:ext cx="2180798" cy="223543"/>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8" name="Rectangle: Rounded Corners 7">
            <a:extLst>
              <a:ext uri="{FF2B5EF4-FFF2-40B4-BE49-F238E27FC236}">
                <a16:creationId xmlns:a16="http://schemas.microsoft.com/office/drawing/2014/main" id="{B7079ADB-B1CE-5C7F-7FA8-D68B6FD4DBC9}"/>
              </a:ext>
              <a:ext uri="{C183D7F6-B498-43B3-948B-1728B52AA6E4}">
                <adec:decorative xmlns:adec="http://schemas.microsoft.com/office/drawing/2017/decorative" val="1"/>
              </a:ext>
            </a:extLst>
          </p:cNvPr>
          <p:cNvSpPr/>
          <p:nvPr/>
        </p:nvSpPr>
        <p:spPr>
          <a:xfrm>
            <a:off x="8278349" y="2236412"/>
            <a:ext cx="2180798" cy="387058"/>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9" name="Rectangle: Rounded Corners 8">
            <a:extLst>
              <a:ext uri="{FF2B5EF4-FFF2-40B4-BE49-F238E27FC236}">
                <a16:creationId xmlns:a16="http://schemas.microsoft.com/office/drawing/2014/main" id="{341EDD6D-6F5B-6B01-1D5D-402DAE148E26}"/>
              </a:ext>
              <a:ext uri="{C183D7F6-B498-43B3-948B-1728B52AA6E4}">
                <adec:decorative xmlns:adec="http://schemas.microsoft.com/office/drawing/2017/decorative" val="1"/>
              </a:ext>
            </a:extLst>
          </p:cNvPr>
          <p:cNvSpPr/>
          <p:nvPr/>
        </p:nvSpPr>
        <p:spPr>
          <a:xfrm>
            <a:off x="8278349" y="2632652"/>
            <a:ext cx="2180798" cy="192119"/>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0" name="Rectangle: Rounded Corners 9">
            <a:extLst>
              <a:ext uri="{FF2B5EF4-FFF2-40B4-BE49-F238E27FC236}">
                <a16:creationId xmlns:a16="http://schemas.microsoft.com/office/drawing/2014/main" id="{D86EE34B-A217-E156-1C4D-F0F1F02261A1}"/>
              </a:ext>
              <a:ext uri="{C183D7F6-B498-43B3-948B-1728B52AA6E4}">
                <adec:decorative xmlns:adec="http://schemas.microsoft.com/office/drawing/2017/decorative" val="1"/>
              </a:ext>
            </a:extLst>
          </p:cNvPr>
          <p:cNvSpPr/>
          <p:nvPr/>
        </p:nvSpPr>
        <p:spPr>
          <a:xfrm>
            <a:off x="8278349" y="2852739"/>
            <a:ext cx="2180798" cy="192119"/>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2" name="Rectangle: Rounded Corners 11">
            <a:extLst>
              <a:ext uri="{FF2B5EF4-FFF2-40B4-BE49-F238E27FC236}">
                <a16:creationId xmlns:a16="http://schemas.microsoft.com/office/drawing/2014/main" id="{857D4A1C-F8D8-C460-88C5-F01C094652F7}"/>
              </a:ext>
              <a:ext uri="{C183D7F6-B498-43B3-948B-1728B52AA6E4}">
                <adec:decorative xmlns:adec="http://schemas.microsoft.com/office/drawing/2017/decorative" val="1"/>
              </a:ext>
            </a:extLst>
          </p:cNvPr>
          <p:cNvSpPr/>
          <p:nvPr/>
        </p:nvSpPr>
        <p:spPr>
          <a:xfrm>
            <a:off x="324273" y="5812536"/>
            <a:ext cx="2085552" cy="182880"/>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4" name="Rectangle: Rounded Corners 13">
            <a:extLst>
              <a:ext uri="{FF2B5EF4-FFF2-40B4-BE49-F238E27FC236}">
                <a16:creationId xmlns:a16="http://schemas.microsoft.com/office/drawing/2014/main" id="{670F752B-C731-F70D-4FBF-E4ECA82D11B9}"/>
              </a:ext>
              <a:ext uri="{C183D7F6-B498-43B3-948B-1728B52AA6E4}">
                <adec:decorative xmlns:adec="http://schemas.microsoft.com/office/drawing/2017/decorative" val="1"/>
              </a:ext>
            </a:extLst>
          </p:cNvPr>
          <p:cNvSpPr/>
          <p:nvPr/>
        </p:nvSpPr>
        <p:spPr>
          <a:xfrm>
            <a:off x="3144645" y="2863440"/>
            <a:ext cx="2277959" cy="205187"/>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5" name="Rectangle: Rounded Corners 14">
            <a:extLst>
              <a:ext uri="{FF2B5EF4-FFF2-40B4-BE49-F238E27FC236}">
                <a16:creationId xmlns:a16="http://schemas.microsoft.com/office/drawing/2014/main" id="{1C1EAED3-8F4A-A4BC-C96C-B7C4234A032B}"/>
              </a:ext>
              <a:ext uri="{C183D7F6-B498-43B3-948B-1728B52AA6E4}">
                <adec:decorative xmlns:adec="http://schemas.microsoft.com/office/drawing/2017/decorative" val="1"/>
              </a:ext>
            </a:extLst>
          </p:cNvPr>
          <p:cNvSpPr/>
          <p:nvPr/>
        </p:nvSpPr>
        <p:spPr>
          <a:xfrm>
            <a:off x="3144646" y="2616086"/>
            <a:ext cx="2180798" cy="223543"/>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6" name="Arrow: Notched Right 25">
            <a:extLst>
              <a:ext uri="{FF2B5EF4-FFF2-40B4-BE49-F238E27FC236}">
                <a16:creationId xmlns:a16="http://schemas.microsoft.com/office/drawing/2014/main" id="{EFB6EBA2-F3A2-E102-611F-A5D975A80EC5}"/>
              </a:ext>
              <a:ext uri="{C183D7F6-B498-43B3-948B-1728B52AA6E4}">
                <adec:decorative xmlns:adec="http://schemas.microsoft.com/office/drawing/2017/decorative" val="1"/>
              </a:ext>
            </a:extLst>
          </p:cNvPr>
          <p:cNvSpPr/>
          <p:nvPr/>
        </p:nvSpPr>
        <p:spPr>
          <a:xfrm>
            <a:off x="457200" y="2674620"/>
            <a:ext cx="11274425" cy="1737360"/>
          </a:xfrm>
          <a:prstGeom prst="notchedRightArrow">
            <a:avLst/>
          </a:prstGeom>
          <a:ln w="19050">
            <a:solidFill>
              <a:schemeClr val="accent1">
                <a:lumMod val="75000"/>
              </a:schemeClr>
            </a:solid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7" name="Oval 26">
            <a:extLst>
              <a:ext uri="{FF2B5EF4-FFF2-40B4-BE49-F238E27FC236}">
                <a16:creationId xmlns:a16="http://schemas.microsoft.com/office/drawing/2014/main" id="{FC46C152-538A-F762-8EE8-70527F5D2264}"/>
              </a:ext>
              <a:ext uri="{C183D7F6-B498-43B3-948B-1728B52AA6E4}">
                <adec:decorative xmlns:adec="http://schemas.microsoft.com/office/drawing/2017/decorative" val="1"/>
              </a:ext>
            </a:extLst>
          </p:cNvPr>
          <p:cNvSpPr/>
          <p:nvPr/>
        </p:nvSpPr>
        <p:spPr>
          <a:xfrm>
            <a:off x="1466412" y="3326130"/>
            <a:ext cx="434340" cy="434340"/>
          </a:xfrm>
          <a:prstGeom prst="ellipse">
            <a:avLst/>
          </a:prstGeom>
          <a:solidFill>
            <a:schemeClr val="accent1"/>
          </a:solidFill>
          <a:ln>
            <a:solidFill>
              <a:schemeClr val="accent1">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8" name="Oval 27">
            <a:extLst>
              <a:ext uri="{FF2B5EF4-FFF2-40B4-BE49-F238E27FC236}">
                <a16:creationId xmlns:a16="http://schemas.microsoft.com/office/drawing/2014/main" id="{FEB03480-BCE0-FD5D-8381-2B7D3EE9BCDF}"/>
              </a:ext>
              <a:ext uri="{C183D7F6-B498-43B3-948B-1728B52AA6E4}">
                <adec:decorative xmlns:adec="http://schemas.microsoft.com/office/drawing/2017/decorative" val="1"/>
              </a:ext>
            </a:extLst>
          </p:cNvPr>
          <p:cNvSpPr/>
          <p:nvPr/>
        </p:nvSpPr>
        <p:spPr>
          <a:xfrm>
            <a:off x="4031151" y="3326130"/>
            <a:ext cx="434340" cy="434340"/>
          </a:xfrm>
          <a:prstGeom prst="ellipse">
            <a:avLst/>
          </a:prstGeom>
          <a:solidFill>
            <a:schemeClr val="accent1">
              <a:lumMod val="60000"/>
              <a:lumOff val="40000"/>
            </a:schemeClr>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9" name="Oval 28">
            <a:extLst>
              <a:ext uri="{FF2B5EF4-FFF2-40B4-BE49-F238E27FC236}">
                <a16:creationId xmlns:a16="http://schemas.microsoft.com/office/drawing/2014/main" id="{53E4D2CC-2B49-104E-FA09-788489D9D09A}"/>
              </a:ext>
              <a:ext uri="{C183D7F6-B498-43B3-948B-1728B52AA6E4}">
                <adec:decorative xmlns:adec="http://schemas.microsoft.com/office/drawing/2017/decorative" val="1"/>
              </a:ext>
            </a:extLst>
          </p:cNvPr>
          <p:cNvSpPr/>
          <p:nvPr/>
        </p:nvSpPr>
        <p:spPr>
          <a:xfrm>
            <a:off x="6595890" y="3326130"/>
            <a:ext cx="434340" cy="434340"/>
          </a:xfrm>
          <a:prstGeom prst="ellipse">
            <a:avLst/>
          </a:prstGeom>
          <a:solidFill>
            <a:schemeClr val="accent1"/>
          </a:solidFill>
          <a:ln>
            <a:solidFill>
              <a:schemeClr val="accent1">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30" name="Oval 29">
            <a:extLst>
              <a:ext uri="{FF2B5EF4-FFF2-40B4-BE49-F238E27FC236}">
                <a16:creationId xmlns:a16="http://schemas.microsoft.com/office/drawing/2014/main" id="{19364A5E-5420-E1DD-44A7-63DDAC84BC7F}"/>
              </a:ext>
              <a:ext uri="{C183D7F6-B498-43B3-948B-1728B52AA6E4}">
                <adec:decorative xmlns:adec="http://schemas.microsoft.com/office/drawing/2017/decorative" val="1"/>
              </a:ext>
            </a:extLst>
          </p:cNvPr>
          <p:cNvSpPr/>
          <p:nvPr/>
        </p:nvSpPr>
        <p:spPr>
          <a:xfrm>
            <a:off x="9160629" y="3326130"/>
            <a:ext cx="434340" cy="434340"/>
          </a:xfrm>
          <a:prstGeom prst="ellipse">
            <a:avLst/>
          </a:prstGeom>
          <a:solidFill>
            <a:schemeClr val="accent1">
              <a:lumMod val="60000"/>
              <a:lumOff val="40000"/>
            </a:schemeClr>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35" name="Google Shape;427;p31">
            <a:extLst>
              <a:ext uri="{FF2B5EF4-FFF2-40B4-BE49-F238E27FC236}">
                <a16:creationId xmlns:a16="http://schemas.microsoft.com/office/drawing/2014/main" id="{D7CB83DA-6943-93E6-095A-D7023715643D}"/>
              </a:ext>
              <a:ext uri="{C183D7F6-B498-43B3-948B-1728B52AA6E4}">
                <adec:decorative xmlns:adec="http://schemas.microsoft.com/office/drawing/2017/decorative" val="1"/>
              </a:ext>
            </a:extLst>
          </p:cNvPr>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SzPts val="1000"/>
              <a:buNone/>
            </a:pPr>
            <a:fld id="{00000000-1234-1234-1234-123412341234}" type="slidenum">
              <a:rPr lang="en-US"/>
              <a:t>50</a:t>
            </a:fld>
            <a:endParaRPr/>
          </a:p>
        </p:txBody>
      </p:sp>
      <p:pic>
        <p:nvPicPr>
          <p:cNvPr id="3" name="Picture 2" descr="Oklahoma Department of Education Logo">
            <a:extLst>
              <a:ext uri="{FF2B5EF4-FFF2-40B4-BE49-F238E27FC236}">
                <a16:creationId xmlns:a16="http://schemas.microsoft.com/office/drawing/2014/main" id="{444DA077-7F97-9014-94F8-C16A372A607D}"/>
              </a:ext>
            </a:extLst>
          </p:cNvPr>
          <p:cNvPicPr>
            <a:picLocks noChangeAspect="1"/>
          </p:cNvPicPr>
          <p:nvPr/>
        </p:nvPicPr>
        <p:blipFill>
          <a:blip r:embed="rId3"/>
          <a:stretch>
            <a:fillRect/>
          </a:stretch>
        </p:blipFill>
        <p:spPr>
          <a:xfrm>
            <a:off x="8896920" y="5696929"/>
            <a:ext cx="2333625" cy="895350"/>
          </a:xfrm>
          <a:prstGeom prst="rect">
            <a:avLst/>
          </a:prstGeom>
        </p:spPr>
      </p:pic>
    </p:spTree>
    <p:extLst>
      <p:ext uri="{BB962C8B-B14F-4D97-AF65-F5344CB8AC3E}">
        <p14:creationId xmlns:p14="http://schemas.microsoft.com/office/powerpoint/2010/main" val="33308106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C415E-7E4E-F60B-8E4F-B40E4CB98964}"/>
              </a:ext>
            </a:extLst>
          </p:cNvPr>
          <p:cNvSpPr>
            <a:spLocks noGrp="1"/>
          </p:cNvSpPr>
          <p:nvPr>
            <p:ph type="title"/>
          </p:nvPr>
        </p:nvSpPr>
        <p:spPr/>
        <p:txBody>
          <a:bodyPr/>
          <a:lstStyle/>
          <a:p>
            <a:r>
              <a:rPr lang="en-US" dirty="0"/>
              <a:t>OSDE Implementation  </a:t>
            </a:r>
          </a:p>
        </p:txBody>
      </p:sp>
      <p:sp>
        <p:nvSpPr>
          <p:cNvPr id="4" name="Freeform: Shape 3">
            <a:extLst>
              <a:ext uri="{FF2B5EF4-FFF2-40B4-BE49-F238E27FC236}">
                <a16:creationId xmlns:a16="http://schemas.microsoft.com/office/drawing/2014/main" id="{AAE30AC6-3893-FB51-509D-62C99D0159FE}"/>
              </a:ext>
            </a:extLst>
          </p:cNvPr>
          <p:cNvSpPr/>
          <p:nvPr/>
        </p:nvSpPr>
        <p:spPr>
          <a:xfrm>
            <a:off x="4215471" y="1118235"/>
            <a:ext cx="3758140" cy="1447800"/>
          </a:xfrm>
          <a:custGeom>
            <a:avLst/>
            <a:gdLst>
              <a:gd name="connsiteX0" fmla="*/ 0 w 3758141"/>
              <a:gd name="connsiteY0" fmla="*/ 1447800 h 1447800"/>
              <a:gd name="connsiteX1" fmla="*/ 1879071 w 3758141"/>
              <a:gd name="connsiteY1" fmla="*/ 0 h 1447800"/>
              <a:gd name="connsiteX2" fmla="*/ 1879071 w 3758141"/>
              <a:gd name="connsiteY2" fmla="*/ 0 h 1447800"/>
              <a:gd name="connsiteX3" fmla="*/ 3758141 w 3758141"/>
              <a:gd name="connsiteY3" fmla="*/ 1447800 h 1447800"/>
              <a:gd name="connsiteX4" fmla="*/ 0 w 3758141"/>
              <a:gd name="connsiteY4" fmla="*/ 1447800 h 14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1" h="1447800">
                <a:moveTo>
                  <a:pt x="0" y="1447800"/>
                </a:moveTo>
                <a:lnTo>
                  <a:pt x="1879071" y="0"/>
                </a:lnTo>
                <a:lnTo>
                  <a:pt x="1879071" y="0"/>
                </a:lnTo>
                <a:lnTo>
                  <a:pt x="3758141" y="1447800"/>
                </a:lnTo>
                <a:lnTo>
                  <a:pt x="0" y="1447800"/>
                </a:lnTo>
                <a:close/>
              </a:path>
            </a:pathLst>
          </a:custGeom>
          <a:solidFill>
            <a:schemeClr val="accent1">
              <a:lumMod val="75000"/>
            </a:schemeClr>
          </a:solidFill>
          <a:ln w="28575">
            <a:solidFill>
              <a:schemeClr val="accent1">
                <a:lumMod val="50000"/>
              </a:schemeClr>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b="1" kern="1200">
              <a:solidFill>
                <a:srgbClr val="262626"/>
              </a:solidFill>
            </a:endParaRPr>
          </a:p>
          <a:p>
            <a:pPr marL="0" lvl="0" indent="0" algn="ctr" defTabSz="622300">
              <a:lnSpc>
                <a:spcPct val="90000"/>
              </a:lnSpc>
              <a:spcBef>
                <a:spcPct val="0"/>
              </a:spcBef>
              <a:spcAft>
                <a:spcPct val="35000"/>
              </a:spcAft>
              <a:buNone/>
            </a:pPr>
            <a:r>
              <a:rPr lang="en-US" b="1" kern="1200">
                <a:solidFill>
                  <a:schemeClr val="bg1"/>
                </a:solidFill>
              </a:rPr>
              <a:t>Intensive</a:t>
            </a:r>
            <a:br>
              <a:rPr lang="en-US" b="1" kern="1200">
                <a:solidFill>
                  <a:schemeClr val="bg1"/>
                </a:solidFill>
              </a:rPr>
            </a:br>
            <a:r>
              <a:rPr lang="en-US" b="1" kern="1200">
                <a:solidFill>
                  <a:schemeClr val="bg1"/>
                </a:solidFill>
              </a:rPr>
              <a:t>LEA DBI TA:</a:t>
            </a:r>
          </a:p>
          <a:p>
            <a:pPr marL="0" lvl="0" indent="0" algn="ctr" defTabSz="622300">
              <a:lnSpc>
                <a:spcPct val="90000"/>
              </a:lnSpc>
              <a:spcBef>
                <a:spcPct val="0"/>
              </a:spcBef>
              <a:spcAft>
                <a:spcPct val="35000"/>
              </a:spcAft>
              <a:buNone/>
            </a:pPr>
            <a:r>
              <a:rPr lang="en-US" kern="1200">
                <a:solidFill>
                  <a:schemeClr val="bg1"/>
                </a:solidFill>
              </a:rPr>
              <a:t>Five LEAs on-site DBI</a:t>
            </a:r>
            <a:br>
              <a:rPr lang="en-US" kern="1200">
                <a:solidFill>
                  <a:schemeClr val="bg1"/>
                </a:solidFill>
              </a:rPr>
            </a:br>
            <a:r>
              <a:rPr lang="en-US" kern="1200">
                <a:solidFill>
                  <a:schemeClr val="bg1"/>
                </a:solidFill>
              </a:rPr>
              <a:t>TA with coaching follow-up</a:t>
            </a:r>
          </a:p>
        </p:txBody>
      </p:sp>
      <p:sp>
        <p:nvSpPr>
          <p:cNvPr id="8" name="Freeform: Shape 7">
            <a:extLst>
              <a:ext uri="{FF2B5EF4-FFF2-40B4-BE49-F238E27FC236}">
                <a16:creationId xmlns:a16="http://schemas.microsoft.com/office/drawing/2014/main" id="{2ED5C1FA-7418-CAAC-EDA7-06128FA1C3E6}"/>
              </a:ext>
            </a:extLst>
          </p:cNvPr>
          <p:cNvSpPr/>
          <p:nvPr/>
        </p:nvSpPr>
        <p:spPr>
          <a:xfrm>
            <a:off x="2219454" y="2657475"/>
            <a:ext cx="7750172" cy="1447800"/>
          </a:xfrm>
          <a:custGeom>
            <a:avLst/>
            <a:gdLst>
              <a:gd name="connsiteX0" fmla="*/ 0 w 7516283"/>
              <a:gd name="connsiteY0" fmla="*/ 1447800 h 1447800"/>
              <a:gd name="connsiteX1" fmla="*/ 1879071 w 7516283"/>
              <a:gd name="connsiteY1" fmla="*/ 0 h 1447800"/>
              <a:gd name="connsiteX2" fmla="*/ 5637212 w 7516283"/>
              <a:gd name="connsiteY2" fmla="*/ 0 h 1447800"/>
              <a:gd name="connsiteX3" fmla="*/ 7516283 w 7516283"/>
              <a:gd name="connsiteY3" fmla="*/ 1447800 h 1447800"/>
              <a:gd name="connsiteX4" fmla="*/ 0 w 7516283"/>
              <a:gd name="connsiteY4" fmla="*/ 1447800 h 14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6283" h="1447800">
                <a:moveTo>
                  <a:pt x="0" y="1447800"/>
                </a:moveTo>
                <a:lnTo>
                  <a:pt x="1879071" y="0"/>
                </a:lnTo>
                <a:lnTo>
                  <a:pt x="5637212" y="0"/>
                </a:lnTo>
                <a:lnTo>
                  <a:pt x="7516283" y="1447800"/>
                </a:lnTo>
                <a:lnTo>
                  <a:pt x="0" y="1447800"/>
                </a:lnTo>
                <a:close/>
              </a:path>
            </a:pathLst>
          </a:custGeom>
          <a:solidFill>
            <a:schemeClr val="accent1"/>
          </a:solidFill>
          <a:ln w="25400">
            <a:solidFill>
              <a:schemeClr val="accent1">
                <a:lumMod val="75000"/>
              </a:schemeClr>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0" tIns="182880" rIns="1280160" bIns="25400" numCol="1" spcCol="1270" anchor="ctr" anchorCtr="0">
            <a:noAutofit/>
          </a:bodyPr>
          <a:lstStyle/>
          <a:p>
            <a:pPr marL="0" lvl="0" indent="0" algn="ctr" defTabSz="889000">
              <a:lnSpc>
                <a:spcPct val="90000"/>
              </a:lnSpc>
              <a:spcBef>
                <a:spcPts val="1200"/>
              </a:spcBef>
              <a:spcAft>
                <a:spcPct val="35000"/>
              </a:spcAft>
              <a:buNone/>
            </a:pPr>
            <a:r>
              <a:rPr lang="en-US" sz="2200" b="1" kern="1200">
                <a:solidFill>
                  <a:schemeClr val="bg1"/>
                </a:solidFill>
              </a:rPr>
              <a:t>Targeted LEA DBI Technical Assistance:</a:t>
            </a:r>
          </a:p>
          <a:p>
            <a:pPr marL="0" lvl="0" indent="0" algn="ctr" defTabSz="889000">
              <a:lnSpc>
                <a:spcPct val="90000"/>
              </a:lnSpc>
              <a:spcBef>
                <a:spcPct val="0"/>
              </a:spcBef>
              <a:spcAft>
                <a:spcPct val="35000"/>
              </a:spcAft>
              <a:buNone/>
            </a:pPr>
            <a:r>
              <a:rPr lang="en-US" sz="2200" kern="1200">
                <a:solidFill>
                  <a:schemeClr val="bg1"/>
                </a:solidFill>
              </a:rPr>
              <a:t>Quarterly CoP DBI Training – Admin Training – School Psych Training – Conferences</a:t>
            </a:r>
          </a:p>
        </p:txBody>
      </p:sp>
      <p:sp>
        <p:nvSpPr>
          <p:cNvPr id="9" name="Freeform: Shape 8">
            <a:extLst>
              <a:ext uri="{FF2B5EF4-FFF2-40B4-BE49-F238E27FC236}">
                <a16:creationId xmlns:a16="http://schemas.microsoft.com/office/drawing/2014/main" id="{E343FC7B-CCA9-933A-D68C-C46CF546A305}"/>
              </a:ext>
            </a:extLst>
          </p:cNvPr>
          <p:cNvSpPr/>
          <p:nvPr/>
        </p:nvSpPr>
        <p:spPr>
          <a:xfrm>
            <a:off x="142875" y="4196715"/>
            <a:ext cx="11903330" cy="1447800"/>
          </a:xfrm>
          <a:custGeom>
            <a:avLst/>
            <a:gdLst>
              <a:gd name="connsiteX0" fmla="*/ 0 w 11274425"/>
              <a:gd name="connsiteY0" fmla="*/ 1447800 h 1447800"/>
              <a:gd name="connsiteX1" fmla="*/ 1879071 w 11274425"/>
              <a:gd name="connsiteY1" fmla="*/ 0 h 1447800"/>
              <a:gd name="connsiteX2" fmla="*/ 9395354 w 11274425"/>
              <a:gd name="connsiteY2" fmla="*/ 0 h 1447800"/>
              <a:gd name="connsiteX3" fmla="*/ 11274425 w 11274425"/>
              <a:gd name="connsiteY3" fmla="*/ 1447800 h 1447800"/>
              <a:gd name="connsiteX4" fmla="*/ 0 w 11274425"/>
              <a:gd name="connsiteY4" fmla="*/ 1447800 h 14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4425" h="1447800">
                <a:moveTo>
                  <a:pt x="0" y="1447800"/>
                </a:moveTo>
                <a:lnTo>
                  <a:pt x="1879071" y="0"/>
                </a:lnTo>
                <a:lnTo>
                  <a:pt x="9395354" y="0"/>
                </a:lnTo>
                <a:lnTo>
                  <a:pt x="11274425" y="1447800"/>
                </a:lnTo>
                <a:lnTo>
                  <a:pt x="0" y="1447800"/>
                </a:lnTo>
                <a:close/>
              </a:path>
            </a:pathLst>
          </a:custGeom>
          <a:solidFill>
            <a:schemeClr val="accent1">
              <a:lumMod val="40000"/>
              <a:lumOff val="60000"/>
            </a:schemeClr>
          </a:solidFill>
          <a:ln w="28575">
            <a:solidFill>
              <a:schemeClr val="accent1">
                <a:lumMod val="60000"/>
                <a:lumOff val="40000"/>
              </a:schemeClr>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54480" tIns="36830" rIns="1554480" bIns="36830" numCol="1" spcCol="1270" anchor="ctr" anchorCtr="0">
            <a:noAutofit/>
          </a:bodyPr>
          <a:lstStyle/>
          <a:p>
            <a:pPr marL="0" lvl="0" indent="0" algn="ctr" defTabSz="1289050">
              <a:lnSpc>
                <a:spcPct val="90000"/>
              </a:lnSpc>
              <a:spcBef>
                <a:spcPct val="0"/>
              </a:spcBef>
              <a:spcAft>
                <a:spcPct val="35000"/>
              </a:spcAft>
              <a:buNone/>
            </a:pPr>
            <a:r>
              <a:rPr lang="en-US" sz="2800" b="1" kern="1200">
                <a:solidFill>
                  <a:schemeClr val="tx1"/>
                </a:solidFill>
              </a:rPr>
              <a:t>Universal LEA DBI Technical Assistance:</a:t>
            </a:r>
          </a:p>
          <a:p>
            <a:pPr marL="0" lvl="0" indent="0" algn="ctr" defTabSz="1289050">
              <a:lnSpc>
                <a:spcPct val="90000"/>
              </a:lnSpc>
              <a:spcBef>
                <a:spcPct val="0"/>
              </a:spcBef>
              <a:spcAft>
                <a:spcPct val="35000"/>
              </a:spcAft>
              <a:buNone/>
            </a:pPr>
            <a:r>
              <a:rPr lang="en-US" sz="2800" kern="1200">
                <a:solidFill>
                  <a:schemeClr val="tx1"/>
                </a:solidFill>
              </a:rPr>
              <a:t>DBI Modules on OSDE Website – </a:t>
            </a:r>
            <a:r>
              <a:rPr lang="en-US" sz="2800" kern="1200" err="1">
                <a:solidFill>
                  <a:schemeClr val="tx1"/>
                </a:solidFill>
              </a:rPr>
              <a:t>EdPlan</a:t>
            </a:r>
            <a:r>
              <a:rPr lang="en-US" sz="2800" kern="1200">
                <a:solidFill>
                  <a:schemeClr val="tx1"/>
                </a:solidFill>
              </a:rPr>
              <a:t> Platform Integration </a:t>
            </a:r>
          </a:p>
        </p:txBody>
      </p:sp>
      <p:pic>
        <p:nvPicPr>
          <p:cNvPr id="3" name="Picture 2" descr="Oklahoma Department of Education Logo">
            <a:extLst>
              <a:ext uri="{FF2B5EF4-FFF2-40B4-BE49-F238E27FC236}">
                <a16:creationId xmlns:a16="http://schemas.microsoft.com/office/drawing/2014/main" id="{06D98290-517B-A53B-0849-5D8D4395F1F8}"/>
              </a:ext>
            </a:extLst>
          </p:cNvPr>
          <p:cNvPicPr>
            <a:picLocks noChangeAspect="1"/>
          </p:cNvPicPr>
          <p:nvPr/>
        </p:nvPicPr>
        <p:blipFill>
          <a:blip r:embed="rId2"/>
          <a:stretch>
            <a:fillRect/>
          </a:stretch>
        </p:blipFill>
        <p:spPr>
          <a:xfrm>
            <a:off x="8896920" y="5696929"/>
            <a:ext cx="2333625" cy="895350"/>
          </a:xfrm>
          <a:prstGeom prst="rect">
            <a:avLst/>
          </a:prstGeom>
        </p:spPr>
      </p:pic>
      <p:sp>
        <p:nvSpPr>
          <p:cNvPr id="5" name="Slide Number Placeholder 4">
            <a:extLst>
              <a:ext uri="{FF2B5EF4-FFF2-40B4-BE49-F238E27FC236}">
                <a16:creationId xmlns:a16="http://schemas.microsoft.com/office/drawing/2014/main" id="{A0CE3289-2625-5E0C-CFA7-BB1337A2AA38}"/>
              </a:ext>
            </a:extLst>
          </p:cNvPr>
          <p:cNvSpPr>
            <a:spLocks noGrp="1"/>
          </p:cNvSpPr>
          <p:nvPr>
            <p:ph type="sldNum" sz="quarter" idx="12"/>
          </p:nvPr>
        </p:nvSpPr>
        <p:spPr/>
        <p:txBody>
          <a:bodyPr/>
          <a:lstStyle/>
          <a:p>
            <a:fld id="{99A20822-4A49-4D36-86E3-300BA48D3F00}" type="slidenum">
              <a:rPr lang="en-US" smtClean="0"/>
              <a:t>51</a:t>
            </a:fld>
            <a:endParaRPr lang="en-US"/>
          </a:p>
        </p:txBody>
      </p:sp>
    </p:spTree>
    <p:extLst>
      <p:ext uri="{BB962C8B-B14F-4D97-AF65-F5344CB8AC3E}">
        <p14:creationId xmlns:p14="http://schemas.microsoft.com/office/powerpoint/2010/main" val="38293327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E37FA-FB4D-2379-E589-FE6B9421AD4B}"/>
              </a:ext>
            </a:extLst>
          </p:cNvPr>
          <p:cNvSpPr>
            <a:spLocks noGrp="1"/>
          </p:cNvSpPr>
          <p:nvPr>
            <p:ph type="title"/>
          </p:nvPr>
        </p:nvSpPr>
        <p:spPr/>
        <p:txBody>
          <a:bodyPr/>
          <a:lstStyle/>
          <a:p>
            <a:r>
              <a:rPr lang="en-US"/>
              <a:t>OSDE Implementation</a:t>
            </a:r>
          </a:p>
        </p:txBody>
      </p:sp>
      <p:pic>
        <p:nvPicPr>
          <p:cNvPr id="7" name="Content Placeholder 6" descr="A group of Oklahoma brochures on a blue surface&#10;&#10;">
            <a:extLst>
              <a:ext uri="{FF2B5EF4-FFF2-40B4-BE49-F238E27FC236}">
                <a16:creationId xmlns:a16="http://schemas.microsoft.com/office/drawing/2014/main" id="{95C4F441-930B-D0D0-7209-E66A27704E40}"/>
              </a:ext>
            </a:extLst>
          </p:cNvPr>
          <p:cNvPicPr>
            <a:picLocks noGrp="1" noChangeAspect="1"/>
          </p:cNvPicPr>
          <p:nvPr>
            <p:ph sz="quarter" idx="14"/>
          </p:nvPr>
        </p:nvPicPr>
        <p:blipFill>
          <a:blip r:embed="rId2" cstate="print">
            <a:extLst>
              <a:ext uri="{28A0092B-C50C-407E-A947-70E740481C1C}">
                <a14:useLocalDpi xmlns:a14="http://schemas.microsoft.com/office/drawing/2010/main"/>
              </a:ext>
            </a:extLst>
          </a:blip>
          <a:stretch>
            <a:fillRect/>
          </a:stretch>
        </p:blipFill>
        <p:spPr>
          <a:xfrm>
            <a:off x="1482616" y="1094028"/>
            <a:ext cx="4602868" cy="4602868"/>
          </a:xfrm>
        </p:spPr>
      </p:pic>
      <p:pic>
        <p:nvPicPr>
          <p:cNvPr id="9" name="Picture 8" descr="Kyle and a blonde woman named Stacy standing at a table with the American Institutes for Research logo.">
            <a:extLst>
              <a:ext uri="{FF2B5EF4-FFF2-40B4-BE49-F238E27FC236}">
                <a16:creationId xmlns:a16="http://schemas.microsoft.com/office/drawing/2014/main" id="{A4FCAC3D-7725-BDF9-C19E-CCF72C7C06A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76579" y="1093995"/>
            <a:ext cx="3452542" cy="4602934"/>
          </a:xfrm>
          <a:prstGeom prst="rect">
            <a:avLst/>
          </a:prstGeom>
        </p:spPr>
      </p:pic>
      <p:pic>
        <p:nvPicPr>
          <p:cNvPr id="4" name="Picture 3" descr="Oklahoma Department of Education Logo">
            <a:extLst>
              <a:ext uri="{FF2B5EF4-FFF2-40B4-BE49-F238E27FC236}">
                <a16:creationId xmlns:a16="http://schemas.microsoft.com/office/drawing/2014/main" id="{2CAE4B69-72BD-13E5-93FF-96590B0301B1}"/>
              </a:ext>
            </a:extLst>
          </p:cNvPr>
          <p:cNvPicPr>
            <a:picLocks noChangeAspect="1"/>
          </p:cNvPicPr>
          <p:nvPr/>
        </p:nvPicPr>
        <p:blipFill>
          <a:blip r:embed="rId4"/>
          <a:stretch>
            <a:fillRect/>
          </a:stretch>
        </p:blipFill>
        <p:spPr>
          <a:xfrm>
            <a:off x="8896920" y="5696929"/>
            <a:ext cx="2333625" cy="895350"/>
          </a:xfrm>
          <a:prstGeom prst="rect">
            <a:avLst/>
          </a:prstGeom>
        </p:spPr>
      </p:pic>
      <p:sp>
        <p:nvSpPr>
          <p:cNvPr id="5" name="Slide Number Placeholder 4">
            <a:extLst>
              <a:ext uri="{FF2B5EF4-FFF2-40B4-BE49-F238E27FC236}">
                <a16:creationId xmlns:a16="http://schemas.microsoft.com/office/drawing/2014/main" id="{1519847D-2F1A-8E87-93C9-02D51AA0468C}"/>
              </a:ext>
            </a:extLst>
          </p:cNvPr>
          <p:cNvSpPr>
            <a:spLocks noGrp="1"/>
          </p:cNvSpPr>
          <p:nvPr>
            <p:ph type="sldNum" sz="quarter" idx="12"/>
          </p:nvPr>
        </p:nvSpPr>
        <p:spPr/>
        <p:txBody>
          <a:bodyPr/>
          <a:lstStyle/>
          <a:p>
            <a:fld id="{99A20822-4A49-4D36-86E3-300BA48D3F00}" type="slidenum">
              <a:rPr lang="en-US" smtClean="0"/>
              <a:t>52</a:t>
            </a:fld>
            <a:endParaRPr lang="en-US"/>
          </a:p>
        </p:txBody>
      </p:sp>
    </p:spTree>
    <p:extLst>
      <p:ext uri="{BB962C8B-B14F-4D97-AF65-F5344CB8AC3E}">
        <p14:creationId xmlns:p14="http://schemas.microsoft.com/office/powerpoint/2010/main" val="2970029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4E11C-8AA8-FA85-ED14-7A3C7F08795B}"/>
              </a:ext>
            </a:extLst>
          </p:cNvPr>
          <p:cNvSpPr>
            <a:spLocks noGrp="1"/>
          </p:cNvSpPr>
          <p:nvPr>
            <p:ph type="title"/>
          </p:nvPr>
        </p:nvSpPr>
        <p:spPr/>
        <p:txBody>
          <a:bodyPr/>
          <a:lstStyle/>
          <a:p>
            <a:r>
              <a:rPr lang="en-US" dirty="0"/>
              <a:t>OSDE Implementation (2)</a:t>
            </a:r>
          </a:p>
        </p:txBody>
      </p:sp>
      <p:pic>
        <p:nvPicPr>
          <p:cNvPr id="7" name="Content Placeholder 6" descr="This image shows OSDE implementation event survey data. The individual statistics are not relevant. This just shows an example of how to survey event participants. Ex: People said they found resources, including goal setting practices, the most helpful in the session. ">
            <a:extLst>
              <a:ext uri="{FF2B5EF4-FFF2-40B4-BE49-F238E27FC236}">
                <a16:creationId xmlns:a16="http://schemas.microsoft.com/office/drawing/2014/main" id="{0F76A945-7A50-6E72-E1BF-1A556305CA0C}"/>
              </a:ext>
            </a:extLst>
          </p:cNvPr>
          <p:cNvPicPr>
            <a:picLocks noGrp="1" noChangeAspect="1"/>
          </p:cNvPicPr>
          <p:nvPr>
            <p:ph sz="quarter" idx="14"/>
          </p:nvPr>
        </p:nvPicPr>
        <p:blipFill>
          <a:blip r:embed="rId3"/>
          <a:stretch>
            <a:fillRect/>
          </a:stretch>
        </p:blipFill>
        <p:spPr>
          <a:xfrm>
            <a:off x="2225301" y="1280160"/>
            <a:ext cx="7741397" cy="4761411"/>
          </a:xfrm>
        </p:spPr>
      </p:pic>
      <p:sp>
        <p:nvSpPr>
          <p:cNvPr id="4" name="Text Placeholder 3">
            <a:extLst>
              <a:ext uri="{FF2B5EF4-FFF2-40B4-BE49-F238E27FC236}">
                <a16:creationId xmlns:a16="http://schemas.microsoft.com/office/drawing/2014/main" id="{F5F96647-FAA8-D28C-CE77-FCE0E4BAF491}"/>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56835A54-8455-6207-DFEA-5D8B6E33A243}"/>
              </a:ext>
            </a:extLst>
          </p:cNvPr>
          <p:cNvSpPr>
            <a:spLocks noGrp="1"/>
          </p:cNvSpPr>
          <p:nvPr>
            <p:ph type="sldNum" sz="quarter" idx="12"/>
          </p:nvPr>
        </p:nvSpPr>
        <p:spPr/>
        <p:txBody>
          <a:bodyPr/>
          <a:lstStyle/>
          <a:p>
            <a:fld id="{99A20822-4A49-4D36-86E3-300BA48D3F00}" type="slidenum">
              <a:rPr lang="en-US" smtClean="0"/>
              <a:t>53</a:t>
            </a:fld>
            <a:endParaRPr lang="en-US"/>
          </a:p>
        </p:txBody>
      </p:sp>
    </p:spTree>
    <p:extLst>
      <p:ext uri="{BB962C8B-B14F-4D97-AF65-F5344CB8AC3E}">
        <p14:creationId xmlns:p14="http://schemas.microsoft.com/office/powerpoint/2010/main" val="39841463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DEA7E-12E7-E9A3-7587-280660329B47}"/>
              </a:ext>
            </a:extLst>
          </p:cNvPr>
          <p:cNvSpPr>
            <a:spLocks noGrp="1"/>
          </p:cNvSpPr>
          <p:nvPr>
            <p:ph type="title"/>
          </p:nvPr>
        </p:nvSpPr>
        <p:spPr>
          <a:xfrm>
            <a:off x="457200" y="0"/>
            <a:ext cx="11276076" cy="931169"/>
          </a:xfrm>
        </p:spPr>
        <p:txBody>
          <a:bodyPr/>
          <a:lstStyle/>
          <a:p>
            <a:r>
              <a:rPr lang="en-US" dirty="0"/>
              <a:t>OSDE Implementation (3)</a:t>
            </a:r>
          </a:p>
        </p:txBody>
      </p:sp>
      <p:pic>
        <p:nvPicPr>
          <p:cNvPr id="7" name="Content Placeholder 6" descr="A screenshot of the MTSS Center Fidelity of Implementation Rubric Tier 3 section. The rubric is available on the MTSS website. Schools use this rubric to assess MTSS implementation at their site by rating each indicator 1-5. This screenshot shows indicators such as data-based interventions, instructional characteristics, and relationship to Tier 1 core programming. ">
            <a:extLst>
              <a:ext uri="{FF2B5EF4-FFF2-40B4-BE49-F238E27FC236}">
                <a16:creationId xmlns:a16="http://schemas.microsoft.com/office/drawing/2014/main" id="{4B790594-B16A-45E5-1C7A-BCEE1E4B4A41}"/>
              </a:ext>
            </a:extLst>
          </p:cNvPr>
          <p:cNvPicPr>
            <a:picLocks noGrp="1" noChangeAspect="1"/>
          </p:cNvPicPr>
          <p:nvPr>
            <p:ph sz="quarter" idx="14"/>
          </p:nvPr>
        </p:nvPicPr>
        <p:blipFill>
          <a:blip r:embed="rId2"/>
          <a:stretch>
            <a:fillRect/>
          </a:stretch>
        </p:blipFill>
        <p:spPr>
          <a:xfrm>
            <a:off x="1990725" y="850889"/>
            <a:ext cx="8058150" cy="5075942"/>
          </a:xfrm>
          <a:ln>
            <a:solidFill>
              <a:srgbClr val="00B0F0"/>
            </a:solidFill>
          </a:ln>
          <a:effectLst>
            <a:outerShdw blurRad="50800" dist="38100" dir="2700000" algn="tl" rotWithShape="0">
              <a:prstClr val="black">
                <a:alpha val="40000"/>
              </a:prstClr>
            </a:outerShdw>
          </a:effectLst>
        </p:spPr>
      </p:pic>
      <p:pic>
        <p:nvPicPr>
          <p:cNvPr id="4" name="Picture 3" descr="Oklahoma Department of Education Logo">
            <a:extLst>
              <a:ext uri="{FF2B5EF4-FFF2-40B4-BE49-F238E27FC236}">
                <a16:creationId xmlns:a16="http://schemas.microsoft.com/office/drawing/2014/main" id="{A4CA451C-E95A-61E2-1736-1B95C540698E}"/>
              </a:ext>
            </a:extLst>
          </p:cNvPr>
          <p:cNvPicPr>
            <a:picLocks noChangeAspect="1"/>
          </p:cNvPicPr>
          <p:nvPr/>
        </p:nvPicPr>
        <p:blipFill>
          <a:blip r:embed="rId3"/>
          <a:stretch>
            <a:fillRect/>
          </a:stretch>
        </p:blipFill>
        <p:spPr>
          <a:xfrm>
            <a:off x="8896920" y="5696929"/>
            <a:ext cx="2333625" cy="895350"/>
          </a:xfrm>
          <a:prstGeom prst="rect">
            <a:avLst/>
          </a:prstGeom>
        </p:spPr>
      </p:pic>
      <p:sp>
        <p:nvSpPr>
          <p:cNvPr id="5" name="Slide Number Placeholder 4">
            <a:extLst>
              <a:ext uri="{FF2B5EF4-FFF2-40B4-BE49-F238E27FC236}">
                <a16:creationId xmlns:a16="http://schemas.microsoft.com/office/drawing/2014/main" id="{3A464CCD-B432-6579-D3AE-9FD978E615EC}"/>
              </a:ext>
            </a:extLst>
          </p:cNvPr>
          <p:cNvSpPr>
            <a:spLocks noGrp="1"/>
          </p:cNvSpPr>
          <p:nvPr>
            <p:ph type="sldNum" sz="quarter" idx="12"/>
          </p:nvPr>
        </p:nvSpPr>
        <p:spPr/>
        <p:txBody>
          <a:bodyPr/>
          <a:lstStyle/>
          <a:p>
            <a:fld id="{99A20822-4A49-4D36-86E3-300BA48D3F00}" type="slidenum">
              <a:rPr lang="en-US" smtClean="0"/>
              <a:t>54</a:t>
            </a:fld>
            <a:endParaRPr lang="en-US"/>
          </a:p>
        </p:txBody>
      </p:sp>
    </p:spTree>
    <p:extLst>
      <p:ext uri="{BB962C8B-B14F-4D97-AF65-F5344CB8AC3E}">
        <p14:creationId xmlns:p14="http://schemas.microsoft.com/office/powerpoint/2010/main" val="2790418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32D58-F50C-C66B-1A1A-AF788F0AF30E}"/>
              </a:ext>
            </a:extLst>
          </p:cNvPr>
          <p:cNvSpPr>
            <a:spLocks noGrp="1"/>
          </p:cNvSpPr>
          <p:nvPr>
            <p:ph type="title"/>
          </p:nvPr>
        </p:nvSpPr>
        <p:spPr/>
        <p:txBody>
          <a:bodyPr/>
          <a:lstStyle/>
          <a:p>
            <a:r>
              <a:rPr lang="en-US" dirty="0"/>
              <a:t>OSDE Implementation (4) </a:t>
            </a:r>
          </a:p>
        </p:txBody>
      </p:sp>
      <p:pic>
        <p:nvPicPr>
          <p:cNvPr id="7" name="Picture 6" descr="Results of MTSS Fidelity of Implementation Rubric: District Average Ratings&#10;&#10;The bar graph shows that districts rated Tier 1 the highest, followed by Tier 2 and Screening. &#10;&#10;Progress monitoring and data-based decision making were rated the lowest. ">
            <a:extLst>
              <a:ext uri="{FF2B5EF4-FFF2-40B4-BE49-F238E27FC236}">
                <a16:creationId xmlns:a16="http://schemas.microsoft.com/office/drawing/2014/main" id="{8239700F-72AC-7A83-1811-170821F0091C}"/>
              </a:ext>
            </a:extLst>
          </p:cNvPr>
          <p:cNvPicPr>
            <a:picLocks noChangeAspect="1"/>
          </p:cNvPicPr>
          <p:nvPr/>
        </p:nvPicPr>
        <p:blipFill>
          <a:blip r:embed="rId2"/>
          <a:stretch>
            <a:fillRect/>
          </a:stretch>
        </p:blipFill>
        <p:spPr>
          <a:xfrm>
            <a:off x="2314575" y="1162050"/>
            <a:ext cx="7562850" cy="4533900"/>
          </a:xfrm>
          <a:prstGeom prst="rect">
            <a:avLst/>
          </a:prstGeom>
        </p:spPr>
      </p:pic>
      <p:pic>
        <p:nvPicPr>
          <p:cNvPr id="8" name="Picture 7" descr="OSDE Logo">
            <a:extLst>
              <a:ext uri="{FF2B5EF4-FFF2-40B4-BE49-F238E27FC236}">
                <a16:creationId xmlns:a16="http://schemas.microsoft.com/office/drawing/2014/main" id="{4EA32FB5-AE48-274F-669B-919C0E98096E}"/>
              </a:ext>
              <a:ext uri="{C183D7F6-B498-43B3-948B-1728B52AA6E4}">
                <adec:decorative xmlns:adec="http://schemas.microsoft.com/office/drawing/2017/decorative" val="0"/>
              </a:ext>
            </a:extLst>
          </p:cNvPr>
          <p:cNvPicPr>
            <a:picLocks noChangeAspect="1"/>
          </p:cNvPicPr>
          <p:nvPr/>
        </p:nvPicPr>
        <p:blipFill rotWithShape="1">
          <a:blip r:embed="rId3"/>
          <a:srcRect l="9391" t="19364" b="10646"/>
          <a:stretch/>
        </p:blipFill>
        <p:spPr>
          <a:xfrm>
            <a:off x="9191500" y="6007111"/>
            <a:ext cx="2031381" cy="602033"/>
          </a:xfrm>
          <a:prstGeom prst="rect">
            <a:avLst/>
          </a:prstGeom>
        </p:spPr>
      </p:pic>
      <p:sp>
        <p:nvSpPr>
          <p:cNvPr id="4" name="Text Placeholder 3">
            <a:extLst>
              <a:ext uri="{FF2B5EF4-FFF2-40B4-BE49-F238E27FC236}">
                <a16:creationId xmlns:a16="http://schemas.microsoft.com/office/drawing/2014/main" id="{C533F817-7474-26E1-A9BA-804872CEB2B8}"/>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55B864C0-1DEA-82EA-7DD7-7F0F8BA7341A}"/>
              </a:ext>
            </a:extLst>
          </p:cNvPr>
          <p:cNvSpPr>
            <a:spLocks noGrp="1"/>
          </p:cNvSpPr>
          <p:nvPr>
            <p:ph type="sldNum" sz="quarter" idx="12"/>
          </p:nvPr>
        </p:nvSpPr>
        <p:spPr/>
        <p:txBody>
          <a:bodyPr/>
          <a:lstStyle/>
          <a:p>
            <a:fld id="{99A20822-4A49-4D36-86E3-300BA48D3F00}" type="slidenum">
              <a:rPr lang="en-US" smtClean="0"/>
              <a:t>55</a:t>
            </a:fld>
            <a:endParaRPr lang="en-US"/>
          </a:p>
        </p:txBody>
      </p:sp>
    </p:spTree>
    <p:extLst>
      <p:ext uri="{BB962C8B-B14F-4D97-AF65-F5344CB8AC3E}">
        <p14:creationId xmlns:p14="http://schemas.microsoft.com/office/powerpoint/2010/main" val="41222900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E37FA-FB4D-2379-E589-FE6B9421AD4B}"/>
              </a:ext>
            </a:extLst>
          </p:cNvPr>
          <p:cNvSpPr>
            <a:spLocks noGrp="1"/>
          </p:cNvSpPr>
          <p:nvPr>
            <p:ph type="title"/>
          </p:nvPr>
        </p:nvSpPr>
        <p:spPr/>
        <p:txBody>
          <a:bodyPr/>
          <a:lstStyle/>
          <a:p>
            <a:r>
              <a:rPr lang="en-US" dirty="0"/>
              <a:t>OSDE Implementation (5)</a:t>
            </a:r>
          </a:p>
        </p:txBody>
      </p:sp>
      <p:pic>
        <p:nvPicPr>
          <p:cNvPr id="7" name="Content Placeholder 6">
            <a:extLst>
              <a:ext uri="{FF2B5EF4-FFF2-40B4-BE49-F238E27FC236}">
                <a16:creationId xmlns:a16="http://schemas.microsoft.com/office/drawing/2014/main" id="{720DCD61-7272-B368-C821-EF28D0CD57F2}"/>
              </a:ext>
              <a:ext uri="{C183D7F6-B498-43B3-948B-1728B52AA6E4}">
                <adec:decorative xmlns:adec="http://schemas.microsoft.com/office/drawing/2017/decorative" val="1"/>
              </a:ext>
            </a:extLst>
          </p:cNvPr>
          <p:cNvPicPr>
            <a:picLocks noGrp="1" noChangeAspect="1"/>
          </p:cNvPicPr>
          <p:nvPr>
            <p:ph sz="quarter" idx="14"/>
          </p:nvPr>
        </p:nvPicPr>
        <p:blipFill>
          <a:blip r:embed="rId2"/>
          <a:stretch>
            <a:fillRect/>
          </a:stretch>
        </p:blipFill>
        <p:spPr>
          <a:xfrm>
            <a:off x="1266063" y="1100901"/>
            <a:ext cx="9659874" cy="4656198"/>
          </a:xfrm>
        </p:spPr>
      </p:pic>
      <p:pic>
        <p:nvPicPr>
          <p:cNvPr id="4" name="Picture 3" descr="Oklahoma Department of Education Logo">
            <a:extLst>
              <a:ext uri="{FF2B5EF4-FFF2-40B4-BE49-F238E27FC236}">
                <a16:creationId xmlns:a16="http://schemas.microsoft.com/office/drawing/2014/main" id="{7DED95FA-CEAA-43CA-2A24-D50524B31918}"/>
              </a:ext>
            </a:extLst>
          </p:cNvPr>
          <p:cNvPicPr>
            <a:picLocks noChangeAspect="1"/>
          </p:cNvPicPr>
          <p:nvPr/>
        </p:nvPicPr>
        <p:blipFill>
          <a:blip r:embed="rId3"/>
          <a:stretch>
            <a:fillRect/>
          </a:stretch>
        </p:blipFill>
        <p:spPr>
          <a:xfrm>
            <a:off x="8896920" y="5696929"/>
            <a:ext cx="2333625" cy="895350"/>
          </a:xfrm>
          <a:prstGeom prst="rect">
            <a:avLst/>
          </a:prstGeom>
        </p:spPr>
      </p:pic>
      <p:sp>
        <p:nvSpPr>
          <p:cNvPr id="5" name="Slide Number Placeholder 4">
            <a:extLst>
              <a:ext uri="{FF2B5EF4-FFF2-40B4-BE49-F238E27FC236}">
                <a16:creationId xmlns:a16="http://schemas.microsoft.com/office/drawing/2014/main" id="{1519847D-2F1A-8E87-93C9-02D51AA0468C}"/>
              </a:ext>
            </a:extLst>
          </p:cNvPr>
          <p:cNvSpPr>
            <a:spLocks noGrp="1"/>
          </p:cNvSpPr>
          <p:nvPr>
            <p:ph type="sldNum" sz="quarter" idx="12"/>
          </p:nvPr>
        </p:nvSpPr>
        <p:spPr/>
        <p:txBody>
          <a:bodyPr/>
          <a:lstStyle/>
          <a:p>
            <a:fld id="{99A20822-4A49-4D36-86E3-300BA48D3F00}" type="slidenum">
              <a:rPr lang="en-US" smtClean="0"/>
              <a:t>56</a:t>
            </a:fld>
            <a:endParaRPr lang="en-US"/>
          </a:p>
        </p:txBody>
      </p:sp>
    </p:spTree>
    <p:extLst>
      <p:ext uri="{BB962C8B-B14F-4D97-AF65-F5344CB8AC3E}">
        <p14:creationId xmlns:p14="http://schemas.microsoft.com/office/powerpoint/2010/main" val="40786093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E37FA-FB4D-2379-E589-FE6B9421AD4B}"/>
              </a:ext>
            </a:extLst>
          </p:cNvPr>
          <p:cNvSpPr>
            <a:spLocks noGrp="1"/>
          </p:cNvSpPr>
          <p:nvPr>
            <p:ph type="title"/>
          </p:nvPr>
        </p:nvSpPr>
        <p:spPr/>
        <p:txBody>
          <a:bodyPr/>
          <a:lstStyle/>
          <a:p>
            <a:r>
              <a:rPr lang="en-US" dirty="0"/>
              <a:t>OSDE Implementation (6)</a:t>
            </a:r>
          </a:p>
        </p:txBody>
      </p:sp>
      <p:pic>
        <p:nvPicPr>
          <p:cNvPr id="10" name="Content Placeholder 9" descr="A graph showing sample student data on progress monitoring probes over 7 weeks. The student progress shifts but the last three scores are in between their trend line and their goal line. ">
            <a:extLst>
              <a:ext uri="{FF2B5EF4-FFF2-40B4-BE49-F238E27FC236}">
                <a16:creationId xmlns:a16="http://schemas.microsoft.com/office/drawing/2014/main" id="{78955B65-8661-262F-F5B8-4AC0759833CE}"/>
              </a:ext>
            </a:extLst>
          </p:cNvPr>
          <p:cNvPicPr>
            <a:picLocks noGrp="1" noChangeAspect="1"/>
          </p:cNvPicPr>
          <p:nvPr>
            <p:ph sz="quarter" idx="14"/>
          </p:nvPr>
        </p:nvPicPr>
        <p:blipFill rotWithShape="1">
          <a:blip r:embed="rId2"/>
          <a:srcRect l="1907" r="1085"/>
          <a:stretch/>
        </p:blipFill>
        <p:spPr>
          <a:xfrm>
            <a:off x="1990725" y="1143000"/>
            <a:ext cx="8235950" cy="5161415"/>
          </a:xfrm>
        </p:spPr>
      </p:pic>
      <p:pic>
        <p:nvPicPr>
          <p:cNvPr id="4" name="Picture 3" descr="Oklahoma Department of Education Logo">
            <a:extLst>
              <a:ext uri="{FF2B5EF4-FFF2-40B4-BE49-F238E27FC236}">
                <a16:creationId xmlns:a16="http://schemas.microsoft.com/office/drawing/2014/main" id="{5144F8C7-432D-38CC-E3AD-F5374707D417}"/>
              </a:ext>
            </a:extLst>
          </p:cNvPr>
          <p:cNvPicPr>
            <a:picLocks noChangeAspect="1"/>
          </p:cNvPicPr>
          <p:nvPr/>
        </p:nvPicPr>
        <p:blipFill>
          <a:blip r:embed="rId3"/>
          <a:stretch>
            <a:fillRect/>
          </a:stretch>
        </p:blipFill>
        <p:spPr>
          <a:xfrm>
            <a:off x="8896920" y="5696929"/>
            <a:ext cx="2333625" cy="895350"/>
          </a:xfrm>
          <a:prstGeom prst="rect">
            <a:avLst/>
          </a:prstGeom>
        </p:spPr>
      </p:pic>
      <p:sp>
        <p:nvSpPr>
          <p:cNvPr id="5" name="Slide Number Placeholder 4">
            <a:extLst>
              <a:ext uri="{FF2B5EF4-FFF2-40B4-BE49-F238E27FC236}">
                <a16:creationId xmlns:a16="http://schemas.microsoft.com/office/drawing/2014/main" id="{1519847D-2F1A-8E87-93C9-02D51AA0468C}"/>
              </a:ext>
            </a:extLst>
          </p:cNvPr>
          <p:cNvSpPr>
            <a:spLocks noGrp="1"/>
          </p:cNvSpPr>
          <p:nvPr>
            <p:ph type="sldNum" sz="quarter" idx="12"/>
          </p:nvPr>
        </p:nvSpPr>
        <p:spPr/>
        <p:txBody>
          <a:bodyPr/>
          <a:lstStyle/>
          <a:p>
            <a:fld id="{99A20822-4A49-4D36-86E3-300BA48D3F00}" type="slidenum">
              <a:rPr lang="en-US" smtClean="0"/>
              <a:t>57</a:t>
            </a:fld>
            <a:endParaRPr lang="en-US"/>
          </a:p>
        </p:txBody>
      </p:sp>
    </p:spTree>
    <p:extLst>
      <p:ext uri="{BB962C8B-B14F-4D97-AF65-F5344CB8AC3E}">
        <p14:creationId xmlns:p14="http://schemas.microsoft.com/office/powerpoint/2010/main" val="31679287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p67"/>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SzPts val="4200"/>
              <a:buNone/>
            </a:pPr>
            <a:r>
              <a:rPr lang="en-US"/>
              <a:t>Activity</a:t>
            </a:r>
          </a:p>
        </p:txBody>
      </p:sp>
      <p:sp>
        <p:nvSpPr>
          <p:cNvPr id="832" name="Google Shape;832;p67"/>
          <p:cNvSpPr txBox="1">
            <a:spLocks noGrp="1"/>
          </p:cNvSpPr>
          <p:nvPr>
            <p:ph type="body" idx="1"/>
          </p:nvPr>
        </p:nvSpPr>
        <p:spPr>
          <a:xfrm>
            <a:off x="287080" y="1280160"/>
            <a:ext cx="4723070" cy="4498848"/>
          </a:xfrm>
          <a:prstGeom prst="rect">
            <a:avLst/>
          </a:prstGeom>
          <a:noFill/>
          <a:ln>
            <a:noFill/>
          </a:ln>
        </p:spPr>
        <p:txBody>
          <a:bodyPr spcFirstLastPara="1" wrap="square" lIns="0" tIns="0" rIns="0" bIns="0" anchor="t" anchorCtr="0">
            <a:normAutofit/>
          </a:bodyPr>
          <a:lstStyle/>
          <a:p>
            <a:pPr lvl="0" algn="l" rtl="0">
              <a:lnSpc>
                <a:spcPct val="125000"/>
              </a:lnSpc>
              <a:spcBef>
                <a:spcPts val="1800"/>
              </a:spcBef>
              <a:spcAft>
                <a:spcPts val="0"/>
              </a:spcAft>
              <a:buSzPts val="2600"/>
              <a:buFont typeface="Wingdings" panose="05000000000000000000" pitchFamily="2" charset="2"/>
              <a:buChar char="§"/>
            </a:pPr>
            <a:r>
              <a:rPr lang="en-US"/>
              <a:t>What could training and coaching look like in your state? </a:t>
            </a:r>
          </a:p>
          <a:p>
            <a:pPr lvl="0" algn="l" rtl="0">
              <a:lnSpc>
                <a:spcPct val="125000"/>
              </a:lnSpc>
              <a:spcBef>
                <a:spcPts val="1800"/>
              </a:spcBef>
              <a:spcAft>
                <a:spcPts val="0"/>
              </a:spcAft>
              <a:buSzPts val="2600"/>
              <a:buFont typeface="Wingdings" panose="05000000000000000000" pitchFamily="2" charset="2"/>
              <a:buChar char="§"/>
            </a:pPr>
            <a:r>
              <a:rPr lang="en-US"/>
              <a:t>Review the materials provided as needed.</a:t>
            </a:r>
          </a:p>
        </p:txBody>
      </p:sp>
      <p:pic>
        <p:nvPicPr>
          <p:cNvPr id="835" name="Google Shape;835;p67" descr="A closeup of railroad train track in black and white"/>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251136" y="1280160"/>
            <a:ext cx="6652260" cy="4434840"/>
          </a:xfrm>
          <a:prstGeom prst="rect">
            <a:avLst/>
          </a:prstGeom>
          <a:noFill/>
          <a:ln>
            <a:noFill/>
          </a:ln>
        </p:spPr>
      </p:pic>
      <p:sp>
        <p:nvSpPr>
          <p:cNvPr id="834" name="Google Shape;834;p67">
            <a:extLst>
              <a:ext uri="{C183D7F6-B498-43B3-948B-1728B52AA6E4}">
                <adec:decorative xmlns:adec="http://schemas.microsoft.com/office/drawing/2017/decorative" val="1"/>
              </a:ext>
            </a:extLst>
          </p:cNvPr>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SzPts val="1000"/>
              <a:buNone/>
            </a:pPr>
            <a:fld id="{00000000-1234-1234-1234-123412341234}" type="slidenum">
              <a:rPr lang="en-US" smtClean="0"/>
              <a:t>58</a:t>
            </a:fld>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68"/>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chemeClr val="dk1"/>
              </a:buClr>
              <a:buSzPts val="4200"/>
              <a:buFont typeface="Calibri"/>
              <a:buNone/>
            </a:pPr>
            <a:r>
              <a:rPr lang="en-US"/>
              <a:t>Action Planning: Reflect and Capture Notes</a:t>
            </a:r>
            <a:endParaRPr/>
          </a:p>
        </p:txBody>
      </p:sp>
      <p:sp>
        <p:nvSpPr>
          <p:cNvPr id="841" name="Google Shape;841;p68"/>
          <p:cNvSpPr txBox="1">
            <a:spLocks noGrp="1"/>
          </p:cNvSpPr>
          <p:nvPr>
            <p:ph type="body" idx="1"/>
          </p:nvPr>
        </p:nvSpPr>
        <p:spPr>
          <a:xfrm>
            <a:off x="457200" y="1307592"/>
            <a:ext cx="3914775" cy="4498848"/>
          </a:xfrm>
          <a:prstGeom prst="rect">
            <a:avLst/>
          </a:prstGeom>
          <a:noFill/>
          <a:ln>
            <a:noFill/>
          </a:ln>
        </p:spPr>
        <p:txBody>
          <a:bodyPr spcFirstLastPara="1" wrap="square" lIns="0" tIns="0" rIns="0" bIns="0" anchor="t" anchorCtr="0">
            <a:noAutofit/>
          </a:bodyPr>
          <a:lstStyle/>
          <a:p>
            <a:pPr marL="0" lvl="0" indent="0" algn="l" rtl="0">
              <a:lnSpc>
                <a:spcPct val="125000"/>
              </a:lnSpc>
              <a:spcBef>
                <a:spcPts val="0"/>
              </a:spcBef>
              <a:spcAft>
                <a:spcPts val="0"/>
              </a:spcAft>
              <a:buClr>
                <a:schemeClr val="dk1"/>
              </a:buClr>
              <a:buSzPts val="2400"/>
              <a:buNone/>
            </a:pPr>
            <a:r>
              <a:rPr lang="en-US" sz="2600"/>
              <a:t>Use the action plan document to capture your notes and thinking. </a:t>
            </a:r>
            <a:endParaRPr sz="2600"/>
          </a:p>
          <a:p>
            <a:pPr marL="0" lvl="0" indent="0" algn="l" rtl="0">
              <a:lnSpc>
                <a:spcPct val="125000"/>
              </a:lnSpc>
              <a:spcBef>
                <a:spcPts val="0"/>
              </a:spcBef>
              <a:spcAft>
                <a:spcPts val="0"/>
              </a:spcAft>
              <a:buClr>
                <a:schemeClr val="dk1"/>
              </a:buClr>
              <a:buSzPts val="2400"/>
              <a:buNone/>
            </a:pPr>
            <a:endParaRPr/>
          </a:p>
        </p:txBody>
      </p:sp>
      <p:sp>
        <p:nvSpPr>
          <p:cNvPr id="842" name="Google Shape;842;p68">
            <a:extLst>
              <a:ext uri="{C183D7F6-B498-43B3-948B-1728B52AA6E4}">
                <adec:decorative xmlns:adec="http://schemas.microsoft.com/office/drawing/2017/decorative" val="1"/>
              </a:ext>
            </a:extLst>
          </p:cNvPr>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SzPts val="1000"/>
              <a:buNone/>
            </a:pPr>
            <a:fld id="{00000000-1234-1234-1234-123412341234}" type="slidenum">
              <a:rPr lang="en-US"/>
              <a:t>59</a:t>
            </a:fld>
            <a:endParaRPr/>
          </a:p>
        </p:txBody>
      </p:sp>
      <p:pic>
        <p:nvPicPr>
          <p:cNvPr id="2" name="Picture 1" descr="A screenshot of the note-taking activity. it reads: &quot;Activity 4: Reviewing District Capacity&quot; It is an empty table with 6 rows (Key personnel, Fit, Knowledge, Resource allocation, Training/coaching, Data-based decision making) and 3 columns for each (notes, strengths, and areas for improvement)">
            <a:extLst>
              <a:ext uri="{FF2B5EF4-FFF2-40B4-BE49-F238E27FC236}">
                <a16:creationId xmlns:a16="http://schemas.microsoft.com/office/drawing/2014/main" id="{0B4FC62F-A105-C1B9-1947-846B14A7623E}"/>
              </a:ext>
            </a:extLst>
          </p:cNvPr>
          <p:cNvPicPr>
            <a:picLocks noChangeAspect="1"/>
          </p:cNvPicPr>
          <p:nvPr/>
        </p:nvPicPr>
        <p:blipFill>
          <a:blip r:embed="rId3"/>
          <a:stretch>
            <a:fillRect/>
          </a:stretch>
        </p:blipFill>
        <p:spPr>
          <a:xfrm>
            <a:off x="4892634" y="1371600"/>
            <a:ext cx="6840642" cy="444543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209f7694935_0_9"/>
          <p:cNvSpPr txBox="1">
            <a:spLocks noGrp="1"/>
          </p:cNvSpPr>
          <p:nvPr>
            <p:ph type="title"/>
          </p:nvPr>
        </p:nvSpPr>
        <p:spPr>
          <a:xfrm>
            <a:off x="457200" y="0"/>
            <a:ext cx="11276100" cy="128010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SzPts val="4200"/>
              <a:buNone/>
            </a:pPr>
            <a:r>
              <a:rPr lang="en-US"/>
              <a:t>Agenda</a:t>
            </a:r>
            <a:endParaRPr/>
          </a:p>
        </p:txBody>
      </p:sp>
      <p:graphicFrame>
        <p:nvGraphicFramePr>
          <p:cNvPr id="2" name="Table 2">
            <a:extLst>
              <a:ext uri="{FF2B5EF4-FFF2-40B4-BE49-F238E27FC236}">
                <a16:creationId xmlns:a16="http://schemas.microsoft.com/office/drawing/2014/main" id="{6364987F-C1DD-E325-1EB7-B5054FF10117}"/>
              </a:ext>
            </a:extLst>
          </p:cNvPr>
          <p:cNvGraphicFramePr>
            <a:graphicFrameLocks noGrp="1"/>
          </p:cNvGraphicFramePr>
          <p:nvPr>
            <p:extLst>
              <p:ext uri="{D42A27DB-BD31-4B8C-83A1-F6EECF244321}">
                <p14:modId xmlns:p14="http://schemas.microsoft.com/office/powerpoint/2010/main" val="928772438"/>
              </p:ext>
            </p:extLst>
          </p:nvPr>
        </p:nvGraphicFramePr>
        <p:xfrm>
          <a:off x="457200" y="1280100"/>
          <a:ext cx="6678930" cy="3565890"/>
        </p:xfrm>
        <a:graphic>
          <a:graphicData uri="http://schemas.openxmlformats.org/drawingml/2006/table">
            <a:tbl>
              <a:tblPr firstRow="1" bandRow="1">
                <a:tableStyleId>{5C22544A-7EE6-4342-B048-85BDC9FD1C3A}</a:tableStyleId>
              </a:tblPr>
              <a:tblGrid>
                <a:gridCol w="1649730">
                  <a:extLst>
                    <a:ext uri="{9D8B030D-6E8A-4147-A177-3AD203B41FA5}">
                      <a16:colId xmlns:a16="http://schemas.microsoft.com/office/drawing/2014/main" val="4093668222"/>
                    </a:ext>
                  </a:extLst>
                </a:gridCol>
                <a:gridCol w="5029200">
                  <a:extLst>
                    <a:ext uri="{9D8B030D-6E8A-4147-A177-3AD203B41FA5}">
                      <a16:colId xmlns:a16="http://schemas.microsoft.com/office/drawing/2014/main" val="592070009"/>
                    </a:ext>
                  </a:extLst>
                </a:gridCol>
              </a:tblGrid>
              <a:tr h="37084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rPr>
                        <a:t>June 25</a:t>
                      </a:r>
                      <a:endParaRPr sz="1400" b="1" u="none" strike="noStrike" cap="none">
                        <a:solidFill>
                          <a:schemeClr val="lt1"/>
                        </a:solidFill>
                      </a:endParaRPr>
                    </a:p>
                  </a:txBody>
                  <a:tcPr marL="91425" marR="91425" marT="91425" marB="91425">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rPr>
                        <a:t>Topic</a:t>
                      </a:r>
                      <a:endParaRPr sz="1400" b="1" u="none" strike="noStrike" cap="none">
                        <a:solidFill>
                          <a:schemeClr val="lt1"/>
                        </a:solidFill>
                      </a:endParaRPr>
                    </a:p>
                  </a:txBody>
                  <a:tcPr marL="91425" marR="91425" marT="91425" marB="91425">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40561138"/>
                  </a:ext>
                </a:extLst>
              </a:tr>
              <a:tr h="37084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10:45 a.m.</a:t>
                      </a:r>
                      <a:endParaRPr sz="1400" u="none" strike="noStrike" cap="none"/>
                    </a:p>
                  </a:txBody>
                  <a:tcPr marL="91425" marR="91425" marT="91425" marB="91425">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Welcome, Introductions, Overview</a:t>
                      </a:r>
                      <a:endParaRPr sz="1400" u="none" strike="noStrike" cap="none"/>
                    </a:p>
                  </a:txBody>
                  <a:tcPr marL="91425" marR="91425" marT="91425" marB="91425">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14678411"/>
                  </a:ext>
                </a:extLst>
              </a:tr>
              <a:tr h="37084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11:00 a.m.</a:t>
                      </a:r>
                      <a:endParaRPr sz="1400" u="none" strike="noStrike" cap="none"/>
                    </a:p>
                  </a:txBody>
                  <a:tcPr marL="91425" marR="91425" marT="91425" marB="91425">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Internal Capacity (Knowledge, Resource Allocation)</a:t>
                      </a:r>
                    </a:p>
                  </a:txBody>
                  <a:tcPr marL="91425" marR="91425" marT="91425" marB="91425">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06366319"/>
                  </a:ext>
                </a:extLst>
              </a:tr>
              <a:tr h="37084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11:45 a.m.</a:t>
                      </a:r>
                      <a:endParaRPr sz="1400" u="none" strike="noStrike" cap="none"/>
                    </a:p>
                  </a:txBody>
                  <a:tcPr marL="91425" marR="91425" marT="91425" marB="91425">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Break/Lunch</a:t>
                      </a:r>
                      <a:endParaRPr sz="1400" u="none" strike="noStrike" cap="none"/>
                    </a:p>
                  </a:txBody>
                  <a:tcPr marL="91425" marR="91425" marT="91425" marB="91425">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45473599"/>
                  </a:ext>
                </a:extLst>
              </a:tr>
              <a:tr h="37084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1:15 p.m.</a:t>
                      </a:r>
                      <a:endParaRPr sz="1400" u="none" strike="noStrike" cap="none"/>
                    </a:p>
                  </a:txBody>
                  <a:tcPr marL="91425" marR="91425" marT="91425" marB="91425">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Alignment (Fit, Key Personnel)</a:t>
                      </a:r>
                      <a:endParaRPr sz="1400" u="none" strike="noStrike" cap="none"/>
                    </a:p>
                  </a:txBody>
                  <a:tcPr marL="91425" marR="91425" marT="91425" marB="91425">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2634768"/>
                  </a:ext>
                </a:extLst>
              </a:tr>
              <a:tr h="37084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1:45 p.m.</a:t>
                      </a:r>
                      <a:endParaRPr sz="1400" u="none" strike="noStrike" cap="none"/>
                    </a:p>
                  </a:txBody>
                  <a:tcPr marL="91425" marR="91425" marT="91425" marB="91425">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Implementation (Training/Coaching, Data-Based Decision Making)</a:t>
                      </a:r>
                      <a:endParaRPr sz="1400" u="none" strike="noStrike" cap="none"/>
                    </a:p>
                  </a:txBody>
                  <a:tcPr marL="91425" marR="91425" marT="91425" marB="91425">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58022109"/>
                  </a:ext>
                </a:extLst>
              </a:tr>
              <a:tr h="37084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2:30 p.m.</a:t>
                      </a:r>
                      <a:endParaRPr sz="1400" u="none" strike="noStrike" cap="none"/>
                    </a:p>
                  </a:txBody>
                  <a:tcPr marL="91425" marR="91425" marT="91425" marB="91425">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Break</a:t>
                      </a:r>
                      <a:endParaRPr sz="1400" u="none" strike="noStrike" cap="none"/>
                    </a:p>
                  </a:txBody>
                  <a:tcPr marL="91425" marR="91425" marT="91425" marB="91425">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89321643"/>
                  </a:ext>
                </a:extLst>
              </a:tr>
              <a:tr h="37084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2:45 p.m.</a:t>
                      </a:r>
                      <a:endParaRPr sz="1400" u="none" strike="noStrike" cap="none"/>
                    </a:p>
                  </a:txBody>
                  <a:tcPr marL="91425" marR="91425" marT="91425" marB="91425">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Self-Rate</a:t>
                      </a:r>
                      <a:endParaRPr sz="1400" u="none" strike="noStrike" cap="none"/>
                    </a:p>
                  </a:txBody>
                  <a:tcPr marL="91425" marR="91425" marT="91425" marB="91425">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5337552"/>
                  </a:ext>
                </a:extLst>
              </a:tr>
              <a:tr h="37084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3:00 p.m.</a:t>
                      </a:r>
                      <a:endParaRPr sz="1400" u="none" strike="noStrike" cap="none"/>
                    </a:p>
                  </a:txBody>
                  <a:tcPr marL="91425" marR="91425" marT="91425" marB="91425">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Action Planning</a:t>
                      </a:r>
                      <a:endParaRPr sz="1400" u="none" strike="noStrike" cap="none"/>
                    </a:p>
                  </a:txBody>
                  <a:tcPr marL="91425" marR="91425" marT="91425" marB="91425">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803070277"/>
                  </a:ext>
                </a:extLst>
              </a:tr>
            </a:tbl>
          </a:graphicData>
        </a:graphic>
      </p:graphicFrame>
      <p:graphicFrame>
        <p:nvGraphicFramePr>
          <p:cNvPr id="3" name="Table 2">
            <a:extLst>
              <a:ext uri="{FF2B5EF4-FFF2-40B4-BE49-F238E27FC236}">
                <a16:creationId xmlns:a16="http://schemas.microsoft.com/office/drawing/2014/main" id="{24C25235-0481-458A-1C0A-712DC673BAE6}"/>
              </a:ext>
            </a:extLst>
          </p:cNvPr>
          <p:cNvGraphicFramePr>
            <a:graphicFrameLocks noGrp="1"/>
          </p:cNvGraphicFramePr>
          <p:nvPr>
            <p:extLst>
              <p:ext uri="{D42A27DB-BD31-4B8C-83A1-F6EECF244321}">
                <p14:modId xmlns:p14="http://schemas.microsoft.com/office/powerpoint/2010/main" val="1900897654"/>
              </p:ext>
            </p:extLst>
          </p:nvPr>
        </p:nvGraphicFramePr>
        <p:xfrm>
          <a:off x="7618500" y="1280100"/>
          <a:ext cx="4114800" cy="1981050"/>
        </p:xfrm>
        <a:graphic>
          <a:graphicData uri="http://schemas.openxmlformats.org/drawingml/2006/table">
            <a:tbl>
              <a:tblPr firstRow="1" bandRow="1">
                <a:tableStyleId>{5C22544A-7EE6-4342-B048-85BDC9FD1C3A}</a:tableStyleId>
              </a:tblPr>
              <a:tblGrid>
                <a:gridCol w="1371600">
                  <a:extLst>
                    <a:ext uri="{9D8B030D-6E8A-4147-A177-3AD203B41FA5}">
                      <a16:colId xmlns:a16="http://schemas.microsoft.com/office/drawing/2014/main" val="4093668222"/>
                    </a:ext>
                  </a:extLst>
                </a:gridCol>
                <a:gridCol w="2743200">
                  <a:extLst>
                    <a:ext uri="{9D8B030D-6E8A-4147-A177-3AD203B41FA5}">
                      <a16:colId xmlns:a16="http://schemas.microsoft.com/office/drawing/2014/main" val="592070009"/>
                    </a:ext>
                  </a:extLst>
                </a:gridCol>
              </a:tblGrid>
              <a:tr h="34036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rPr>
                        <a:t>June 26</a:t>
                      </a:r>
                      <a:endParaRPr sz="1400" b="1" u="none" strike="noStrike" cap="none">
                        <a:solidFill>
                          <a:schemeClr val="lt1"/>
                        </a:solidFill>
                      </a:endParaRPr>
                    </a:p>
                  </a:txBody>
                  <a:tcPr marL="91425" marR="91425" marT="91425" marB="91425">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rPr>
                        <a:t>Topic</a:t>
                      </a:r>
                      <a:endParaRPr sz="1400" b="1" u="none" strike="noStrike" cap="none">
                        <a:solidFill>
                          <a:schemeClr val="lt1"/>
                        </a:solidFill>
                      </a:endParaRPr>
                    </a:p>
                  </a:txBody>
                  <a:tcPr marL="91425" marR="91425" marT="91425" marB="91425">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40561138"/>
                  </a:ext>
                </a:extLst>
              </a:tr>
              <a:tr h="37084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9:00 a.m.</a:t>
                      </a:r>
                      <a:endParaRPr sz="1400" u="none" strike="noStrike" cap="none"/>
                    </a:p>
                  </a:txBody>
                  <a:tcPr marL="91425" marR="91425" marT="91425" marB="91425">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Reflection From Day One</a:t>
                      </a:r>
                      <a:endParaRPr sz="1400" u="none" strike="noStrike" cap="none"/>
                    </a:p>
                  </a:txBody>
                  <a:tcPr marL="91425" marR="91425" marT="91425" marB="91425">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14678411"/>
                  </a:ext>
                </a:extLst>
              </a:tr>
              <a:tr h="37084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9:15 a.m.</a:t>
                      </a:r>
                      <a:endParaRPr sz="1400" u="none" strike="noStrike" cap="none"/>
                    </a:p>
                  </a:txBody>
                  <a:tcPr marL="91425" marR="91425" marT="91425" marB="91425">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Action Planning</a:t>
                      </a:r>
                      <a:endParaRPr sz="1400" u="none" strike="noStrike" cap="none"/>
                    </a:p>
                  </a:txBody>
                  <a:tcPr marL="91425" marR="91425" marT="91425" marB="91425">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06366319"/>
                  </a:ext>
                </a:extLst>
              </a:tr>
              <a:tr h="37084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9:45 a.m.</a:t>
                      </a:r>
                      <a:endParaRPr sz="1400" u="none" strike="noStrike" cap="none"/>
                    </a:p>
                  </a:txBody>
                  <a:tcPr marL="91425" marR="91425" marT="91425" marB="91425">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Critical Friends Activity</a:t>
                      </a:r>
                      <a:endParaRPr sz="1400" u="none" strike="noStrike" cap="none"/>
                    </a:p>
                  </a:txBody>
                  <a:tcPr marL="91425" marR="91425" marT="91425" marB="91425">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45473599"/>
                  </a:ext>
                </a:extLst>
              </a:tr>
              <a:tr h="37084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10:30 a.m.</a:t>
                      </a:r>
                      <a:endParaRPr sz="1400" u="none" strike="noStrike" cap="none"/>
                    </a:p>
                  </a:txBody>
                  <a:tcPr marL="91425" marR="91425" marT="91425" marB="91425">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Share-Out &amp; Wrap-Up</a:t>
                      </a:r>
                      <a:endParaRPr sz="1400" u="none" strike="noStrike" cap="none"/>
                    </a:p>
                  </a:txBody>
                  <a:tcPr marL="91425" marR="91425" marT="91425" marB="91425">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285237386"/>
                  </a:ext>
                </a:extLst>
              </a:tr>
            </a:tbl>
          </a:graphicData>
        </a:graphic>
      </p:graphicFrame>
      <p:sp>
        <p:nvSpPr>
          <p:cNvPr id="270" name="Google Shape;270;g209f7694935_0_9">
            <a:extLst>
              <a:ext uri="{C183D7F6-B498-43B3-948B-1728B52AA6E4}">
                <adec:decorative xmlns:adec="http://schemas.microsoft.com/office/drawing/2017/decorative" val="1"/>
              </a:ext>
            </a:extLst>
          </p:cNvPr>
          <p:cNvSpPr txBox="1">
            <a:spLocks noGrp="1"/>
          </p:cNvSpPr>
          <p:nvPr>
            <p:ph type="sldNum" idx="12"/>
          </p:nvPr>
        </p:nvSpPr>
        <p:spPr>
          <a:xfrm>
            <a:off x="11734800" y="6704112"/>
            <a:ext cx="157200" cy="153900"/>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6</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p69"/>
          <p:cNvSpPr txBox="1">
            <a:spLocks noGrp="1"/>
          </p:cNvSpPr>
          <p:nvPr>
            <p:ph type="title"/>
          </p:nvPr>
        </p:nvSpPr>
        <p:spPr>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chemeClr val="dk1"/>
              </a:buClr>
              <a:buSzPts val="4200"/>
              <a:buFont typeface="Calibri"/>
              <a:buNone/>
            </a:pPr>
            <a:r>
              <a:rPr lang="en-US"/>
              <a:t>Self-Rate</a:t>
            </a:r>
            <a:endParaRPr/>
          </a:p>
        </p:txBody>
      </p:sp>
      <p:sp>
        <p:nvSpPr>
          <p:cNvPr id="2" name="Content Placeholder 1">
            <a:extLst>
              <a:ext uri="{FF2B5EF4-FFF2-40B4-BE49-F238E27FC236}">
                <a16:creationId xmlns:a16="http://schemas.microsoft.com/office/drawing/2014/main" id="{9F9C3EEB-30D1-39C4-0D10-BB0470023544}"/>
              </a:ext>
            </a:extLst>
          </p:cNvPr>
          <p:cNvSpPr>
            <a:spLocks noGrp="1"/>
          </p:cNvSpPr>
          <p:nvPr>
            <p:ph sz="quarter" idx="14"/>
          </p:nvPr>
        </p:nvSpPr>
        <p:spPr>
          <a:xfrm>
            <a:off x="457200" y="1371600"/>
            <a:ext cx="5334000" cy="4343400"/>
          </a:xfrm>
        </p:spPr>
        <p:txBody>
          <a:bodyPr/>
          <a:lstStyle/>
          <a:p>
            <a:pPr lvl="0" algn="l" rtl="0">
              <a:lnSpc>
                <a:spcPct val="125000"/>
              </a:lnSpc>
              <a:spcBef>
                <a:spcPts val="0"/>
              </a:spcBef>
              <a:spcAft>
                <a:spcPts val="0"/>
              </a:spcAft>
              <a:buClr>
                <a:schemeClr val="dk1"/>
              </a:buClr>
              <a:buSzPts val="2400"/>
              <a:buNone/>
            </a:pPr>
            <a:r>
              <a:rPr lang="en-US" sz="2600"/>
              <a:t>Briefly complete the </a:t>
            </a:r>
            <a:r>
              <a:rPr lang="en-US" sz="2600" u="sng">
                <a:solidFill>
                  <a:schemeClr val="hlink"/>
                </a:solidFill>
                <a:hlinkClick r:id="rId3"/>
              </a:rPr>
              <a:t>survey</a:t>
            </a:r>
            <a:r>
              <a:rPr lang="en-US" sz="2600"/>
              <a:t> to rate</a:t>
            </a:r>
            <a:br>
              <a:rPr lang="en-US" sz="2600"/>
            </a:br>
            <a:r>
              <a:rPr lang="en-US" sz="2600"/>
              <a:t>your factors and their current implementation at your site. </a:t>
            </a:r>
          </a:p>
          <a:p>
            <a:pPr lvl="0" algn="l" rtl="0">
              <a:lnSpc>
                <a:spcPct val="125000"/>
              </a:lnSpc>
              <a:spcBef>
                <a:spcPts val="1200"/>
              </a:spcBef>
              <a:spcAft>
                <a:spcPts val="0"/>
              </a:spcAft>
              <a:buClr>
                <a:schemeClr val="dk1"/>
              </a:buClr>
              <a:buSzPts val="2400"/>
              <a:buNone/>
            </a:pPr>
            <a:r>
              <a:rPr lang="en-US" sz="2600" u="sng">
                <a:solidFill>
                  <a:schemeClr val="hlink"/>
                </a:solidFill>
                <a:hlinkClick r:id="rId3"/>
              </a:rPr>
              <a:t>https://forms.office.com/r/4KczK7kXpJ</a:t>
            </a:r>
            <a:endParaRPr lang="en-US" sz="2600"/>
          </a:p>
          <a:p>
            <a:pPr lvl="0" algn="l" rtl="0">
              <a:lnSpc>
                <a:spcPct val="125000"/>
              </a:lnSpc>
              <a:spcBef>
                <a:spcPts val="0"/>
              </a:spcBef>
              <a:spcAft>
                <a:spcPts val="0"/>
              </a:spcAft>
              <a:buClr>
                <a:schemeClr val="dk1"/>
              </a:buClr>
              <a:buSzPts val="2400"/>
              <a:buNone/>
            </a:pPr>
            <a:endParaRPr lang="en-US"/>
          </a:p>
          <a:p>
            <a:pPr>
              <a:spcBef>
                <a:spcPts val="0"/>
              </a:spcBef>
            </a:pPr>
            <a:endParaRPr lang="en-US"/>
          </a:p>
        </p:txBody>
      </p:sp>
      <p:sp>
        <p:nvSpPr>
          <p:cNvPr id="851" name="Google Shape;851;p69">
            <a:extLst>
              <a:ext uri="{C183D7F6-B498-43B3-948B-1728B52AA6E4}">
                <adec:decorative xmlns:adec="http://schemas.microsoft.com/office/drawing/2017/decorative" val="1"/>
              </a:ext>
            </a:extLst>
          </p:cNvPr>
          <p:cNvSpPr txBox="1">
            <a:spLocks noGrp="1"/>
          </p:cNvSpPr>
          <p:nvPr>
            <p:ph type="sldNum" sz="quarter" idx="12"/>
          </p:nvPr>
        </p:nvSpPr>
        <p:spPr>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SzPts val="1000"/>
              <a:buNone/>
            </a:pPr>
            <a:fld id="{00000000-1234-1234-1234-123412341234}" type="slidenum">
              <a:rPr lang="en-US"/>
              <a:t>60</a:t>
            </a:fld>
            <a:endParaRPr/>
          </a:p>
        </p:txBody>
      </p:sp>
      <p:pic>
        <p:nvPicPr>
          <p:cNvPr id="852" name="Google Shape;852;p69" descr="Cartoon checklist and pencil"/>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944301" y="1371600"/>
            <a:ext cx="5787451" cy="4340588"/>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pic>
        <p:nvPicPr>
          <p:cNvPr id="870" name="Google Shape;870;p70" descr="interlocking gears with text saying vision, team-up"/>
          <p:cNvPicPr preferRelativeResize="0">
            <a:picLocks noGrp="1"/>
          </p:cNvPicPr>
          <p:nvPr>
            <p:ph type="pic" sz="quarter" idx="22"/>
          </p:nvPr>
        </p:nvPicPr>
        <p:blipFill rotWithShape="1">
          <a:blip r:embed="rId3" cstate="print">
            <a:extLst>
              <a:ext uri="{28A0092B-C50C-407E-A947-70E740481C1C}">
                <a14:useLocalDpi xmlns:a14="http://schemas.microsoft.com/office/drawing/2010/main"/>
              </a:ext>
            </a:extLst>
          </a:blip>
          <a:srcRect l="220" r="220"/>
          <a:stretch/>
        </p:blipFill>
        <p:spPr>
          <a:xfrm>
            <a:off x="729742" y="1096962"/>
            <a:ext cx="10533888" cy="2514600"/>
          </a:xfrm>
          <a:noFill/>
          <a:ln>
            <a:noFill/>
          </a:ln>
        </p:spPr>
      </p:pic>
      <p:sp>
        <p:nvSpPr>
          <p:cNvPr id="4" name="Text Placeholder 3">
            <a:extLst>
              <a:ext uri="{FF2B5EF4-FFF2-40B4-BE49-F238E27FC236}">
                <a16:creationId xmlns:a16="http://schemas.microsoft.com/office/drawing/2014/main" id="{C0C11268-1C52-DFFF-DB68-C0C457B2CE23}"/>
              </a:ext>
            </a:extLst>
          </p:cNvPr>
          <p:cNvSpPr>
            <a:spLocks noGrp="1"/>
          </p:cNvSpPr>
          <p:nvPr>
            <p:ph type="body" sz="quarter" idx="14"/>
          </p:nvPr>
        </p:nvSpPr>
        <p:spPr>
          <a:xfrm>
            <a:off x="10241511" y="3716536"/>
            <a:ext cx="1006879" cy="184666"/>
          </a:xfrm>
        </p:spPr>
        <p:txBody>
          <a:bodyPr vert="horz" wrap="none" lIns="0" tIns="0" rIns="0" bIns="0" rtlCol="0" anchor="t">
            <a:spAutoFit/>
          </a:bodyPr>
          <a:lstStyle/>
          <a:p>
            <a:r>
              <a:rPr lang="en-US"/>
              <a:t>June 26, 2024</a:t>
            </a:r>
          </a:p>
        </p:txBody>
      </p:sp>
      <p:sp>
        <p:nvSpPr>
          <p:cNvPr id="871" name="Google Shape;871;p70"/>
          <p:cNvSpPr txBox="1">
            <a:spLocks noGrp="1"/>
          </p:cNvSpPr>
          <p:nvPr>
            <p:ph type="title"/>
          </p:nvPr>
        </p:nvSpPr>
        <p:spPr>
          <a:xfrm>
            <a:off x="730249" y="4179888"/>
            <a:ext cx="10937875" cy="1231106"/>
          </a:xfrm>
          <a:noFill/>
          <a:ln>
            <a:noFill/>
          </a:ln>
        </p:spPr>
        <p:txBody>
          <a:bodyPr spcFirstLastPara="1" wrap="square" lIns="0" tIns="0" rIns="0" bIns="0" anchor="t" anchorCtr="0">
            <a:spAutoFit/>
          </a:bodyPr>
          <a:lstStyle/>
          <a:p>
            <a:pPr lvl="0"/>
            <a:r>
              <a:rPr lang="en-US" sz="4000"/>
              <a:t>Scaling Up Data-Based Individualization at the State Level: Lessons Learned and Action Planning Day 2</a:t>
            </a:r>
          </a:p>
        </p:txBody>
      </p:sp>
      <p:sp>
        <p:nvSpPr>
          <p:cNvPr id="872" name="Google Shape;872;p70"/>
          <p:cNvSpPr txBox="1">
            <a:spLocks noGrp="1"/>
          </p:cNvSpPr>
          <p:nvPr>
            <p:ph type="body" sz="quarter" idx="13"/>
          </p:nvPr>
        </p:nvSpPr>
        <p:spPr>
          <a:xfrm>
            <a:off x="730250" y="5408612"/>
            <a:ext cx="10515600" cy="400050"/>
          </a:xfrm>
          <a:noFill/>
          <a:ln>
            <a:noFill/>
          </a:ln>
        </p:spPr>
        <p:txBody>
          <a:bodyPr spcFirstLastPara="1" wrap="square" lIns="0" tIns="0" rIns="0" bIns="0" anchor="t" anchorCtr="0">
            <a:spAutoFit/>
          </a:bodyPr>
          <a:lstStyle/>
          <a:p>
            <a:pPr lvl="0"/>
            <a:r>
              <a:rPr lang="en-US"/>
              <a:t>Day 2</a:t>
            </a:r>
          </a:p>
        </p:txBody>
      </p:sp>
      <p:sp>
        <p:nvSpPr>
          <p:cNvPr id="2" name="Google Shape;185;p2">
            <a:extLst>
              <a:ext uri="{FF2B5EF4-FFF2-40B4-BE49-F238E27FC236}">
                <a16:creationId xmlns:a16="http://schemas.microsoft.com/office/drawing/2014/main" id="{A58B5373-5F30-230F-516D-EB9CB5CC065E}"/>
              </a:ext>
              <a:ext uri="{C183D7F6-B498-43B3-948B-1728B52AA6E4}">
                <adec:decorative xmlns:adec="http://schemas.microsoft.com/office/drawing/2017/decorative" val="0"/>
              </a:ext>
            </a:extLst>
          </p:cNvPr>
          <p:cNvSpPr txBox="1">
            <a:spLocks/>
          </p:cNvSpPr>
          <p:nvPr/>
        </p:nvSpPr>
        <p:spPr>
          <a:xfrm>
            <a:off x="11734800" y="6704112"/>
            <a:ext cx="157094" cy="153888"/>
          </a:xfrm>
          <a:prstGeom prst="rect">
            <a:avLst/>
          </a:prstGeom>
          <a:noFill/>
          <a:ln>
            <a:noFill/>
          </a:ln>
        </p:spPr>
        <p:txBody>
          <a:bodyPr spcFirstLastPara="1" wrap="square" lIns="0" tIns="0" rIns="0" bIns="0" anchor="b"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000"/>
            </a:pPr>
            <a:fld id="{00000000-1234-1234-1234-123412341234}" type="slidenum">
              <a:rPr lang="en-US" sz="1000" smtClean="0"/>
              <a:pPr algn="r">
                <a:buSzPts val="1000"/>
              </a:pPr>
              <a:t>61</a:t>
            </a:fld>
            <a:endParaRPr lang="en-US" sz="100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p71"/>
          <p:cNvSpPr txBox="1">
            <a:spLocks noGrp="1"/>
          </p:cNvSpPr>
          <p:nvPr>
            <p:ph type="title"/>
          </p:nvPr>
        </p:nvSpPr>
        <p:spPr>
          <a:xfrm>
            <a:off x="457200" y="0"/>
            <a:ext cx="11276076" cy="1280160"/>
          </a:xfrm>
          <a:prstGeom prst="rect">
            <a:avLst/>
          </a:prstGeom>
          <a:noFill/>
          <a:ln>
            <a:noFill/>
          </a:ln>
        </p:spPr>
        <p:txBody>
          <a:bodyPr spcFirstLastPara="1" wrap="square" lIns="0" tIns="0" rIns="0" bIns="0" anchor="b" anchorCtr="0">
            <a:normAutofit/>
          </a:bodyPr>
          <a:lstStyle/>
          <a:p>
            <a:pPr marL="0" lvl="0" indent="0" rtl="0">
              <a:lnSpc>
                <a:spcPct val="100000"/>
              </a:lnSpc>
              <a:spcBef>
                <a:spcPts val="0"/>
              </a:spcBef>
              <a:spcAft>
                <a:spcPts val="0"/>
              </a:spcAft>
              <a:buClr>
                <a:schemeClr val="dk1"/>
              </a:buClr>
              <a:buSzPts val="4200"/>
              <a:buFont typeface="Calibri"/>
              <a:buNone/>
            </a:pPr>
            <a:r>
              <a:rPr lang="en-US" dirty="0"/>
              <a:t>Meeting Guidelines (2)</a:t>
            </a:r>
            <a:br>
              <a:rPr lang="en-US" dirty="0">
                <a:solidFill>
                  <a:schemeClr val="bg1"/>
                </a:solidFill>
              </a:rPr>
            </a:br>
            <a:endParaRPr sz="2400" dirty="0">
              <a:solidFill>
                <a:schemeClr val="bg1"/>
              </a:solidFill>
            </a:endParaRPr>
          </a:p>
        </p:txBody>
      </p:sp>
      <p:sp>
        <p:nvSpPr>
          <p:cNvPr id="880" name="Google Shape;880;p71">
            <a:extLst>
              <a:ext uri="{C183D7F6-B498-43B3-948B-1728B52AA6E4}">
                <adec:decorative xmlns:adec="http://schemas.microsoft.com/office/drawing/2017/decorative" val="1"/>
              </a:ext>
            </a:extLst>
          </p:cNvPr>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SzPts val="1000"/>
              <a:buNone/>
            </a:pPr>
            <a:fld id="{00000000-1234-1234-1234-123412341234}" type="slidenum">
              <a:rPr lang="en-US"/>
              <a:t>62</a:t>
            </a:fld>
            <a:endParaRPr/>
          </a:p>
        </p:txBody>
      </p:sp>
      <p:pic>
        <p:nvPicPr>
          <p:cNvPr id="14" name="Graphic 13" descr="three cartoon figures at a table">
            <a:extLst>
              <a:ext uri="{FF2B5EF4-FFF2-40B4-BE49-F238E27FC236}">
                <a16:creationId xmlns:a16="http://schemas.microsoft.com/office/drawing/2014/main" id="{3AA111F4-2F4E-60FE-7092-A9FB34218322}"/>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84400" y="2056330"/>
            <a:ext cx="1828800" cy="1828800"/>
          </a:xfrm>
          <a:prstGeom prst="rect">
            <a:avLst/>
          </a:prstGeom>
        </p:spPr>
      </p:pic>
      <p:sp>
        <p:nvSpPr>
          <p:cNvPr id="15" name="Google Shape;184;p2">
            <a:extLst>
              <a:ext uri="{FF2B5EF4-FFF2-40B4-BE49-F238E27FC236}">
                <a16:creationId xmlns:a16="http://schemas.microsoft.com/office/drawing/2014/main" id="{3E8465A0-3FAD-4483-EA0C-FBAC790436C5}"/>
              </a:ext>
            </a:extLst>
          </p:cNvPr>
          <p:cNvSpPr/>
          <p:nvPr/>
        </p:nvSpPr>
        <p:spPr>
          <a:xfrm>
            <a:off x="1159096" y="3885130"/>
            <a:ext cx="2279407" cy="33855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C25131"/>
                </a:solidFill>
                <a:latin typeface="Calibri"/>
                <a:ea typeface="Calibri"/>
                <a:cs typeface="Calibri"/>
                <a:sym typeface="Calibri"/>
              </a:rPr>
              <a:t>ENGAGE EVERYONE</a:t>
            </a:r>
            <a:endParaRPr sz="2200" b="0" i="0" u="none" strike="noStrike" cap="none">
              <a:solidFill>
                <a:srgbClr val="C25131"/>
              </a:solidFill>
              <a:latin typeface="Calibri"/>
              <a:ea typeface="Calibri"/>
              <a:cs typeface="Calibri"/>
              <a:sym typeface="Calibri"/>
            </a:endParaRPr>
          </a:p>
        </p:txBody>
      </p:sp>
      <p:pic>
        <p:nvPicPr>
          <p:cNvPr id="16" name="Graphic 15" descr="open folder">
            <a:extLst>
              <a:ext uri="{FF2B5EF4-FFF2-40B4-BE49-F238E27FC236}">
                <a16:creationId xmlns:a16="http://schemas.microsoft.com/office/drawing/2014/main" id="{83DCCE92-7ED5-6E3D-254A-B2E0AB27E651}"/>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180838" y="2056330"/>
            <a:ext cx="1828800" cy="1828800"/>
          </a:xfrm>
          <a:prstGeom prst="rect">
            <a:avLst/>
          </a:prstGeom>
        </p:spPr>
      </p:pic>
      <p:sp>
        <p:nvSpPr>
          <p:cNvPr id="17" name="Google Shape;187;p2">
            <a:extLst>
              <a:ext uri="{FF2B5EF4-FFF2-40B4-BE49-F238E27FC236}">
                <a16:creationId xmlns:a16="http://schemas.microsoft.com/office/drawing/2014/main" id="{76037692-250E-907C-12B5-54BA9715425F}"/>
              </a:ext>
            </a:extLst>
          </p:cNvPr>
          <p:cNvSpPr/>
          <p:nvPr/>
        </p:nvSpPr>
        <p:spPr>
          <a:xfrm>
            <a:off x="4329900" y="3885130"/>
            <a:ext cx="3532200" cy="135421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C25131"/>
                </a:solidFill>
                <a:latin typeface="Calibri"/>
                <a:ea typeface="Calibri"/>
                <a:cs typeface="Calibri"/>
                <a:sym typeface="Calibri"/>
              </a:rPr>
              <a:t>MATERIALS AT:</a:t>
            </a:r>
            <a:br>
              <a:rPr lang="en-US" sz="2200" b="1" i="0" u="none" strike="noStrike" cap="none">
                <a:solidFill>
                  <a:srgbClr val="C25131"/>
                </a:solidFill>
                <a:latin typeface="Calibri"/>
                <a:ea typeface="Calibri"/>
                <a:cs typeface="Calibri"/>
                <a:sym typeface="Calibri"/>
              </a:rPr>
            </a:br>
            <a:r>
              <a:rPr lang="en-US" sz="2200" b="1" i="0" u="sng" strike="noStrike" cap="none">
                <a:solidFill>
                  <a:schemeClr val="hlink"/>
                </a:solidFill>
                <a:latin typeface="Calibri"/>
                <a:ea typeface="Calibri"/>
                <a:cs typeface="Calibri"/>
                <a:sym typeface="Calibri"/>
              </a:rPr>
              <a:t>https://tinyurl.com/3v4r649m</a:t>
            </a:r>
            <a:endParaRPr sz="2200" b="1" i="0" u="none" strike="noStrike" cap="none">
              <a:solidFill>
                <a:srgbClr val="C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200"/>
              <a:buFont typeface="Arial"/>
              <a:buNone/>
            </a:pPr>
            <a:endParaRPr sz="2200" b="1" i="0" u="none" strike="noStrike" cap="none">
              <a:solidFill>
                <a:srgbClr val="C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rgbClr val="C00000"/>
              </a:solidFill>
              <a:latin typeface="Calibri"/>
              <a:ea typeface="Calibri"/>
              <a:cs typeface="Calibri"/>
              <a:sym typeface="Calibri"/>
            </a:endParaRPr>
          </a:p>
        </p:txBody>
      </p:sp>
      <p:grpSp>
        <p:nvGrpSpPr>
          <p:cNvPr id="18" name="Group 17">
            <a:extLst>
              <a:ext uri="{FF2B5EF4-FFF2-40B4-BE49-F238E27FC236}">
                <a16:creationId xmlns:a16="http://schemas.microsoft.com/office/drawing/2014/main" id="{F8F99869-F169-F826-525A-C38F1B771E8E}"/>
              </a:ext>
              <a:ext uri="{C183D7F6-B498-43B3-948B-1728B52AA6E4}">
                <adec:decorative xmlns:adec="http://schemas.microsoft.com/office/drawing/2017/decorative" val="1"/>
              </a:ext>
            </a:extLst>
          </p:cNvPr>
          <p:cNvGrpSpPr/>
          <p:nvPr/>
        </p:nvGrpSpPr>
        <p:grpSpPr>
          <a:xfrm>
            <a:off x="8751973" y="2360429"/>
            <a:ext cx="2244256" cy="1220602"/>
            <a:chOff x="9116115" y="2660388"/>
            <a:chExt cx="1496535" cy="813932"/>
          </a:xfrm>
        </p:grpSpPr>
        <p:pic>
          <p:nvPicPr>
            <p:cNvPr id="19" name="Graphic 18" descr="question mark">
              <a:extLst>
                <a:ext uri="{FF2B5EF4-FFF2-40B4-BE49-F238E27FC236}">
                  <a16:creationId xmlns:a16="http://schemas.microsoft.com/office/drawing/2014/main" id="{1FE6645F-44EC-2028-782B-D18C2F870773}"/>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116115" y="2660388"/>
              <a:ext cx="813932" cy="813932"/>
            </a:xfrm>
            <a:prstGeom prst="rect">
              <a:avLst/>
            </a:prstGeom>
          </p:spPr>
        </p:pic>
        <p:sp>
          <p:nvSpPr>
            <p:cNvPr id="20" name="Graphic 8" descr="coffee cup">
              <a:extLst>
                <a:ext uri="{FF2B5EF4-FFF2-40B4-BE49-F238E27FC236}">
                  <a16:creationId xmlns:a16="http://schemas.microsoft.com/office/drawing/2014/main" id="{D2786DC2-98F6-51F5-D226-ACDCA260927B}"/>
                </a:ext>
              </a:extLst>
            </p:cNvPr>
            <p:cNvSpPr/>
            <p:nvPr/>
          </p:nvSpPr>
          <p:spPr>
            <a:xfrm>
              <a:off x="9955796" y="2662251"/>
              <a:ext cx="656854" cy="810206"/>
            </a:xfrm>
            <a:custGeom>
              <a:avLst/>
              <a:gdLst>
                <a:gd name="connsiteX0" fmla="*/ 85358 w 425329"/>
                <a:gd name="connsiteY0" fmla="*/ 3 h 524628"/>
                <a:gd name="connsiteX1" fmla="*/ 72720 w 425329"/>
                <a:gd name="connsiteY1" fmla="*/ 44148 h 524628"/>
                <a:gd name="connsiteX2" fmla="*/ 72720 w 425329"/>
                <a:gd name="connsiteY2" fmla="*/ 44145 h 524628"/>
                <a:gd name="connsiteX3" fmla="*/ 68505 w 425329"/>
                <a:gd name="connsiteY3" fmla="*/ 47448 h 524628"/>
                <a:gd name="connsiteX4" fmla="*/ 0 w 425329"/>
                <a:gd name="connsiteY4" fmla="*/ 47448 h 524628"/>
                <a:gd name="connsiteX5" fmla="*/ 0 w 425329"/>
                <a:gd name="connsiteY5" fmla="*/ 108808 h 524628"/>
                <a:gd name="connsiteX6" fmla="*/ 6957 w 425329"/>
                <a:gd name="connsiteY6" fmla="*/ 108808 h 524628"/>
                <a:gd name="connsiteX7" fmla="*/ 6960 w 425329"/>
                <a:gd name="connsiteY7" fmla="*/ 108805 h 524628"/>
                <a:gd name="connsiteX8" fmla="*/ 9708 w 425329"/>
                <a:gd name="connsiteY8" fmla="*/ 107342 h 524628"/>
                <a:gd name="connsiteX9" fmla="*/ 10259 w 425329"/>
                <a:gd name="connsiteY9" fmla="*/ 107342 h 524628"/>
                <a:gd name="connsiteX10" fmla="*/ 415256 w 425329"/>
                <a:gd name="connsiteY10" fmla="*/ 107342 h 524628"/>
                <a:gd name="connsiteX11" fmla="*/ 418555 w 425329"/>
                <a:gd name="connsiteY11" fmla="*/ 108805 h 524628"/>
                <a:gd name="connsiteX12" fmla="*/ 425330 w 425329"/>
                <a:gd name="connsiteY12" fmla="*/ 108805 h 524628"/>
                <a:gd name="connsiteX13" fmla="*/ 425330 w 425329"/>
                <a:gd name="connsiteY13" fmla="*/ 47445 h 524628"/>
                <a:gd name="connsiteX14" fmla="*/ 357188 w 425329"/>
                <a:gd name="connsiteY14" fmla="*/ 47445 h 524628"/>
                <a:gd name="connsiteX15" fmla="*/ 357191 w 425329"/>
                <a:gd name="connsiteY15" fmla="*/ 47448 h 524628"/>
                <a:gd name="connsiteX16" fmla="*/ 352982 w 425329"/>
                <a:gd name="connsiteY16" fmla="*/ 44145 h 524628"/>
                <a:gd name="connsiteX17" fmla="*/ 340338 w 425329"/>
                <a:gd name="connsiteY17" fmla="*/ 0 h 524628"/>
                <a:gd name="connsiteX18" fmla="*/ 85360 w 425329"/>
                <a:gd name="connsiteY18" fmla="*/ 0 h 524628"/>
                <a:gd name="connsiteX19" fmla="*/ 15567 w 425329"/>
                <a:gd name="connsiteY19" fmla="*/ 117599 h 524628"/>
                <a:gd name="connsiteX20" fmla="*/ 25827 w 425329"/>
                <a:gd name="connsiteY20" fmla="*/ 176954 h 524628"/>
                <a:gd name="connsiteX21" fmla="*/ 398044 w 425329"/>
                <a:gd name="connsiteY21" fmla="*/ 176954 h 524628"/>
                <a:gd name="connsiteX22" fmla="*/ 398044 w 425329"/>
                <a:gd name="connsiteY22" fmla="*/ 176951 h 524628"/>
                <a:gd name="connsiteX23" fmla="*/ 399692 w 425329"/>
                <a:gd name="connsiteY23" fmla="*/ 177314 h 524628"/>
                <a:gd name="connsiteX24" fmla="*/ 409952 w 425329"/>
                <a:gd name="connsiteY24" fmla="*/ 117596 h 524628"/>
                <a:gd name="connsiteX25" fmla="*/ 15574 w 425329"/>
                <a:gd name="connsiteY25" fmla="*/ 117596 h 524628"/>
                <a:gd name="connsiteX26" fmla="*/ 27290 w 425329"/>
                <a:gd name="connsiteY26" fmla="*/ 185746 h 524628"/>
                <a:gd name="connsiteX27" fmla="*/ 32419 w 425329"/>
                <a:gd name="connsiteY27" fmla="*/ 215237 h 524628"/>
                <a:gd name="connsiteX28" fmla="*/ 392358 w 425329"/>
                <a:gd name="connsiteY28" fmla="*/ 215237 h 524628"/>
                <a:gd name="connsiteX29" fmla="*/ 392358 w 425329"/>
                <a:gd name="connsiteY29" fmla="*/ 215233 h 524628"/>
                <a:gd name="connsiteX30" fmla="*/ 393092 w 425329"/>
                <a:gd name="connsiteY30" fmla="*/ 215415 h 524628"/>
                <a:gd name="connsiteX31" fmla="*/ 398221 w 425329"/>
                <a:gd name="connsiteY31" fmla="*/ 185743 h 524628"/>
                <a:gd name="connsiteX32" fmla="*/ 398039 w 425329"/>
                <a:gd name="connsiteY32" fmla="*/ 185743 h 524628"/>
                <a:gd name="connsiteX33" fmla="*/ 27288 w 425329"/>
                <a:gd name="connsiteY33" fmla="*/ 185743 h 524628"/>
                <a:gd name="connsiteX34" fmla="*/ 34064 w 425329"/>
                <a:gd name="connsiteY34" fmla="*/ 224028 h 524628"/>
                <a:gd name="connsiteX35" fmla="*/ 64475 w 425329"/>
                <a:gd name="connsiteY35" fmla="*/ 399697 h 524628"/>
                <a:gd name="connsiteX36" fmla="*/ 64478 w 425329"/>
                <a:gd name="connsiteY36" fmla="*/ 399694 h 524628"/>
                <a:gd name="connsiteX37" fmla="*/ 64660 w 425329"/>
                <a:gd name="connsiteY37" fmla="*/ 399694 h 524628"/>
                <a:gd name="connsiteX38" fmla="*/ 358848 w 425329"/>
                <a:gd name="connsiteY38" fmla="*/ 399694 h 524628"/>
                <a:gd name="connsiteX39" fmla="*/ 361041 w 425329"/>
                <a:gd name="connsiteY39" fmla="*/ 400421 h 524628"/>
                <a:gd name="connsiteX40" fmla="*/ 391633 w 425329"/>
                <a:gd name="connsiteY40" fmla="*/ 224024 h 524628"/>
                <a:gd name="connsiteX41" fmla="*/ 34076 w 425329"/>
                <a:gd name="connsiteY41" fmla="*/ 224024 h 524628"/>
                <a:gd name="connsiteX42" fmla="*/ 198742 w 425329"/>
                <a:gd name="connsiteY42" fmla="*/ 246926 h 524628"/>
                <a:gd name="connsiteX43" fmla="*/ 214860 w 425329"/>
                <a:gd name="connsiteY43" fmla="*/ 251503 h 524628"/>
                <a:gd name="connsiteX44" fmla="*/ 249116 w 425329"/>
                <a:gd name="connsiteY44" fmla="*/ 282829 h 524628"/>
                <a:gd name="connsiteX45" fmla="*/ 266150 w 425329"/>
                <a:gd name="connsiteY45" fmla="*/ 326059 h 524628"/>
                <a:gd name="connsiteX46" fmla="*/ 259557 w 425329"/>
                <a:gd name="connsiteY46" fmla="*/ 351341 h 524628"/>
                <a:gd name="connsiteX47" fmla="*/ 225120 w 425329"/>
                <a:gd name="connsiteY47" fmla="*/ 298584 h 524628"/>
                <a:gd name="connsiteX48" fmla="*/ 191046 w 425329"/>
                <a:gd name="connsiteY48" fmla="*/ 248022 h 524628"/>
                <a:gd name="connsiteX49" fmla="*/ 198742 w 425329"/>
                <a:gd name="connsiteY49" fmla="*/ 246925 h 524628"/>
                <a:gd name="connsiteX50" fmla="*/ 182992 w 425329"/>
                <a:gd name="connsiteY50" fmla="*/ 252970 h 524628"/>
                <a:gd name="connsiteX51" fmla="*/ 216696 w 425329"/>
                <a:gd name="connsiteY51" fmla="*/ 300779 h 524628"/>
                <a:gd name="connsiteX52" fmla="*/ 250946 w 425329"/>
                <a:gd name="connsiteY52" fmla="*/ 355919 h 524628"/>
                <a:gd name="connsiteX53" fmla="*/ 228419 w 425329"/>
                <a:gd name="connsiteY53" fmla="*/ 352068 h 524628"/>
                <a:gd name="connsiteX54" fmla="*/ 193975 w 425329"/>
                <a:gd name="connsiteY54" fmla="*/ 320749 h 524628"/>
                <a:gd name="connsiteX55" fmla="*/ 177129 w 425329"/>
                <a:gd name="connsiteY55" fmla="*/ 277519 h 524628"/>
                <a:gd name="connsiteX56" fmla="*/ 182992 w 425329"/>
                <a:gd name="connsiteY56" fmla="*/ 252971 h 524628"/>
                <a:gd name="connsiteX57" fmla="*/ 65939 w 425329"/>
                <a:gd name="connsiteY57" fmla="*/ 408495 h 524628"/>
                <a:gd name="connsiteX58" fmla="*/ 71069 w 425329"/>
                <a:gd name="connsiteY58" fmla="*/ 437985 h 524628"/>
                <a:gd name="connsiteX59" fmla="*/ 354630 w 425329"/>
                <a:gd name="connsiteY59" fmla="*/ 437985 h 524628"/>
                <a:gd name="connsiteX60" fmla="*/ 359760 w 425329"/>
                <a:gd name="connsiteY60" fmla="*/ 408495 h 524628"/>
                <a:gd name="connsiteX61" fmla="*/ 359763 w 425329"/>
                <a:gd name="connsiteY61" fmla="*/ 408489 h 524628"/>
                <a:gd name="connsiteX62" fmla="*/ 358848 w 425329"/>
                <a:gd name="connsiteY62" fmla="*/ 408489 h 524628"/>
                <a:gd name="connsiteX63" fmla="*/ 65948 w 425329"/>
                <a:gd name="connsiteY63" fmla="*/ 408489 h 524628"/>
                <a:gd name="connsiteX64" fmla="*/ 72532 w 425329"/>
                <a:gd name="connsiteY64" fmla="*/ 446777 h 524628"/>
                <a:gd name="connsiteX65" fmla="*/ 86085 w 425329"/>
                <a:gd name="connsiteY65" fmla="*/ 524629 h 524628"/>
                <a:gd name="connsiteX66" fmla="*/ 339605 w 425329"/>
                <a:gd name="connsiteY66" fmla="*/ 524629 h 524628"/>
                <a:gd name="connsiteX67" fmla="*/ 353164 w 425329"/>
                <a:gd name="connsiteY67" fmla="*/ 446777 h 52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25329" h="524628">
                  <a:moveTo>
                    <a:pt x="85358" y="3"/>
                  </a:moveTo>
                  <a:lnTo>
                    <a:pt x="72720" y="44148"/>
                  </a:lnTo>
                  <a:lnTo>
                    <a:pt x="72720" y="44145"/>
                  </a:lnTo>
                  <a:cubicBezTo>
                    <a:pt x="72223" y="46073"/>
                    <a:pt x="70496" y="47427"/>
                    <a:pt x="68505" y="47448"/>
                  </a:cubicBezTo>
                  <a:lnTo>
                    <a:pt x="0" y="47448"/>
                  </a:lnTo>
                  <a:lnTo>
                    <a:pt x="0" y="108808"/>
                  </a:lnTo>
                  <a:lnTo>
                    <a:pt x="6957" y="108808"/>
                  </a:lnTo>
                  <a:lnTo>
                    <a:pt x="6960" y="108805"/>
                  </a:lnTo>
                  <a:cubicBezTo>
                    <a:pt x="7666" y="107999"/>
                    <a:pt x="8645" y="107478"/>
                    <a:pt x="9708" y="107342"/>
                  </a:cubicBezTo>
                  <a:cubicBezTo>
                    <a:pt x="9889" y="107330"/>
                    <a:pt x="10075" y="107330"/>
                    <a:pt x="10259" y="107342"/>
                  </a:cubicBezTo>
                  <a:lnTo>
                    <a:pt x="415256" y="107342"/>
                  </a:lnTo>
                  <a:cubicBezTo>
                    <a:pt x="416516" y="107336"/>
                    <a:pt x="417716" y="107869"/>
                    <a:pt x="418555" y="108805"/>
                  </a:cubicBezTo>
                  <a:lnTo>
                    <a:pt x="425330" y="108805"/>
                  </a:lnTo>
                  <a:lnTo>
                    <a:pt x="425330" y="47445"/>
                  </a:lnTo>
                  <a:lnTo>
                    <a:pt x="357188" y="47445"/>
                  </a:lnTo>
                  <a:lnTo>
                    <a:pt x="357191" y="47448"/>
                  </a:lnTo>
                  <a:cubicBezTo>
                    <a:pt x="355204" y="47424"/>
                    <a:pt x="353476" y="46073"/>
                    <a:pt x="352982" y="44145"/>
                  </a:cubicBezTo>
                  <a:lnTo>
                    <a:pt x="340338" y="0"/>
                  </a:lnTo>
                  <a:lnTo>
                    <a:pt x="85360" y="0"/>
                  </a:lnTo>
                  <a:close/>
                  <a:moveTo>
                    <a:pt x="15567" y="117599"/>
                  </a:moveTo>
                  <a:lnTo>
                    <a:pt x="25827" y="176954"/>
                  </a:lnTo>
                  <a:lnTo>
                    <a:pt x="398044" y="176954"/>
                  </a:lnTo>
                  <a:lnTo>
                    <a:pt x="398044" y="176951"/>
                  </a:lnTo>
                  <a:cubicBezTo>
                    <a:pt x="398610" y="176966"/>
                    <a:pt x="399171" y="177090"/>
                    <a:pt x="399692" y="177314"/>
                  </a:cubicBezTo>
                  <a:lnTo>
                    <a:pt x="409952" y="117596"/>
                  </a:lnTo>
                  <a:lnTo>
                    <a:pt x="15574" y="117596"/>
                  </a:lnTo>
                  <a:close/>
                  <a:moveTo>
                    <a:pt x="27290" y="185746"/>
                  </a:moveTo>
                  <a:lnTo>
                    <a:pt x="32419" y="215237"/>
                  </a:lnTo>
                  <a:lnTo>
                    <a:pt x="392358" y="215237"/>
                  </a:lnTo>
                  <a:lnTo>
                    <a:pt x="392358" y="215233"/>
                  </a:lnTo>
                  <a:cubicBezTo>
                    <a:pt x="392610" y="215273"/>
                    <a:pt x="392852" y="215337"/>
                    <a:pt x="393092" y="215415"/>
                  </a:cubicBezTo>
                  <a:lnTo>
                    <a:pt x="398221" y="185743"/>
                  </a:lnTo>
                  <a:cubicBezTo>
                    <a:pt x="398160" y="185746"/>
                    <a:pt x="398100" y="185746"/>
                    <a:pt x="398039" y="185743"/>
                  </a:cubicBezTo>
                  <a:lnTo>
                    <a:pt x="27288" y="185743"/>
                  </a:lnTo>
                  <a:close/>
                  <a:moveTo>
                    <a:pt x="34064" y="224028"/>
                  </a:moveTo>
                  <a:lnTo>
                    <a:pt x="64475" y="399697"/>
                  </a:lnTo>
                  <a:lnTo>
                    <a:pt x="64478" y="399694"/>
                  </a:lnTo>
                  <a:lnTo>
                    <a:pt x="64660" y="399694"/>
                  </a:lnTo>
                  <a:lnTo>
                    <a:pt x="358848" y="399694"/>
                  </a:lnTo>
                  <a:cubicBezTo>
                    <a:pt x="359629" y="399736"/>
                    <a:pt x="360386" y="399988"/>
                    <a:pt x="361041" y="400421"/>
                  </a:cubicBezTo>
                  <a:lnTo>
                    <a:pt x="391633" y="224024"/>
                  </a:lnTo>
                  <a:lnTo>
                    <a:pt x="34076" y="224024"/>
                  </a:lnTo>
                  <a:close/>
                  <a:moveTo>
                    <a:pt x="198742" y="246926"/>
                  </a:moveTo>
                  <a:cubicBezTo>
                    <a:pt x="203608" y="247144"/>
                    <a:pt x="209040" y="248655"/>
                    <a:pt x="214860" y="251503"/>
                  </a:cubicBezTo>
                  <a:cubicBezTo>
                    <a:pt x="226495" y="257200"/>
                    <a:pt x="239005" y="268143"/>
                    <a:pt x="249116" y="282829"/>
                  </a:cubicBezTo>
                  <a:cubicBezTo>
                    <a:pt x="259227" y="297512"/>
                    <a:pt x="264977" y="313159"/>
                    <a:pt x="266150" y="326059"/>
                  </a:cubicBezTo>
                  <a:cubicBezTo>
                    <a:pt x="267178" y="337349"/>
                    <a:pt x="264796" y="346123"/>
                    <a:pt x="259557" y="351341"/>
                  </a:cubicBezTo>
                  <a:cubicBezTo>
                    <a:pt x="233179" y="330777"/>
                    <a:pt x="229498" y="315297"/>
                    <a:pt x="225120" y="298584"/>
                  </a:cubicBezTo>
                  <a:cubicBezTo>
                    <a:pt x="220969" y="282741"/>
                    <a:pt x="215594" y="265904"/>
                    <a:pt x="191046" y="248022"/>
                  </a:cubicBezTo>
                  <a:cubicBezTo>
                    <a:pt x="193415" y="247289"/>
                    <a:pt x="195945" y="246804"/>
                    <a:pt x="198742" y="246925"/>
                  </a:cubicBezTo>
                  <a:close/>
                  <a:moveTo>
                    <a:pt x="182992" y="252970"/>
                  </a:moveTo>
                  <a:cubicBezTo>
                    <a:pt x="208661" y="270492"/>
                    <a:pt x="212394" y="284378"/>
                    <a:pt x="216696" y="300779"/>
                  </a:cubicBezTo>
                  <a:cubicBezTo>
                    <a:pt x="220887" y="316783"/>
                    <a:pt x="225798" y="335186"/>
                    <a:pt x="250946" y="355919"/>
                  </a:cubicBezTo>
                  <a:cubicBezTo>
                    <a:pt x="244674" y="357413"/>
                    <a:pt x="236984" y="356265"/>
                    <a:pt x="228419" y="352068"/>
                  </a:cubicBezTo>
                  <a:cubicBezTo>
                    <a:pt x="216778" y="346375"/>
                    <a:pt x="204086" y="335435"/>
                    <a:pt x="193975" y="320749"/>
                  </a:cubicBezTo>
                  <a:cubicBezTo>
                    <a:pt x="183871" y="306066"/>
                    <a:pt x="178296" y="290414"/>
                    <a:pt x="177129" y="277519"/>
                  </a:cubicBezTo>
                  <a:cubicBezTo>
                    <a:pt x="176151" y="266763"/>
                    <a:pt x="178254" y="258258"/>
                    <a:pt x="182992" y="252971"/>
                  </a:cubicBezTo>
                  <a:close/>
                  <a:moveTo>
                    <a:pt x="65939" y="408495"/>
                  </a:moveTo>
                  <a:lnTo>
                    <a:pt x="71069" y="437985"/>
                  </a:lnTo>
                  <a:lnTo>
                    <a:pt x="354630" y="437985"/>
                  </a:lnTo>
                  <a:lnTo>
                    <a:pt x="359760" y="408495"/>
                  </a:lnTo>
                  <a:lnTo>
                    <a:pt x="359763" y="408489"/>
                  </a:lnTo>
                  <a:cubicBezTo>
                    <a:pt x="359460" y="408522"/>
                    <a:pt x="359154" y="408522"/>
                    <a:pt x="358848" y="408489"/>
                  </a:cubicBezTo>
                  <a:lnTo>
                    <a:pt x="65948" y="408489"/>
                  </a:lnTo>
                  <a:close/>
                  <a:moveTo>
                    <a:pt x="72532" y="446777"/>
                  </a:moveTo>
                  <a:lnTo>
                    <a:pt x="86085" y="524629"/>
                  </a:lnTo>
                  <a:lnTo>
                    <a:pt x="339605" y="524629"/>
                  </a:lnTo>
                  <a:lnTo>
                    <a:pt x="353164" y="446777"/>
                  </a:lnTo>
                  <a:close/>
                </a:path>
              </a:pathLst>
            </a:custGeom>
            <a:solidFill>
              <a:srgbClr val="C25131"/>
            </a:solidFill>
            <a:ln w="770" cap="flat">
              <a:noFill/>
              <a:prstDash val="solid"/>
              <a:miter/>
            </a:ln>
          </p:spPr>
          <p:txBody>
            <a:bodyPr rtlCol="0" anchor="ctr"/>
            <a:lstStyle/>
            <a:p>
              <a:endParaRPr lang="en-US"/>
            </a:p>
          </p:txBody>
        </p:sp>
      </p:grpSp>
      <p:sp>
        <p:nvSpPr>
          <p:cNvPr id="21" name="Google Shape;189;p2">
            <a:extLst>
              <a:ext uri="{FF2B5EF4-FFF2-40B4-BE49-F238E27FC236}">
                <a16:creationId xmlns:a16="http://schemas.microsoft.com/office/drawing/2014/main" id="{1F29C8D8-5E90-7D4B-FE4D-20D17BBD4DDE}"/>
              </a:ext>
            </a:extLst>
          </p:cNvPr>
          <p:cNvSpPr/>
          <p:nvPr/>
        </p:nvSpPr>
        <p:spPr>
          <a:xfrm>
            <a:off x="8843808" y="3885130"/>
            <a:ext cx="2279407" cy="33855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C25131"/>
                </a:solidFill>
                <a:latin typeface="Calibri"/>
                <a:ea typeface="Calibri"/>
                <a:cs typeface="Calibri"/>
                <a:sym typeface="Calibri"/>
              </a:rPr>
              <a:t>MEET YOUR NEEDS</a:t>
            </a:r>
            <a:endParaRPr sz="2200" b="0" i="0" u="none" strike="noStrike" cap="none">
              <a:solidFill>
                <a:srgbClr val="C25131"/>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Google Shape;891;p72"/>
          <p:cNvSpPr txBox="1">
            <a:spLocks noGrp="1"/>
          </p:cNvSpPr>
          <p:nvPr>
            <p:ph type="title"/>
          </p:nvPr>
        </p:nvSpPr>
        <p:spPr>
          <a:xfrm>
            <a:off x="457200" y="0"/>
            <a:ext cx="5638800" cy="1280160"/>
          </a:xfrm>
          <a:noFill/>
          <a:ln>
            <a:noFill/>
          </a:ln>
        </p:spPr>
        <p:txBody>
          <a:bodyPr spcFirstLastPara="1" wrap="square" lIns="0" tIns="0" rIns="0" bIns="0" anchor="ctr" anchorCtr="0">
            <a:normAutofit/>
          </a:bodyPr>
          <a:lstStyle/>
          <a:p>
            <a:pPr lvl="0" algn="l"/>
            <a:r>
              <a:rPr lang="en-US"/>
              <a:t>Warm-Up Day 2</a:t>
            </a:r>
          </a:p>
        </p:txBody>
      </p:sp>
      <p:sp>
        <p:nvSpPr>
          <p:cNvPr id="892" name="Google Shape;892;p72"/>
          <p:cNvSpPr txBox="1">
            <a:spLocks noGrp="1"/>
          </p:cNvSpPr>
          <p:nvPr>
            <p:ph type="body" idx="1"/>
          </p:nvPr>
        </p:nvSpPr>
        <p:spPr>
          <a:xfrm>
            <a:off x="457199" y="1307592"/>
            <a:ext cx="6276975" cy="4498848"/>
          </a:xfrm>
          <a:noFill/>
          <a:ln>
            <a:noFill/>
          </a:ln>
        </p:spPr>
        <p:txBody>
          <a:bodyPr spcFirstLastPara="1" wrap="square" lIns="0" tIns="0" rIns="0" bIns="0" anchor="ctr" anchorCtr="0">
            <a:noAutofit/>
          </a:bodyPr>
          <a:lstStyle/>
          <a:p>
            <a:pPr marL="0" lvl="0" indent="0" algn="ctr">
              <a:spcBef>
                <a:spcPts val="0"/>
              </a:spcBef>
            </a:pPr>
            <a:r>
              <a:rPr lang="en-US" sz="2600"/>
              <a:t>What did you do to unwind or relax last night?</a:t>
            </a:r>
          </a:p>
          <a:p>
            <a:pPr marL="0" lvl="0" indent="0" algn="ctr">
              <a:spcBef>
                <a:spcPts val="0"/>
              </a:spcBef>
            </a:pPr>
            <a:endParaRPr lang="en-US" sz="2600"/>
          </a:p>
        </p:txBody>
      </p:sp>
      <p:sp>
        <p:nvSpPr>
          <p:cNvPr id="893" name="Google Shape;893;p72">
            <a:extLst>
              <a:ext uri="{C183D7F6-B498-43B3-948B-1728B52AA6E4}">
                <adec:decorative xmlns:adec="http://schemas.microsoft.com/office/drawing/2017/decorative" val="1"/>
              </a:ext>
            </a:extLst>
          </p:cNvPr>
          <p:cNvSpPr txBox="1">
            <a:spLocks noGrp="1"/>
          </p:cNvSpPr>
          <p:nvPr>
            <p:ph type="sldNum" idx="12"/>
          </p:nvPr>
        </p:nvSpPr>
        <p:spPr>
          <a:xfrm>
            <a:off x="11734800" y="6704112"/>
            <a:ext cx="157094" cy="153888"/>
          </a:xfrm>
          <a:noFill/>
          <a:ln>
            <a:noFill/>
          </a:ln>
        </p:spPr>
        <p:txBody>
          <a:bodyPr spcFirstLastPara="1" wrap="square" lIns="0" tIns="0" rIns="0" bIns="0" anchor="b" anchorCtr="0">
            <a:spAutoFit/>
          </a:bodyPr>
          <a:lstStyle/>
          <a:p>
            <a:pPr lvl="0"/>
            <a:fld id="{00000000-1234-1234-1234-123412341234}" type="slidenum">
              <a:rPr lang="en-US" smtClean="0"/>
              <a:pPr lvl="0"/>
              <a:t>63</a:t>
            </a:fld>
            <a:endParaRPr lang="en-US"/>
          </a:p>
        </p:txBody>
      </p:sp>
      <p:pic>
        <p:nvPicPr>
          <p:cNvPr id="894" name="Google Shape;894;p72" descr="Woman with facemask and cucumbers on eyes"/>
          <p:cNvPicPr preferRelativeResize="0"/>
          <p:nvPr/>
        </p:nvPicPr>
        <p:blipFill>
          <a:blip r:embed="rId3" cstate="print">
            <a:extLst>
              <a:ext uri="{28A0092B-C50C-407E-A947-70E740481C1C}">
                <a14:useLocalDpi xmlns:a14="http://schemas.microsoft.com/office/drawing/2010/main"/>
              </a:ext>
            </a:extLst>
          </a:blip>
          <a:srcRect/>
          <a:stretch/>
        </p:blipFill>
        <p:spPr>
          <a:xfrm>
            <a:off x="7184940" y="314325"/>
            <a:ext cx="4030234" cy="604266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900" name="Google Shape;900;p73"/>
          <p:cNvSpPr txBox="1">
            <a:spLocks noGrp="1"/>
          </p:cNvSpPr>
          <p:nvPr>
            <p:ph type="title"/>
          </p:nvPr>
        </p:nvSpPr>
        <p:spPr>
          <a:xfrm>
            <a:off x="457200" y="0"/>
            <a:ext cx="11276100" cy="128010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SzPts val="4200"/>
              <a:buNone/>
            </a:pPr>
            <a:r>
              <a:rPr lang="en-US" dirty="0"/>
              <a:t>Agenda (2)</a:t>
            </a:r>
            <a:endParaRPr dirty="0"/>
          </a:p>
        </p:txBody>
      </p:sp>
      <p:graphicFrame>
        <p:nvGraphicFramePr>
          <p:cNvPr id="903" name="Google Shape;903;p73"/>
          <p:cNvGraphicFramePr/>
          <p:nvPr>
            <p:extLst>
              <p:ext uri="{D42A27DB-BD31-4B8C-83A1-F6EECF244321}">
                <p14:modId xmlns:p14="http://schemas.microsoft.com/office/powerpoint/2010/main" val="2301937140"/>
              </p:ext>
            </p:extLst>
          </p:nvPr>
        </p:nvGraphicFramePr>
        <p:xfrm>
          <a:off x="457200" y="1190050"/>
          <a:ext cx="5486400" cy="4145040"/>
        </p:xfrm>
        <a:graphic>
          <a:graphicData uri="http://schemas.openxmlformats.org/drawingml/2006/table">
            <a:tbl>
              <a:tblPr firstRow="1">
                <a:tableStyleId>{5C22544A-7EE6-4342-B048-85BDC9FD1C3A}</a:tableStyleId>
              </a:tblPr>
              <a:tblGrid>
                <a:gridCol w="13716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96200">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solidFill>
                            <a:schemeClr val="lt1"/>
                          </a:solidFill>
                        </a:rPr>
                        <a:t>June 27</a:t>
                      </a:r>
                      <a:endParaRPr sz="1600" b="1" u="none" strike="noStrike" cap="none">
                        <a:solidFill>
                          <a:schemeClr val="lt1"/>
                        </a:solidFill>
                      </a:endParaRPr>
                    </a:p>
                  </a:txBody>
                  <a:tcPr marL="91425" marR="91425" marT="91425" marB="91425">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C2513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solidFill>
                            <a:schemeClr val="lt1"/>
                          </a:solidFill>
                        </a:rPr>
                        <a:t>Topic</a:t>
                      </a:r>
                      <a:endParaRPr sz="1600" b="1" u="none" strike="noStrike" cap="none">
                        <a:solidFill>
                          <a:schemeClr val="lt1"/>
                        </a:solidFill>
                      </a:endParaRPr>
                    </a:p>
                  </a:txBody>
                  <a:tcPr marL="91425" marR="91425" marT="91425" marB="91425">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rgbClr val="C25131"/>
                    </a:solidFill>
                  </a:tcPr>
                </a:tc>
                <a:extLst>
                  <a:ext uri="{0D108BD9-81ED-4DB2-BD59-A6C34878D82A}">
                    <a16:rowId xmlns:a16="http://schemas.microsoft.com/office/drawing/2014/main" val="10000"/>
                  </a:ext>
                </a:extLst>
              </a:tr>
              <a:tr h="412350">
                <a:tc>
                  <a:txBody>
                    <a:bodyPr/>
                    <a:lstStyle/>
                    <a:p>
                      <a:pPr marL="0" marR="0" lvl="0" indent="0" algn="l" rtl="0">
                        <a:lnSpc>
                          <a:spcPct val="100000"/>
                        </a:lnSpc>
                        <a:spcBef>
                          <a:spcPts val="0"/>
                        </a:spcBef>
                        <a:spcAft>
                          <a:spcPts val="0"/>
                        </a:spcAft>
                        <a:buClr>
                          <a:srgbClr val="000000"/>
                        </a:buClr>
                        <a:buSzPts val="1400"/>
                        <a:buFont typeface="Arial"/>
                        <a:buNone/>
                      </a:pPr>
                      <a:r>
                        <a:rPr lang="en-US" sz="1600" u="none" strike="noStrike" cap="none"/>
                        <a:t>1:15 p.m.</a:t>
                      </a:r>
                      <a:endParaRPr sz="1600" u="none" strike="noStrike" cap="none"/>
                    </a:p>
                  </a:txBody>
                  <a:tcPr marL="91425" marR="91425" marT="91425" marB="91425">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600" u="none" strike="noStrike" cap="none"/>
                        <a:t>Welcome, Introductions, Overview</a:t>
                      </a:r>
                      <a:endParaRPr sz="1600" u="none" strike="noStrike" cap="none"/>
                    </a:p>
                  </a:txBody>
                  <a:tcPr marL="91425" marR="91425" marT="91425" marB="91425">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396200">
                <a:tc>
                  <a:txBody>
                    <a:bodyPr/>
                    <a:lstStyle/>
                    <a:p>
                      <a:pPr marL="0" marR="0" lvl="0" indent="0" algn="l" rtl="0">
                        <a:lnSpc>
                          <a:spcPct val="100000"/>
                        </a:lnSpc>
                        <a:spcBef>
                          <a:spcPts val="0"/>
                        </a:spcBef>
                        <a:spcAft>
                          <a:spcPts val="0"/>
                        </a:spcAft>
                        <a:buClr>
                          <a:srgbClr val="000000"/>
                        </a:buClr>
                        <a:buSzPts val="1400"/>
                        <a:buFont typeface="Arial"/>
                        <a:buNone/>
                      </a:pPr>
                      <a:r>
                        <a:rPr lang="en-US" sz="1600" u="none" strike="noStrike" cap="none"/>
                        <a:t>1:30 p.m.</a:t>
                      </a:r>
                      <a:endParaRPr sz="1600" u="none" strike="noStrike" cap="none"/>
                    </a:p>
                  </a:txBody>
                  <a:tcPr marL="91425" marR="91425" marT="91425" marB="91425">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600" u="none" strike="noStrike" cap="none"/>
                        <a:t>Alignment (Fit, Key Personnel)</a:t>
                      </a:r>
                      <a:endParaRPr sz="1600" u="none" strike="noStrike" cap="none"/>
                    </a:p>
                  </a:txBody>
                  <a:tcPr marL="91425" marR="91425" marT="91425" marB="91425">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396200">
                <a:tc>
                  <a:txBody>
                    <a:bodyPr/>
                    <a:lstStyle/>
                    <a:p>
                      <a:pPr marL="0" marR="0" lvl="0" indent="0" algn="l" rtl="0">
                        <a:lnSpc>
                          <a:spcPct val="100000"/>
                        </a:lnSpc>
                        <a:spcBef>
                          <a:spcPts val="0"/>
                        </a:spcBef>
                        <a:spcAft>
                          <a:spcPts val="0"/>
                        </a:spcAft>
                        <a:buClr>
                          <a:srgbClr val="000000"/>
                        </a:buClr>
                        <a:buSzPts val="1400"/>
                        <a:buFont typeface="Arial"/>
                        <a:buNone/>
                      </a:pPr>
                      <a:r>
                        <a:rPr lang="en-US" sz="1600" u="none" strike="noStrike" cap="none"/>
                        <a:t>2:15 p.m.</a:t>
                      </a:r>
                      <a:endParaRPr sz="1600" u="none" strike="noStrike" cap="none"/>
                    </a:p>
                  </a:txBody>
                  <a:tcPr marL="91425" marR="91425" marT="91425" marB="91425">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600" u="none" strike="noStrike" cap="none"/>
                        <a:t>Break</a:t>
                      </a:r>
                      <a:endParaRPr sz="1600" u="none" strike="noStrike" cap="none"/>
                    </a:p>
                  </a:txBody>
                  <a:tcPr marL="91425" marR="91425" marT="91425" marB="91425">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r h="396200">
                <a:tc>
                  <a:txBody>
                    <a:bodyPr/>
                    <a:lstStyle/>
                    <a:p>
                      <a:pPr marL="0" marR="0" lvl="0" indent="0" algn="l" rtl="0">
                        <a:lnSpc>
                          <a:spcPct val="100000"/>
                        </a:lnSpc>
                        <a:spcBef>
                          <a:spcPts val="0"/>
                        </a:spcBef>
                        <a:spcAft>
                          <a:spcPts val="0"/>
                        </a:spcAft>
                        <a:buClr>
                          <a:srgbClr val="000000"/>
                        </a:buClr>
                        <a:buSzPts val="1400"/>
                        <a:buFont typeface="Arial"/>
                        <a:buNone/>
                      </a:pPr>
                      <a:r>
                        <a:rPr lang="en-US" sz="1600" u="none" strike="noStrike" cap="none"/>
                        <a:t>2:30 p.m.</a:t>
                      </a:r>
                      <a:endParaRPr sz="1600" u="none" strike="noStrike" cap="none"/>
                    </a:p>
                  </a:txBody>
                  <a:tcPr marL="91425" marR="91425" marT="91425" marB="91425">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600" u="none" strike="noStrike" cap="none"/>
                        <a:t>Internal Capacity (Knowledge, Resource Allocation)</a:t>
                      </a:r>
                      <a:endParaRPr sz="1600" u="none" strike="noStrike" cap="none"/>
                    </a:p>
                  </a:txBody>
                  <a:tcPr marL="91425" marR="91425" marT="91425" marB="91425">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4"/>
                  </a:ext>
                </a:extLst>
              </a:tr>
              <a:tr h="609575">
                <a:tc>
                  <a:txBody>
                    <a:bodyPr/>
                    <a:lstStyle/>
                    <a:p>
                      <a:pPr marL="0" marR="0" lvl="0" indent="0" algn="l" rtl="0">
                        <a:lnSpc>
                          <a:spcPct val="100000"/>
                        </a:lnSpc>
                        <a:spcBef>
                          <a:spcPts val="0"/>
                        </a:spcBef>
                        <a:spcAft>
                          <a:spcPts val="0"/>
                        </a:spcAft>
                        <a:buClr>
                          <a:srgbClr val="000000"/>
                        </a:buClr>
                        <a:buSzPts val="1400"/>
                        <a:buFont typeface="Arial"/>
                        <a:buNone/>
                      </a:pPr>
                      <a:r>
                        <a:rPr lang="en-US" sz="1600" u="none" strike="noStrike" cap="none"/>
                        <a:t>3:00 p.m.</a:t>
                      </a:r>
                      <a:endParaRPr sz="1600" u="none" strike="noStrike" cap="none"/>
                    </a:p>
                  </a:txBody>
                  <a:tcPr marL="91425" marR="91425" marT="91425" marB="91425">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600" u="none" strike="noStrike" cap="none"/>
                        <a:t>Implementation (Training/Coaching, Data-Based Decision Making)</a:t>
                      </a:r>
                      <a:endParaRPr sz="1600" u="none" strike="noStrike" cap="none"/>
                    </a:p>
                  </a:txBody>
                  <a:tcPr marL="91425" marR="91425" marT="91425" marB="91425">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5"/>
                  </a:ext>
                </a:extLst>
              </a:tr>
              <a:tr h="609575">
                <a:tc>
                  <a:txBody>
                    <a:bodyPr/>
                    <a:lstStyle/>
                    <a:p>
                      <a:pPr marL="0" marR="0" lvl="0" indent="0" algn="l" rtl="0">
                        <a:lnSpc>
                          <a:spcPct val="100000"/>
                        </a:lnSpc>
                        <a:spcBef>
                          <a:spcPts val="0"/>
                        </a:spcBef>
                        <a:spcAft>
                          <a:spcPts val="0"/>
                        </a:spcAft>
                        <a:buClr>
                          <a:srgbClr val="000000"/>
                        </a:buClr>
                        <a:buSzPts val="1400"/>
                        <a:buFont typeface="Arial"/>
                        <a:buNone/>
                      </a:pPr>
                      <a:r>
                        <a:rPr lang="en-US" sz="1600" u="none" strike="noStrike" cap="none"/>
                        <a:t>3:45 p.m.</a:t>
                      </a:r>
                      <a:endParaRPr sz="1600" u="none" strike="noStrike" cap="none"/>
                    </a:p>
                  </a:txBody>
                  <a:tcPr marL="91425" marR="91425" marT="91425" marB="91425">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600" u="none" strike="noStrike" cap="none"/>
                        <a:t>Self-Rating</a:t>
                      </a:r>
                      <a:endParaRPr sz="1600" u="none" strike="noStrike" cap="none"/>
                    </a:p>
                    <a:p>
                      <a:pPr marL="0" marR="0" lvl="0" indent="0" algn="l" rtl="0">
                        <a:lnSpc>
                          <a:spcPct val="100000"/>
                        </a:lnSpc>
                        <a:spcBef>
                          <a:spcPts val="0"/>
                        </a:spcBef>
                        <a:spcAft>
                          <a:spcPts val="0"/>
                        </a:spcAft>
                        <a:buClr>
                          <a:srgbClr val="000000"/>
                        </a:buClr>
                        <a:buSzPts val="1400"/>
                        <a:buFont typeface="Arial"/>
                        <a:buNone/>
                      </a:pPr>
                      <a:r>
                        <a:rPr lang="en-US" sz="1600" u="none" strike="noStrike" cap="none"/>
                        <a:t>Action Planning</a:t>
                      </a:r>
                      <a:endParaRPr sz="1600" u="none" strike="noStrike" cap="none"/>
                    </a:p>
                  </a:txBody>
                  <a:tcPr marL="91425" marR="91425" marT="91425" marB="91425">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6"/>
                  </a:ext>
                </a:extLst>
              </a:tr>
              <a:tr h="412350">
                <a:tc>
                  <a:txBody>
                    <a:bodyPr/>
                    <a:lstStyle/>
                    <a:p>
                      <a:pPr marL="0" marR="0" lvl="0" indent="0" algn="l" rtl="0">
                        <a:lnSpc>
                          <a:spcPct val="100000"/>
                        </a:lnSpc>
                        <a:spcBef>
                          <a:spcPts val="0"/>
                        </a:spcBef>
                        <a:spcAft>
                          <a:spcPts val="0"/>
                        </a:spcAft>
                        <a:buClr>
                          <a:srgbClr val="000000"/>
                        </a:buClr>
                        <a:buSzPts val="1400"/>
                        <a:buFont typeface="Arial"/>
                        <a:buNone/>
                      </a:pPr>
                      <a:r>
                        <a:rPr lang="en-US" sz="1600" u="none" strike="noStrike" cap="none"/>
                        <a:t>4:15 p.m.</a:t>
                      </a:r>
                      <a:endParaRPr sz="1600" u="none" strike="noStrike" cap="none"/>
                    </a:p>
                  </a:txBody>
                  <a:tcPr marL="91425" marR="91425" marT="91425" marB="91425">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600" u="none" strike="noStrike" cap="none"/>
                        <a:t>Close</a:t>
                      </a:r>
                      <a:endParaRPr sz="1600" u="none" strike="noStrike" cap="none"/>
                    </a:p>
                  </a:txBody>
                  <a:tcPr marL="91425" marR="91425" marT="91425" marB="91425">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7"/>
                  </a:ext>
                </a:extLst>
              </a:tr>
            </a:tbl>
          </a:graphicData>
        </a:graphic>
      </p:graphicFrame>
      <p:graphicFrame>
        <p:nvGraphicFramePr>
          <p:cNvPr id="904" name="Google Shape;904;p73"/>
          <p:cNvGraphicFramePr/>
          <p:nvPr>
            <p:extLst>
              <p:ext uri="{D42A27DB-BD31-4B8C-83A1-F6EECF244321}">
                <p14:modId xmlns:p14="http://schemas.microsoft.com/office/powerpoint/2010/main" val="1503531773"/>
              </p:ext>
            </p:extLst>
          </p:nvPr>
        </p:nvGraphicFramePr>
        <p:xfrm>
          <a:off x="6245400" y="1190050"/>
          <a:ext cx="5486400" cy="2190525"/>
        </p:xfrm>
        <a:graphic>
          <a:graphicData uri="http://schemas.openxmlformats.org/drawingml/2006/table">
            <a:tbl>
              <a:tblPr firstRow="1">
                <a:tableStyleId>{5C22544A-7EE6-4342-B048-85BDC9FD1C3A}</a:tableStyleId>
              </a:tblPr>
              <a:tblGrid>
                <a:gridCol w="13716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438105">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solidFill>
                            <a:schemeClr val="lt1"/>
                          </a:solidFill>
                        </a:rPr>
                        <a:t>June 28</a:t>
                      </a:r>
                      <a:endParaRPr sz="1600" b="1" u="none" strike="noStrike" cap="none">
                        <a:solidFill>
                          <a:schemeClr val="lt1"/>
                        </a:solidFill>
                      </a:endParaRPr>
                    </a:p>
                  </a:txBody>
                  <a:tcPr marL="91425" marR="91425" marT="91425" marB="91425">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C2513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solidFill>
                            <a:schemeClr val="lt1"/>
                          </a:solidFill>
                        </a:rPr>
                        <a:t>Topic</a:t>
                      </a:r>
                      <a:endParaRPr sz="1600" b="1" u="none" strike="noStrike" cap="none">
                        <a:solidFill>
                          <a:schemeClr val="lt1"/>
                        </a:solidFill>
                      </a:endParaRPr>
                    </a:p>
                  </a:txBody>
                  <a:tcPr marL="91425" marR="91425" marT="91425" marB="91425">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rgbClr val="C25131"/>
                    </a:solidFill>
                  </a:tcPr>
                </a:tc>
                <a:extLst>
                  <a:ext uri="{0D108BD9-81ED-4DB2-BD59-A6C34878D82A}">
                    <a16:rowId xmlns:a16="http://schemas.microsoft.com/office/drawing/2014/main" val="10000"/>
                  </a:ext>
                </a:extLst>
              </a:tr>
              <a:tr h="438105">
                <a:tc>
                  <a:txBody>
                    <a:bodyPr/>
                    <a:lstStyle/>
                    <a:p>
                      <a:pPr marL="0" marR="0" lvl="0" indent="0" algn="l" rtl="0">
                        <a:lnSpc>
                          <a:spcPct val="100000"/>
                        </a:lnSpc>
                        <a:spcBef>
                          <a:spcPts val="0"/>
                        </a:spcBef>
                        <a:spcAft>
                          <a:spcPts val="0"/>
                        </a:spcAft>
                        <a:buClr>
                          <a:srgbClr val="000000"/>
                        </a:buClr>
                        <a:buSzPts val="1400"/>
                        <a:buFont typeface="Arial"/>
                        <a:buNone/>
                      </a:pPr>
                      <a:r>
                        <a:rPr lang="en-US" sz="1600" u="none" strike="noStrike" cap="none"/>
                        <a:t>9:00 a.m.</a:t>
                      </a:r>
                      <a:endParaRPr sz="1600" u="none" strike="noStrike" cap="none"/>
                    </a:p>
                  </a:txBody>
                  <a:tcPr marL="91425" marR="91425" marT="91425" marB="91425">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600" u="none" strike="noStrike" cap="none"/>
                        <a:t>Reflection</a:t>
                      </a:r>
                      <a:endParaRPr sz="1600" u="none" strike="noStrike" cap="none"/>
                    </a:p>
                  </a:txBody>
                  <a:tcPr marL="91425" marR="91425" marT="91425" marB="91425">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438105">
                <a:tc>
                  <a:txBody>
                    <a:bodyPr/>
                    <a:lstStyle/>
                    <a:p>
                      <a:pPr marL="0" marR="0" lvl="0" indent="0" algn="l" rtl="0">
                        <a:lnSpc>
                          <a:spcPct val="100000"/>
                        </a:lnSpc>
                        <a:spcBef>
                          <a:spcPts val="0"/>
                        </a:spcBef>
                        <a:spcAft>
                          <a:spcPts val="0"/>
                        </a:spcAft>
                        <a:buClr>
                          <a:srgbClr val="000000"/>
                        </a:buClr>
                        <a:buSzPts val="1400"/>
                        <a:buFont typeface="Arial"/>
                        <a:buNone/>
                      </a:pPr>
                      <a:r>
                        <a:rPr lang="en-US" sz="1600" u="none" strike="noStrike" cap="none"/>
                        <a:t>9:15 a.m.</a:t>
                      </a:r>
                      <a:endParaRPr sz="1600" u="none" strike="noStrike" cap="none"/>
                    </a:p>
                  </a:txBody>
                  <a:tcPr marL="91425" marR="91425" marT="91425" marB="91425">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r>
                        <a:rPr lang="en-US" sz="1600" u="none" strike="noStrike" cap="none"/>
                        <a:t>Action Planning</a:t>
                      </a:r>
                    </a:p>
                  </a:txBody>
                  <a:tcPr marL="91425" marR="91425" marT="91425" marB="91425">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438105">
                <a:tc>
                  <a:txBody>
                    <a:bodyPr/>
                    <a:lstStyle/>
                    <a:p>
                      <a:pPr marL="0" marR="0" lvl="0" indent="0" algn="l" rtl="0">
                        <a:lnSpc>
                          <a:spcPct val="100000"/>
                        </a:lnSpc>
                        <a:spcBef>
                          <a:spcPts val="0"/>
                        </a:spcBef>
                        <a:spcAft>
                          <a:spcPts val="0"/>
                        </a:spcAft>
                        <a:buClr>
                          <a:srgbClr val="000000"/>
                        </a:buClr>
                        <a:buSzPts val="1400"/>
                        <a:buFont typeface="Arial"/>
                        <a:buNone/>
                      </a:pPr>
                      <a:r>
                        <a:rPr lang="en-US" sz="1600" u="none" strike="noStrike" cap="none"/>
                        <a:t>9:45 a.m.</a:t>
                      </a:r>
                      <a:endParaRPr sz="1600" u="none" strike="noStrike" cap="none"/>
                    </a:p>
                  </a:txBody>
                  <a:tcPr marL="91425" marR="91425" marT="91425" marB="91425">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r>
                        <a:rPr lang="en-US" sz="1600" u="none" strike="noStrike" cap="none"/>
                        <a:t>Critical Friends Activity</a:t>
                      </a:r>
                    </a:p>
                  </a:txBody>
                  <a:tcPr marL="91425" marR="91425" marT="91425" marB="91425">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r h="438105">
                <a:tc>
                  <a:txBody>
                    <a:bodyPr/>
                    <a:lstStyle/>
                    <a:p>
                      <a:pPr marL="0" marR="0" lvl="0" indent="0" algn="l" rtl="0">
                        <a:lnSpc>
                          <a:spcPct val="100000"/>
                        </a:lnSpc>
                        <a:spcBef>
                          <a:spcPts val="0"/>
                        </a:spcBef>
                        <a:spcAft>
                          <a:spcPts val="0"/>
                        </a:spcAft>
                        <a:buClr>
                          <a:srgbClr val="000000"/>
                        </a:buClr>
                        <a:buSzPts val="1400"/>
                        <a:buFont typeface="Arial"/>
                        <a:buNone/>
                      </a:pPr>
                      <a:r>
                        <a:rPr lang="en-US" sz="1600" u="none" strike="noStrike" cap="none"/>
                        <a:t>10:30 a.m.</a:t>
                      </a:r>
                      <a:endParaRPr sz="1600" u="none" strike="noStrike" cap="none"/>
                    </a:p>
                  </a:txBody>
                  <a:tcPr marL="91425" marR="91425" marT="91425" marB="91425">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r>
                        <a:rPr lang="en-US" sz="1600" u="none" strike="noStrike" cap="none"/>
                        <a:t>Share-Out and Wrap-Up</a:t>
                      </a:r>
                    </a:p>
                  </a:txBody>
                  <a:tcPr marL="91425" marR="91425" marT="91425" marB="91425">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475024464"/>
                  </a:ext>
                </a:extLst>
              </a:tr>
            </a:tbl>
          </a:graphicData>
        </a:graphic>
      </p:graphicFrame>
      <p:sp>
        <p:nvSpPr>
          <p:cNvPr id="902" name="Google Shape;902;p73">
            <a:extLst>
              <a:ext uri="{C183D7F6-B498-43B3-948B-1728B52AA6E4}">
                <adec:decorative xmlns:adec="http://schemas.microsoft.com/office/drawing/2017/decorative" val="1"/>
              </a:ext>
            </a:extLst>
          </p:cNvPr>
          <p:cNvSpPr txBox="1">
            <a:spLocks noGrp="1"/>
          </p:cNvSpPr>
          <p:nvPr>
            <p:ph type="sldNum" idx="12"/>
          </p:nvPr>
        </p:nvSpPr>
        <p:spPr>
          <a:xfrm>
            <a:off x="11734800" y="6704112"/>
            <a:ext cx="157200" cy="153900"/>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64</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Google Shape;910;p74"/>
          <p:cNvSpPr txBox="1">
            <a:spLocks noGrp="1"/>
          </p:cNvSpPr>
          <p:nvPr>
            <p:ph type="title"/>
          </p:nvPr>
        </p:nvSpPr>
        <p:spPr>
          <a:xfrm>
            <a:off x="4002258" y="1089661"/>
            <a:ext cx="7275342" cy="2650936"/>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dk1"/>
              </a:buClr>
              <a:buSzPts val="5000"/>
              <a:buFont typeface="Calibri"/>
              <a:buNone/>
            </a:pPr>
            <a:r>
              <a:rPr lang="en-US"/>
              <a:t>Reflection</a:t>
            </a:r>
            <a:endParaRPr/>
          </a:p>
        </p:txBody>
      </p:sp>
      <p:sp>
        <p:nvSpPr>
          <p:cNvPr id="911" name="Google Shape;911;p74"/>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SzPts val="1000"/>
              <a:buNone/>
            </a:pPr>
            <a:fld id="{00000000-1234-1234-1234-123412341234}" type="slidenum">
              <a:rPr lang="en-US"/>
              <a:t>65</a:t>
            </a:fld>
            <a:endParaRPr/>
          </a:p>
        </p:txBody>
      </p:sp>
    </p:spTree>
    <p:extLst>
      <p:ext uri="{BB962C8B-B14F-4D97-AF65-F5344CB8AC3E}">
        <p14:creationId xmlns:p14="http://schemas.microsoft.com/office/powerpoint/2010/main" val="36797794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Google Shape;891;p72"/>
          <p:cNvSpPr txBox="1">
            <a:spLocks noGrp="1"/>
          </p:cNvSpPr>
          <p:nvPr>
            <p:ph type="title"/>
          </p:nvPr>
        </p:nvSpPr>
        <p:spPr>
          <a:xfrm>
            <a:off x="457200" y="0"/>
            <a:ext cx="11276076" cy="1280160"/>
          </a:xfrm>
        </p:spPr>
        <p:txBody>
          <a:bodyPr spcFirstLastPara="1" lIns="0" tIns="0" rIns="0" bIns="0" anchor="ctr" anchorCtr="0">
            <a:normAutofit/>
          </a:bodyPr>
          <a:lstStyle/>
          <a:p>
            <a:pPr marL="0" lvl="0" indent="0" rtl="0">
              <a:spcBef>
                <a:spcPts val="0"/>
              </a:spcBef>
              <a:spcAft>
                <a:spcPts val="0"/>
              </a:spcAft>
              <a:buSzPts val="4200"/>
              <a:buNone/>
            </a:pPr>
            <a:r>
              <a:rPr lang="en-US"/>
              <a:t>Reflection on Day One</a:t>
            </a:r>
          </a:p>
        </p:txBody>
      </p:sp>
      <p:sp>
        <p:nvSpPr>
          <p:cNvPr id="892" name="Google Shape;892;p72"/>
          <p:cNvSpPr txBox="1">
            <a:spLocks noGrp="1"/>
          </p:cNvSpPr>
          <p:nvPr>
            <p:ph sz="quarter" idx="14"/>
          </p:nvPr>
        </p:nvSpPr>
        <p:spPr>
          <a:xfrm>
            <a:off x="457200" y="1371600"/>
            <a:ext cx="5568696" cy="4343400"/>
          </a:xfrm>
        </p:spPr>
        <p:txBody>
          <a:bodyPr spcFirstLastPara="1" lIns="0" tIns="0" rIns="0" bIns="0" anchorCtr="0">
            <a:normAutofit/>
          </a:bodyPr>
          <a:lstStyle/>
          <a:p>
            <a:pPr marL="236538" lvl="0" indent="-7938" rtl="0">
              <a:spcBef>
                <a:spcPts val="1800"/>
              </a:spcBef>
              <a:spcAft>
                <a:spcPts val="0"/>
              </a:spcAft>
              <a:buClr>
                <a:schemeClr val="dk1"/>
              </a:buClr>
              <a:buSzPts val="2400"/>
              <a:buNone/>
            </a:pPr>
            <a:r>
              <a:rPr lang="en-US"/>
              <a:t>What are some key takeaways or questions when you reflect on yesterday?</a:t>
            </a:r>
          </a:p>
        </p:txBody>
      </p:sp>
      <p:pic>
        <p:nvPicPr>
          <p:cNvPr id="3" name="Picture 2" descr="Young woman thinking">
            <a:extLst>
              <a:ext uri="{FF2B5EF4-FFF2-40B4-BE49-F238E27FC236}">
                <a16:creationId xmlns:a16="http://schemas.microsoft.com/office/drawing/2014/main" id="{2F8213F7-D371-8D39-9925-CCC068F7D5D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3"/>
          <a:stretch/>
        </p:blipFill>
        <p:spPr>
          <a:xfrm>
            <a:off x="6166106" y="1280160"/>
            <a:ext cx="5568696" cy="4343400"/>
          </a:xfrm>
          <a:prstGeom prst="rect">
            <a:avLst/>
          </a:prstGeom>
          <a:noFill/>
        </p:spPr>
      </p:pic>
      <p:sp>
        <p:nvSpPr>
          <p:cNvPr id="898" name="Text Placeholder 4">
            <a:extLst>
              <a:ext uri="{FF2B5EF4-FFF2-40B4-BE49-F238E27FC236}">
                <a16:creationId xmlns:a16="http://schemas.microsoft.com/office/drawing/2014/main" id="{DCF02E0D-EC79-FCB8-5B61-37606C68881B}"/>
              </a:ext>
            </a:extLst>
          </p:cNvPr>
          <p:cNvSpPr>
            <a:spLocks noGrp="1"/>
          </p:cNvSpPr>
          <p:nvPr>
            <p:ph type="body" sz="quarter" idx="13"/>
          </p:nvPr>
        </p:nvSpPr>
        <p:spPr>
          <a:xfrm>
            <a:off x="457200" y="5751576"/>
            <a:ext cx="11274552" cy="192024"/>
          </a:xfrm>
        </p:spPr>
        <p:txBody>
          <a:bodyPr/>
          <a:lstStyle/>
          <a:p>
            <a:endParaRPr lang="en-US"/>
          </a:p>
        </p:txBody>
      </p:sp>
      <p:sp>
        <p:nvSpPr>
          <p:cNvPr id="2" name="Google Shape;427;p31">
            <a:extLst>
              <a:ext uri="{FF2B5EF4-FFF2-40B4-BE49-F238E27FC236}">
                <a16:creationId xmlns:a16="http://schemas.microsoft.com/office/drawing/2014/main" id="{EB016A86-1498-F991-6C76-FBC068139DFA}"/>
              </a:ext>
              <a:ext uri="{C183D7F6-B498-43B3-948B-1728B52AA6E4}">
                <adec:decorative xmlns:adec="http://schemas.microsoft.com/office/drawing/2017/decorative" val="1"/>
              </a:ext>
            </a:extLst>
          </p:cNvPr>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SzPts val="1000"/>
              <a:buNone/>
            </a:pPr>
            <a:fld id="{00000000-1234-1234-1234-123412341234}" type="slidenum">
              <a:rPr lang="en-US"/>
              <a:t>66</a:t>
            </a:fld>
            <a:endParaRPr/>
          </a:p>
        </p:txBody>
      </p:sp>
    </p:spTree>
    <p:extLst>
      <p:ext uri="{BB962C8B-B14F-4D97-AF65-F5344CB8AC3E}">
        <p14:creationId xmlns:p14="http://schemas.microsoft.com/office/powerpoint/2010/main" val="42749884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Google Shape;910;p74"/>
          <p:cNvSpPr txBox="1">
            <a:spLocks noGrp="1"/>
          </p:cNvSpPr>
          <p:nvPr>
            <p:ph type="title"/>
          </p:nvPr>
        </p:nvSpPr>
        <p:spPr>
          <a:xfrm>
            <a:off x="4002258" y="1089661"/>
            <a:ext cx="7275342" cy="2650936"/>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dk1"/>
              </a:buClr>
              <a:buSzPts val="5000"/>
              <a:buFont typeface="Calibri"/>
              <a:buNone/>
            </a:pPr>
            <a:r>
              <a:rPr lang="en-US"/>
              <a:t>Action Planning</a:t>
            </a:r>
            <a:endParaRPr/>
          </a:p>
        </p:txBody>
      </p:sp>
      <p:sp>
        <p:nvSpPr>
          <p:cNvPr id="911" name="Google Shape;911;p74"/>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SzPts val="1000"/>
              <a:buNone/>
            </a:pPr>
            <a:fld id="{00000000-1234-1234-1234-123412341234}" type="slidenum">
              <a:rPr lang="en-US"/>
              <a:t>67</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Google Shape;916;p75"/>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chemeClr val="dk1"/>
              </a:buClr>
              <a:buSzPts val="4200"/>
              <a:buFont typeface="Calibri"/>
              <a:buNone/>
            </a:pPr>
            <a:r>
              <a:rPr lang="en-US"/>
              <a:t>Action Planning </a:t>
            </a:r>
            <a:r>
              <a:rPr lang="en-US">
                <a:solidFill>
                  <a:schemeClr val="bg1"/>
                </a:solidFill>
              </a:rPr>
              <a:t>2</a:t>
            </a:r>
            <a:endParaRPr>
              <a:solidFill>
                <a:schemeClr val="bg1"/>
              </a:solidFill>
            </a:endParaRPr>
          </a:p>
        </p:txBody>
      </p:sp>
      <p:sp>
        <p:nvSpPr>
          <p:cNvPr id="917" name="Google Shape;917;p75"/>
          <p:cNvSpPr txBox="1">
            <a:spLocks noGrp="1"/>
          </p:cNvSpPr>
          <p:nvPr>
            <p:ph type="body" idx="1"/>
          </p:nvPr>
        </p:nvSpPr>
        <p:spPr>
          <a:xfrm>
            <a:off x="217714" y="1280160"/>
            <a:ext cx="4863333" cy="4498848"/>
          </a:xfrm>
          <a:prstGeom prst="rect">
            <a:avLst/>
          </a:prstGeom>
          <a:noFill/>
          <a:ln>
            <a:noFill/>
          </a:ln>
        </p:spPr>
        <p:txBody>
          <a:bodyPr spcFirstLastPara="1" wrap="square" lIns="0" tIns="0" rIns="0" bIns="0" anchor="t" anchorCtr="0">
            <a:noAutofit/>
          </a:bodyPr>
          <a:lstStyle/>
          <a:p>
            <a:pPr marL="236538" lvl="0" indent="-7938" algn="l" rtl="0">
              <a:lnSpc>
                <a:spcPct val="125000"/>
              </a:lnSpc>
              <a:spcBef>
                <a:spcPts val="1800"/>
              </a:spcBef>
              <a:spcAft>
                <a:spcPts val="0"/>
              </a:spcAft>
              <a:buClr>
                <a:schemeClr val="dk1"/>
              </a:buClr>
              <a:buSzPts val="2400"/>
              <a:buNone/>
            </a:pPr>
            <a:r>
              <a:rPr lang="en-US" sz="2600"/>
              <a:t>Use this time to reflect on yesterday and develop action steps for building capacity or sustainability at your SEA.</a:t>
            </a:r>
            <a:endParaRPr sz="2600"/>
          </a:p>
        </p:txBody>
      </p:sp>
      <p:sp>
        <p:nvSpPr>
          <p:cNvPr id="918" name="Google Shape;918;p75">
            <a:extLst>
              <a:ext uri="{C183D7F6-B498-43B3-948B-1728B52AA6E4}">
                <adec:decorative xmlns:adec="http://schemas.microsoft.com/office/drawing/2017/decorative" val="1"/>
              </a:ext>
            </a:extLst>
          </p:cNvPr>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SzPts val="1000"/>
              <a:buNone/>
            </a:pPr>
            <a:fld id="{00000000-1234-1234-1234-123412341234}" type="slidenum">
              <a:rPr lang="en-US"/>
              <a:t>68</a:t>
            </a:fld>
            <a:endParaRPr/>
          </a:p>
        </p:txBody>
      </p:sp>
      <p:pic>
        <p:nvPicPr>
          <p:cNvPr id="2" name="Picture 1" descr="A screenshot of the note-taking activity. it reads: &quot;Activity 4: Reviewing District Capacity&quot; It is an empty table with 6 rows (Key personnel, Fit, Knowledge, Resource allocation, Training/coaching, Data-based decision making) and 3 columns for each (notes, strengths, and areas for improvement)">
            <a:extLst>
              <a:ext uri="{FF2B5EF4-FFF2-40B4-BE49-F238E27FC236}">
                <a16:creationId xmlns:a16="http://schemas.microsoft.com/office/drawing/2014/main" id="{A05299B6-7C40-6013-C8FE-F8C8AAA442B7}"/>
              </a:ext>
            </a:extLst>
          </p:cNvPr>
          <p:cNvPicPr>
            <a:picLocks noChangeAspect="1"/>
          </p:cNvPicPr>
          <p:nvPr/>
        </p:nvPicPr>
        <p:blipFill>
          <a:blip r:embed="rId3"/>
          <a:stretch>
            <a:fillRect/>
          </a:stretch>
        </p:blipFill>
        <p:spPr>
          <a:xfrm>
            <a:off x="4892634" y="1371600"/>
            <a:ext cx="6840642" cy="444543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p76"/>
          <p:cNvSpPr txBox="1">
            <a:spLocks noGrp="1"/>
          </p:cNvSpPr>
          <p:nvPr>
            <p:ph type="title"/>
          </p:nvPr>
        </p:nvSpPr>
        <p:spPr>
          <a:xfrm>
            <a:off x="4002258" y="1089661"/>
            <a:ext cx="7275342" cy="2650936"/>
          </a:xfrm>
          <a:noFill/>
          <a:ln>
            <a:noFill/>
          </a:ln>
        </p:spPr>
        <p:txBody>
          <a:bodyPr spcFirstLastPara="1" wrap="square" lIns="0" tIns="0" rIns="0" bIns="0" anchor="b" anchorCtr="0">
            <a:normAutofit/>
          </a:bodyPr>
          <a:lstStyle/>
          <a:p>
            <a:pPr lvl="0"/>
            <a:r>
              <a:rPr lang="en-US"/>
              <a:t>Critical Friends</a:t>
            </a:r>
          </a:p>
        </p:txBody>
      </p:sp>
      <p:sp>
        <p:nvSpPr>
          <p:cNvPr id="926" name="Google Shape;926;p76"/>
          <p:cNvSpPr txBox="1">
            <a:spLocks noGrp="1"/>
          </p:cNvSpPr>
          <p:nvPr>
            <p:ph type="body" idx="1"/>
          </p:nvPr>
        </p:nvSpPr>
        <p:spPr>
          <a:xfrm>
            <a:off x="4002258" y="4016326"/>
            <a:ext cx="7275342" cy="1899139"/>
          </a:xfrm>
          <a:noFill/>
          <a:ln>
            <a:noFill/>
          </a:ln>
        </p:spPr>
        <p:txBody>
          <a:bodyPr spcFirstLastPara="1" wrap="square" lIns="0" tIns="0" rIns="0" bIns="0" anchor="t" anchorCtr="0">
            <a:normAutofit/>
          </a:bodyPr>
          <a:lstStyle/>
          <a:p>
            <a:pPr lvl="0"/>
            <a:r>
              <a:rPr lang="en-US"/>
              <a:t>A Peer Evaluation Activity</a:t>
            </a:r>
          </a:p>
        </p:txBody>
      </p:sp>
      <p:sp>
        <p:nvSpPr>
          <p:cNvPr id="927" name="Google Shape;927;p76"/>
          <p:cNvSpPr txBox="1">
            <a:spLocks noGrp="1"/>
          </p:cNvSpPr>
          <p:nvPr>
            <p:ph type="sldNum" idx="12"/>
          </p:nvPr>
        </p:nvSpPr>
        <p:spPr>
          <a:xfrm>
            <a:off x="11734800" y="6704112"/>
            <a:ext cx="157094" cy="153888"/>
          </a:xfrm>
          <a:noFill/>
          <a:ln>
            <a:noFill/>
          </a:ln>
        </p:spPr>
        <p:txBody>
          <a:bodyPr spcFirstLastPara="1" wrap="square" lIns="0" tIns="0" rIns="0" bIns="0" anchor="b" anchorCtr="0">
            <a:spAutoFit/>
          </a:bodyPr>
          <a:lstStyle/>
          <a:p>
            <a:pPr lvl="0"/>
            <a:fld id="{00000000-1234-1234-1234-123412341234}" type="slidenum">
              <a:rPr lang="en-US"/>
              <a:pPr lvl="0"/>
              <a:t>69</a:t>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09EED3-DABC-A488-874B-5937BD2A3E02}"/>
              </a:ext>
            </a:extLst>
          </p:cNvPr>
          <p:cNvSpPr>
            <a:spLocks noGrp="1"/>
          </p:cNvSpPr>
          <p:nvPr>
            <p:ph type="title"/>
          </p:nvPr>
        </p:nvSpPr>
        <p:spPr>
          <a:xfrm>
            <a:off x="4002258" y="1089661"/>
            <a:ext cx="7275342" cy="2650936"/>
          </a:xfrm>
        </p:spPr>
        <p:txBody>
          <a:bodyPr/>
          <a:lstStyle/>
          <a:p>
            <a:r>
              <a:rPr lang="en-US"/>
              <a:t>OSDE Background</a:t>
            </a:r>
          </a:p>
        </p:txBody>
      </p:sp>
      <p:sp>
        <p:nvSpPr>
          <p:cNvPr id="5" name="Slide Number Placeholder 4">
            <a:extLst>
              <a:ext uri="{FF2B5EF4-FFF2-40B4-BE49-F238E27FC236}">
                <a16:creationId xmlns:a16="http://schemas.microsoft.com/office/drawing/2014/main" id="{E03D6143-DEA3-8358-58E7-3565E7735A04}"/>
              </a:ext>
            </a:extLst>
          </p:cNvPr>
          <p:cNvSpPr>
            <a:spLocks noGrp="1"/>
          </p:cNvSpPr>
          <p:nvPr>
            <p:ph type="sldNum" sz="quarter" idx="15"/>
          </p:nvPr>
        </p:nvSpPr>
        <p:spPr>
          <a:xfrm>
            <a:off x="11734800" y="6704112"/>
            <a:ext cx="157094" cy="153888"/>
          </a:xfrm>
        </p:spPr>
        <p:txBody>
          <a:bodyPr/>
          <a:lstStyle/>
          <a:p>
            <a:pPr lvl="0"/>
            <a:fld id="{00000000-1234-1234-1234-123412341234}" type="slidenum">
              <a:rPr lang="en-US" smtClean="0"/>
              <a:pPr lvl="0"/>
              <a:t>7</a:t>
            </a:fld>
            <a:endParaRPr lang="en-US"/>
          </a:p>
        </p:txBody>
      </p:sp>
    </p:spTree>
    <p:extLst>
      <p:ext uri="{BB962C8B-B14F-4D97-AF65-F5344CB8AC3E}">
        <p14:creationId xmlns:p14="http://schemas.microsoft.com/office/powerpoint/2010/main" val="21339270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sp>
        <p:nvSpPr>
          <p:cNvPr id="933" name="Google Shape;933;p77"/>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p>
            <a:r>
              <a:rPr lang="en-US">
                <a:sym typeface="Lato"/>
              </a:rPr>
              <a:t>Phase 1: Presentation</a:t>
            </a:r>
            <a:endParaRPr/>
          </a:p>
        </p:txBody>
      </p:sp>
      <p:sp>
        <p:nvSpPr>
          <p:cNvPr id="2" name="Content Placeholder 11">
            <a:extLst>
              <a:ext uri="{FF2B5EF4-FFF2-40B4-BE49-F238E27FC236}">
                <a16:creationId xmlns:a16="http://schemas.microsoft.com/office/drawing/2014/main" id="{6DC1CF99-F010-F365-A1E8-3637C1364601}"/>
              </a:ext>
            </a:extLst>
          </p:cNvPr>
          <p:cNvSpPr txBox="1">
            <a:spLocks/>
          </p:cNvSpPr>
          <p:nvPr/>
        </p:nvSpPr>
        <p:spPr>
          <a:xfrm>
            <a:off x="358222" y="1022811"/>
            <a:ext cx="5568696" cy="4343400"/>
          </a:xfrm>
          <a:prstGeom prst="rect">
            <a:avLst/>
          </a:prstGeom>
        </p:spPr>
        <p:txBody>
          <a:bodyPr>
            <a:normAutofit/>
          </a:bodyPr>
          <a:lst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b="1" i="0" u="none" strike="noStrike">
                <a:solidFill>
                  <a:srgbClr val="000000"/>
                </a:solidFill>
                <a:latin typeface="+mj-lt"/>
                <a:ea typeface="Lato"/>
                <a:cs typeface="Lato"/>
                <a:sym typeface="Lato"/>
              </a:rPr>
              <a:t>Presenting Group: </a:t>
            </a:r>
            <a:endParaRPr lang="en-US">
              <a:latin typeface="+mj-lt"/>
            </a:endParaRPr>
          </a:p>
          <a:p>
            <a:r>
              <a:rPr lang="en-US"/>
              <a:t>Describe their action plan, including plans for alignment, internal capacity, and implementation.</a:t>
            </a:r>
          </a:p>
          <a:p>
            <a:pPr lvl="1"/>
            <a:endParaRPr lang="en-US"/>
          </a:p>
        </p:txBody>
      </p:sp>
      <p:sp>
        <p:nvSpPr>
          <p:cNvPr id="3" name="Content Placeholder 12">
            <a:extLst>
              <a:ext uri="{FF2B5EF4-FFF2-40B4-BE49-F238E27FC236}">
                <a16:creationId xmlns:a16="http://schemas.microsoft.com/office/drawing/2014/main" id="{2BA0AE41-884A-5989-568B-C37E4C5CD564}"/>
              </a:ext>
            </a:extLst>
          </p:cNvPr>
          <p:cNvSpPr txBox="1">
            <a:spLocks/>
          </p:cNvSpPr>
          <p:nvPr/>
        </p:nvSpPr>
        <p:spPr>
          <a:xfrm>
            <a:off x="6065602" y="1022811"/>
            <a:ext cx="5568696" cy="2360120"/>
          </a:xfrm>
          <a:prstGeom prst="rect">
            <a:avLst/>
          </a:prstGeom>
        </p:spPr>
        <p:txBody>
          <a:bodyPr>
            <a:normAutofit/>
          </a:bodyPr>
          <a:lst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b="1" i="0" u="none" strike="noStrike">
                <a:solidFill>
                  <a:srgbClr val="000000"/>
                </a:solidFill>
                <a:latin typeface="+mj-lt"/>
                <a:ea typeface="Lato"/>
                <a:cs typeface="Lato"/>
                <a:sym typeface="Lato"/>
              </a:rPr>
              <a:t>Critical Friends: </a:t>
            </a:r>
            <a:endParaRPr lang="en-US">
              <a:latin typeface="+mj-lt"/>
            </a:endParaRPr>
          </a:p>
          <a:p>
            <a:r>
              <a:rPr lang="en-US"/>
              <a:t>Friends remain silent. They are not allowed to ask clarifying or follow-up questions at this point.</a:t>
            </a:r>
          </a:p>
          <a:p>
            <a:pPr lvl="5"/>
            <a:endParaRPr lang="en-US"/>
          </a:p>
        </p:txBody>
      </p:sp>
      <p:grpSp>
        <p:nvGrpSpPr>
          <p:cNvPr id="938" name="Google Shape;938;p77" descr="Decorative shape with &quot;5 min&quot; in the center">
            <a:extLst>
              <a:ext uri="{C183D7F6-B498-43B3-948B-1728B52AA6E4}">
                <adec:decorative xmlns:adec="http://schemas.microsoft.com/office/drawing/2017/decorative" val="0"/>
              </a:ext>
            </a:extLst>
          </p:cNvPr>
          <p:cNvGrpSpPr/>
          <p:nvPr/>
        </p:nvGrpSpPr>
        <p:grpSpPr>
          <a:xfrm>
            <a:off x="4565983" y="3337297"/>
            <a:ext cx="2999238" cy="2999238"/>
            <a:chOff x="4832412" y="3897183"/>
            <a:chExt cx="2524125" cy="2524125"/>
          </a:xfrm>
        </p:grpSpPr>
        <p:pic>
          <p:nvPicPr>
            <p:cNvPr id="939" name="Google Shape;939;p77"/>
            <p:cNvPicPr preferRelativeResize="0"/>
            <p:nvPr/>
          </p:nvPicPr>
          <p:blipFill rotWithShape="1">
            <a:blip r:embed="rId3">
              <a:alphaModFix/>
              <a:duotone>
                <a:schemeClr val="accent2">
                  <a:shade val="45000"/>
                  <a:satMod val="135000"/>
                </a:schemeClr>
                <a:prstClr val="white"/>
              </a:duotone>
            </a:blip>
            <a:srcRect/>
            <a:stretch/>
          </p:blipFill>
          <p:spPr>
            <a:xfrm>
              <a:off x="4832412" y="3897183"/>
              <a:ext cx="2524125" cy="2524125"/>
            </a:xfrm>
            <a:prstGeom prst="rect">
              <a:avLst/>
            </a:prstGeom>
            <a:noFill/>
            <a:ln>
              <a:noFill/>
            </a:ln>
          </p:spPr>
        </p:pic>
        <p:sp>
          <p:nvSpPr>
            <p:cNvPr id="940" name="Google Shape;940;p77"/>
            <p:cNvSpPr txBox="1"/>
            <p:nvPr/>
          </p:nvSpPr>
          <p:spPr>
            <a:xfrm>
              <a:off x="5359767" y="4788784"/>
              <a:ext cx="1469413"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000" b="1" i="0" u="none" strike="noStrike" cap="none">
                  <a:solidFill>
                    <a:srgbClr val="000000"/>
                  </a:solidFill>
                  <a:latin typeface="+mj-lt"/>
                  <a:ea typeface="Geo"/>
                  <a:cs typeface="Geo"/>
                  <a:sym typeface="Geo"/>
                </a:rPr>
                <a:t>5 min</a:t>
              </a:r>
              <a:endParaRPr>
                <a:latin typeface="+mj-lt"/>
              </a:endParaRPr>
            </a:p>
          </p:txBody>
        </p:sp>
      </p:grpSp>
      <p:sp>
        <p:nvSpPr>
          <p:cNvPr id="937" name="Google Shape;937;p77">
            <a:extLst>
              <a:ext uri="{C183D7F6-B498-43B3-948B-1728B52AA6E4}">
                <adec:decorative xmlns:adec="http://schemas.microsoft.com/office/drawing/2017/decorative" val="1"/>
              </a:ext>
            </a:extLst>
          </p:cNvPr>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SzPts val="1000"/>
              <a:buNone/>
            </a:pPr>
            <a:fld id="{00000000-1234-1234-1234-123412341234}" type="slidenum">
              <a:rPr lang="en-US"/>
              <a:t>70</a:t>
            </a:fld>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sp>
        <p:nvSpPr>
          <p:cNvPr id="945" name="Google Shape;945;p78"/>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p>
            <a:pPr marL="0" lvl="0" indent="0"/>
            <a:r>
              <a:rPr lang="en-US">
                <a:sym typeface="Lato"/>
              </a:rPr>
              <a:t>Phase 2: Critique</a:t>
            </a:r>
            <a:endParaRPr>
              <a:solidFill>
                <a:schemeClr val="bg1"/>
              </a:solidFill>
            </a:endParaRPr>
          </a:p>
        </p:txBody>
      </p:sp>
      <p:sp>
        <p:nvSpPr>
          <p:cNvPr id="2" name="Content Placeholder 11">
            <a:extLst>
              <a:ext uri="{FF2B5EF4-FFF2-40B4-BE49-F238E27FC236}">
                <a16:creationId xmlns:a16="http://schemas.microsoft.com/office/drawing/2014/main" id="{371004BB-D5DE-8782-1879-37F0DA5C2B91}"/>
              </a:ext>
            </a:extLst>
          </p:cNvPr>
          <p:cNvSpPr txBox="1">
            <a:spLocks/>
          </p:cNvSpPr>
          <p:nvPr/>
        </p:nvSpPr>
        <p:spPr>
          <a:xfrm>
            <a:off x="362937" y="1371600"/>
            <a:ext cx="5568696" cy="4343400"/>
          </a:xfrm>
          <a:prstGeom prst="rect">
            <a:avLst/>
          </a:prstGeom>
        </p:spPr>
        <p:txBody>
          <a:bodyPr>
            <a:normAutofit/>
          </a:bodyPr>
          <a:lst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b="1" i="0" u="none" strike="noStrike">
                <a:solidFill>
                  <a:srgbClr val="000000"/>
                </a:solidFill>
                <a:latin typeface="+mj-lt"/>
                <a:ea typeface="Lato"/>
                <a:cs typeface="Lato"/>
                <a:sym typeface="Lato"/>
              </a:rPr>
              <a:t>Presenting Group: </a:t>
            </a:r>
            <a:endParaRPr lang="en-US">
              <a:latin typeface="+mj-lt"/>
            </a:endParaRPr>
          </a:p>
          <a:p>
            <a:r>
              <a:rPr lang="en-US"/>
              <a:t>Presenter(s) remain silent and are not allowed to respond to the comments of the “friends.”</a:t>
            </a:r>
          </a:p>
          <a:p>
            <a:pPr lvl="1"/>
            <a:endParaRPr lang="en-US"/>
          </a:p>
        </p:txBody>
      </p:sp>
      <p:grpSp>
        <p:nvGrpSpPr>
          <p:cNvPr id="949" name="Google Shape;949;p78" descr="Decorative shape that says &quot;5 min&quot;">
            <a:extLst>
              <a:ext uri="{C183D7F6-B498-43B3-948B-1728B52AA6E4}">
                <adec:decorative xmlns:adec="http://schemas.microsoft.com/office/drawing/2017/decorative" val="0"/>
              </a:ext>
            </a:extLst>
          </p:cNvPr>
          <p:cNvGrpSpPr/>
          <p:nvPr/>
        </p:nvGrpSpPr>
        <p:grpSpPr>
          <a:xfrm>
            <a:off x="7811833" y="1947101"/>
            <a:ext cx="3245634" cy="3285299"/>
            <a:chOff x="4833176" y="4179987"/>
            <a:chExt cx="2524125" cy="2524125"/>
          </a:xfrm>
        </p:grpSpPr>
        <p:pic>
          <p:nvPicPr>
            <p:cNvPr id="950" name="Google Shape;950;p78"/>
            <p:cNvPicPr preferRelativeResize="0"/>
            <p:nvPr/>
          </p:nvPicPr>
          <p:blipFill rotWithShape="1">
            <a:blip r:embed="rId3">
              <a:alphaModFix/>
              <a:duotone>
                <a:schemeClr val="accent2">
                  <a:shade val="45000"/>
                  <a:satMod val="135000"/>
                </a:schemeClr>
                <a:prstClr val="white"/>
              </a:duotone>
            </a:blip>
            <a:srcRect/>
            <a:stretch/>
          </p:blipFill>
          <p:spPr>
            <a:xfrm>
              <a:off x="4833176" y="4179987"/>
              <a:ext cx="2524125" cy="2524125"/>
            </a:xfrm>
            <a:prstGeom prst="rect">
              <a:avLst/>
            </a:prstGeom>
            <a:noFill/>
            <a:ln>
              <a:noFill/>
            </a:ln>
          </p:spPr>
        </p:pic>
        <p:sp>
          <p:nvSpPr>
            <p:cNvPr id="951" name="Google Shape;951;p78"/>
            <p:cNvSpPr txBox="1"/>
            <p:nvPr/>
          </p:nvSpPr>
          <p:spPr>
            <a:xfrm>
              <a:off x="5468705" y="5066069"/>
              <a:ext cx="1253067" cy="6384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800" b="1" i="0" u="none" strike="noStrike" cap="none">
                  <a:solidFill>
                    <a:srgbClr val="000000"/>
                  </a:solidFill>
                  <a:latin typeface="+mj-lt"/>
                  <a:ea typeface="Geo"/>
                  <a:cs typeface="Geo"/>
                  <a:sym typeface="Geo"/>
                </a:rPr>
                <a:t>5 min</a:t>
              </a:r>
              <a:endParaRPr>
                <a:latin typeface="+mj-lt"/>
              </a:endParaRPr>
            </a:p>
          </p:txBody>
        </p:sp>
      </p:grpSp>
      <p:sp>
        <p:nvSpPr>
          <p:cNvPr id="948" name="Google Shape;948;p78">
            <a:extLst>
              <a:ext uri="{C183D7F6-B498-43B3-948B-1728B52AA6E4}">
                <adec:decorative xmlns:adec="http://schemas.microsoft.com/office/drawing/2017/decorative" val="1"/>
              </a:ext>
            </a:extLst>
          </p:cNvPr>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SzPts val="1000"/>
              <a:buNone/>
            </a:pPr>
            <a:fld id="{00000000-1234-1234-1234-123412341234}" type="slidenum">
              <a:rPr lang="en-US"/>
              <a:t>71</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sp>
        <p:nvSpPr>
          <p:cNvPr id="956" name="Google Shape;956;p79"/>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p>
            <a:r>
              <a:rPr lang="en-US">
                <a:sym typeface="Lato"/>
              </a:rPr>
              <a:t>Phase 2: Critique </a:t>
            </a:r>
            <a:r>
              <a:rPr lang="en-US">
                <a:solidFill>
                  <a:schemeClr val="bg1"/>
                </a:solidFill>
                <a:sym typeface="Lato"/>
              </a:rPr>
              <a:t>2</a:t>
            </a:r>
            <a:endParaRPr>
              <a:solidFill>
                <a:schemeClr val="bg1"/>
              </a:solidFill>
            </a:endParaRPr>
          </a:p>
        </p:txBody>
      </p:sp>
      <p:sp>
        <p:nvSpPr>
          <p:cNvPr id="2" name="Content Placeholder 11">
            <a:extLst>
              <a:ext uri="{FF2B5EF4-FFF2-40B4-BE49-F238E27FC236}">
                <a16:creationId xmlns:a16="http://schemas.microsoft.com/office/drawing/2014/main" id="{4ED54695-BF38-4CD1-E5E1-8C2E06EA4189}"/>
              </a:ext>
            </a:extLst>
          </p:cNvPr>
          <p:cNvSpPr txBox="1">
            <a:spLocks/>
          </p:cNvSpPr>
          <p:nvPr/>
        </p:nvSpPr>
        <p:spPr>
          <a:xfrm>
            <a:off x="4751409" y="1344168"/>
            <a:ext cx="6752008" cy="4656582"/>
          </a:xfrm>
          <a:prstGeom prst="rect">
            <a:avLst/>
          </a:prstGeom>
        </p:spPr>
        <p:txBody>
          <a:bodyPr>
            <a:normAutofit/>
          </a:bodyPr>
          <a:lst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b="1" i="0" u="none" strike="noStrike">
                <a:solidFill>
                  <a:srgbClr val="262626"/>
                </a:solidFill>
                <a:latin typeface="+mj-lt"/>
                <a:ea typeface="Lato"/>
                <a:cs typeface="Lato"/>
                <a:sym typeface="Lato"/>
              </a:rPr>
              <a:t>Critical Friends: </a:t>
            </a:r>
          </a:p>
          <a:p>
            <a:pPr>
              <a:lnSpc>
                <a:spcPct val="100000"/>
              </a:lnSpc>
              <a:spcBef>
                <a:spcPts val="0"/>
              </a:spcBef>
            </a:pPr>
            <a:r>
              <a:rPr lang="en-US">
                <a:solidFill>
                  <a:srgbClr val="262626"/>
                </a:solidFill>
              </a:rPr>
              <a:t>Friends talk among themselves about the project as if the presenters were not in the room and use the phrases below to start each topic.</a:t>
            </a:r>
          </a:p>
          <a:p>
            <a:pPr>
              <a:lnSpc>
                <a:spcPct val="100000"/>
              </a:lnSpc>
              <a:spcBef>
                <a:spcPts val="0"/>
              </a:spcBef>
            </a:pPr>
            <a:r>
              <a:rPr lang="en-US">
                <a:solidFill>
                  <a:srgbClr val="262626"/>
                </a:solidFill>
              </a:rPr>
              <a:t>Start by focusing on the strengths, then on suggestions for improvement, and, last, ideas for “next steps.”</a:t>
            </a:r>
          </a:p>
          <a:p>
            <a:pPr lvl="1">
              <a:lnSpc>
                <a:spcPct val="100000"/>
              </a:lnSpc>
              <a:spcBef>
                <a:spcPts val="0"/>
              </a:spcBef>
            </a:pPr>
            <a:r>
              <a:rPr lang="en-US">
                <a:solidFill>
                  <a:srgbClr val="262626"/>
                </a:solidFill>
              </a:rPr>
              <a:t>I like the fact that ...</a:t>
            </a:r>
          </a:p>
          <a:p>
            <a:pPr lvl="1">
              <a:lnSpc>
                <a:spcPct val="100000"/>
              </a:lnSpc>
              <a:spcBef>
                <a:spcPts val="0"/>
              </a:spcBef>
            </a:pPr>
            <a:r>
              <a:rPr lang="en-US">
                <a:solidFill>
                  <a:srgbClr val="262626"/>
                </a:solidFill>
              </a:rPr>
              <a:t>I wonder if ...</a:t>
            </a:r>
          </a:p>
          <a:p>
            <a:pPr lvl="1">
              <a:lnSpc>
                <a:spcPct val="100000"/>
              </a:lnSpc>
              <a:spcBef>
                <a:spcPts val="0"/>
              </a:spcBef>
            </a:pPr>
            <a:r>
              <a:rPr lang="en-US">
                <a:solidFill>
                  <a:srgbClr val="262626"/>
                </a:solidFill>
              </a:rPr>
              <a:t>A next step might be ...</a:t>
            </a:r>
          </a:p>
        </p:txBody>
      </p:sp>
      <p:grpSp>
        <p:nvGrpSpPr>
          <p:cNvPr id="960" name="Google Shape;960;p79" descr="Decorative shape that says &quot;5 min&quot;">
            <a:extLst>
              <a:ext uri="{C183D7F6-B498-43B3-948B-1728B52AA6E4}">
                <adec:decorative xmlns:adec="http://schemas.microsoft.com/office/drawing/2017/decorative" val="0"/>
              </a:ext>
            </a:extLst>
          </p:cNvPr>
          <p:cNvGrpSpPr/>
          <p:nvPr/>
        </p:nvGrpSpPr>
        <p:grpSpPr>
          <a:xfrm>
            <a:off x="688583" y="1705765"/>
            <a:ext cx="3245634" cy="3285299"/>
            <a:chOff x="4833176" y="4179987"/>
            <a:chExt cx="2524125" cy="2524125"/>
          </a:xfrm>
        </p:grpSpPr>
        <p:pic>
          <p:nvPicPr>
            <p:cNvPr id="961" name="Google Shape;961;p79"/>
            <p:cNvPicPr preferRelativeResize="0"/>
            <p:nvPr/>
          </p:nvPicPr>
          <p:blipFill rotWithShape="1">
            <a:blip r:embed="rId3">
              <a:alphaModFix/>
              <a:duotone>
                <a:schemeClr val="accent2">
                  <a:shade val="45000"/>
                  <a:satMod val="135000"/>
                </a:schemeClr>
                <a:prstClr val="white"/>
              </a:duotone>
            </a:blip>
            <a:srcRect/>
            <a:stretch/>
          </p:blipFill>
          <p:spPr>
            <a:xfrm>
              <a:off x="4833176" y="4179987"/>
              <a:ext cx="2524125" cy="2524125"/>
            </a:xfrm>
            <a:prstGeom prst="rect">
              <a:avLst/>
            </a:prstGeom>
            <a:noFill/>
            <a:ln>
              <a:noFill/>
            </a:ln>
          </p:spPr>
        </p:pic>
        <p:sp>
          <p:nvSpPr>
            <p:cNvPr id="962" name="Google Shape;962;p79"/>
            <p:cNvSpPr txBox="1"/>
            <p:nvPr/>
          </p:nvSpPr>
          <p:spPr>
            <a:xfrm>
              <a:off x="5468705" y="5091941"/>
              <a:ext cx="1253067" cy="6384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800" b="1" i="0" u="none" strike="noStrike" cap="none">
                  <a:solidFill>
                    <a:srgbClr val="000000"/>
                  </a:solidFill>
                  <a:latin typeface="+mj-lt"/>
                  <a:ea typeface="Geo"/>
                  <a:cs typeface="Geo"/>
                  <a:sym typeface="Geo"/>
                </a:rPr>
                <a:t>5 min</a:t>
              </a:r>
              <a:endParaRPr>
                <a:latin typeface="+mj-lt"/>
              </a:endParaRPr>
            </a:p>
          </p:txBody>
        </p:sp>
      </p:grpSp>
      <p:sp>
        <p:nvSpPr>
          <p:cNvPr id="958" name="Google Shape;958;p79">
            <a:extLst>
              <a:ext uri="{C183D7F6-B498-43B3-948B-1728B52AA6E4}">
                <adec:decorative xmlns:adec="http://schemas.microsoft.com/office/drawing/2017/decorative" val="0"/>
              </a:ext>
            </a:extLst>
          </p:cNvPr>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SzPts val="1000"/>
              <a:buNone/>
            </a:pPr>
            <a:fld id="{00000000-1234-1234-1234-123412341234}" type="slidenum">
              <a:rPr lang="en-US"/>
              <a:t>72</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p80"/>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p>
            <a:pPr marL="0" lvl="0" indent="0"/>
            <a:r>
              <a:rPr lang="en-US">
                <a:sym typeface="Lato"/>
              </a:rPr>
              <a:t>Phase 3: Response</a:t>
            </a:r>
            <a:endParaRPr/>
          </a:p>
        </p:txBody>
      </p:sp>
      <p:sp>
        <p:nvSpPr>
          <p:cNvPr id="968" name="Google Shape;968;p80"/>
          <p:cNvSpPr txBox="1">
            <a:spLocks noGrp="1"/>
          </p:cNvSpPr>
          <p:nvPr>
            <p:ph type="body" idx="1"/>
          </p:nvPr>
        </p:nvSpPr>
        <p:spPr>
          <a:xfrm>
            <a:off x="457200" y="1180334"/>
            <a:ext cx="11274552" cy="4498848"/>
          </a:xfrm>
          <a:prstGeom prst="rect">
            <a:avLst/>
          </a:prstGeom>
          <a:noFill/>
          <a:ln>
            <a:noFill/>
          </a:ln>
        </p:spPr>
        <p:txBody>
          <a:bodyPr spcFirstLastPara="1" wrap="square" lIns="0" tIns="0" rIns="0" bIns="0" anchor="t" anchorCtr="0">
            <a:normAutofit/>
          </a:bodyPr>
          <a:lstStyle/>
          <a:p>
            <a:pPr marL="63500" lvl="0" indent="0" algn="l" rtl="0">
              <a:lnSpc>
                <a:spcPct val="125000"/>
              </a:lnSpc>
              <a:spcBef>
                <a:spcPts val="1800"/>
              </a:spcBef>
              <a:spcAft>
                <a:spcPts val="0"/>
              </a:spcAft>
              <a:buSzPts val="2400"/>
              <a:buNone/>
            </a:pPr>
            <a:r>
              <a:rPr lang="en-US" sz="2800" b="0" i="0" u="none" strike="noStrike">
                <a:solidFill>
                  <a:srgbClr val="000000"/>
                </a:solidFill>
                <a:latin typeface="+mj-lt"/>
                <a:ea typeface="Lato"/>
                <a:cs typeface="Lato"/>
                <a:sym typeface="Lato"/>
              </a:rPr>
              <a:t>Open discussion period for presenter(s) to respond to the comments of the “friends” and to follow up on ideas or suggestions.</a:t>
            </a:r>
            <a:endParaRPr sz="2800">
              <a:latin typeface="+mj-lt"/>
            </a:endParaRPr>
          </a:p>
        </p:txBody>
      </p:sp>
      <p:sp>
        <p:nvSpPr>
          <p:cNvPr id="969" name="Google Shape;969;p80"/>
          <p:cNvSpPr txBox="1">
            <a:spLocks noGrp="1"/>
          </p:cNvSpPr>
          <p:nvPr>
            <p:ph type="body" idx="2"/>
          </p:nvPr>
        </p:nvSpPr>
        <p:spPr>
          <a:xfrm>
            <a:off x="457201" y="5806276"/>
            <a:ext cx="11277600" cy="338328"/>
          </a:xfrm>
          <a:prstGeom prst="rect">
            <a:avLst/>
          </a:prstGeom>
          <a:noFill/>
          <a:ln>
            <a:noFill/>
          </a:ln>
        </p:spPr>
        <p:txBody>
          <a:bodyPr spcFirstLastPara="1" wrap="square" lIns="0" tIns="0" rIns="0" bIns="0" anchor="b" anchorCtr="0">
            <a:normAutofit fontScale="25000" lnSpcReduction="20000"/>
          </a:bodyPr>
          <a:lstStyle/>
          <a:p>
            <a:pPr marL="457200" lvl="0" indent="-228600" algn="l" rtl="0">
              <a:lnSpc>
                <a:spcPct val="125000"/>
              </a:lnSpc>
              <a:spcBef>
                <a:spcPts val="1800"/>
              </a:spcBef>
              <a:spcAft>
                <a:spcPts val="0"/>
              </a:spcAft>
              <a:buSzPct val="142857"/>
              <a:buNone/>
            </a:pPr>
            <a:r>
              <a:rPr lang="en-US" sz="2800" b="1" i="0" u="none" strike="noStrike">
                <a:solidFill>
                  <a:srgbClr val="000000"/>
                </a:solidFill>
                <a:latin typeface="Lato"/>
                <a:ea typeface="Lato"/>
                <a:cs typeface="Lato"/>
                <a:sym typeface="Lato"/>
              </a:rPr>
              <a:t>Critical Friends: </a:t>
            </a:r>
            <a:endParaRPr/>
          </a:p>
        </p:txBody>
      </p:sp>
      <p:sp>
        <p:nvSpPr>
          <p:cNvPr id="970" name="Google Shape;970;p80"/>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SzPts val="1000"/>
              <a:buNone/>
            </a:pPr>
            <a:fld id="{00000000-1234-1234-1234-123412341234}" type="slidenum">
              <a:rPr lang="en-US"/>
              <a:t>73</a:t>
            </a:fld>
            <a:endParaRPr/>
          </a:p>
        </p:txBody>
      </p:sp>
      <p:grpSp>
        <p:nvGrpSpPr>
          <p:cNvPr id="971" name="Google Shape;971;p80">
            <a:extLst>
              <a:ext uri="{C183D7F6-B498-43B3-948B-1728B52AA6E4}">
                <adec:decorative xmlns:adec="http://schemas.microsoft.com/office/drawing/2017/decorative" val="1"/>
              </a:ext>
            </a:extLst>
          </p:cNvPr>
          <p:cNvGrpSpPr/>
          <p:nvPr/>
        </p:nvGrpSpPr>
        <p:grpSpPr>
          <a:xfrm>
            <a:off x="4471659" y="2732047"/>
            <a:ext cx="3245634" cy="3285299"/>
            <a:chOff x="4833176" y="4179987"/>
            <a:chExt cx="2524125" cy="2524125"/>
          </a:xfrm>
        </p:grpSpPr>
        <p:pic>
          <p:nvPicPr>
            <p:cNvPr id="972" name="Google Shape;972;p80"/>
            <p:cNvPicPr preferRelativeResize="0"/>
            <p:nvPr/>
          </p:nvPicPr>
          <p:blipFill rotWithShape="1">
            <a:blip r:embed="rId3">
              <a:alphaModFix/>
              <a:duotone>
                <a:schemeClr val="accent2">
                  <a:shade val="45000"/>
                  <a:satMod val="135000"/>
                </a:schemeClr>
                <a:prstClr val="white"/>
              </a:duotone>
            </a:blip>
            <a:srcRect/>
            <a:stretch/>
          </p:blipFill>
          <p:spPr>
            <a:xfrm>
              <a:off x="4833176" y="4179987"/>
              <a:ext cx="2524125" cy="2524125"/>
            </a:xfrm>
            <a:prstGeom prst="rect">
              <a:avLst/>
            </a:prstGeom>
            <a:noFill/>
            <a:ln>
              <a:noFill/>
            </a:ln>
          </p:spPr>
        </p:pic>
        <p:sp>
          <p:nvSpPr>
            <p:cNvPr id="973" name="Google Shape;973;p80"/>
            <p:cNvSpPr txBox="1"/>
            <p:nvPr/>
          </p:nvSpPr>
          <p:spPr>
            <a:xfrm>
              <a:off x="5468705" y="5071429"/>
              <a:ext cx="1253067" cy="6384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800" b="1" i="0" u="none" strike="noStrike" cap="none">
                  <a:solidFill>
                    <a:srgbClr val="000000"/>
                  </a:solidFill>
                  <a:latin typeface="+mj-lt"/>
                  <a:ea typeface="Geo"/>
                  <a:cs typeface="Geo"/>
                  <a:sym typeface="Geo"/>
                </a:rPr>
                <a:t>5 min</a:t>
              </a:r>
              <a:endParaRPr>
                <a:latin typeface="+mj-lt"/>
              </a:endParaRPr>
            </a:p>
          </p:txBody>
        </p:sp>
      </p:gr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sp>
        <p:nvSpPr>
          <p:cNvPr id="978" name="Google Shape;978;p81"/>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chemeClr val="dk1"/>
              </a:buClr>
              <a:buSzPts val="4200"/>
              <a:buFont typeface="Calibri"/>
              <a:buNone/>
            </a:pPr>
            <a:r>
              <a:rPr lang="en-US"/>
              <a:t>Share-Out</a:t>
            </a:r>
            <a:endParaRPr/>
          </a:p>
        </p:txBody>
      </p:sp>
      <p:sp>
        <p:nvSpPr>
          <p:cNvPr id="979" name="Google Shape;979;p81"/>
          <p:cNvSpPr txBox="1">
            <a:spLocks noGrp="1"/>
          </p:cNvSpPr>
          <p:nvPr>
            <p:ph type="body" idx="1"/>
          </p:nvPr>
        </p:nvSpPr>
        <p:spPr>
          <a:xfrm>
            <a:off x="428910" y="1093456"/>
            <a:ext cx="3018945" cy="4498848"/>
          </a:xfrm>
          <a:prstGeom prst="rect">
            <a:avLst/>
          </a:prstGeom>
          <a:noFill/>
          <a:ln>
            <a:noFill/>
          </a:ln>
        </p:spPr>
        <p:txBody>
          <a:bodyPr spcFirstLastPara="1" wrap="square" lIns="0" tIns="0" rIns="0" bIns="0" anchor="t" anchorCtr="0">
            <a:noAutofit/>
          </a:bodyPr>
          <a:lstStyle/>
          <a:p>
            <a:pPr marL="236538" lvl="0" indent="-7938" algn="l" rtl="0">
              <a:lnSpc>
                <a:spcPct val="125000"/>
              </a:lnSpc>
              <a:spcBef>
                <a:spcPts val="1800"/>
              </a:spcBef>
              <a:spcAft>
                <a:spcPts val="0"/>
              </a:spcAft>
              <a:buClr>
                <a:schemeClr val="dk1"/>
              </a:buClr>
              <a:buSzPts val="2400"/>
              <a:buNone/>
            </a:pPr>
            <a:r>
              <a:rPr lang="en-US" sz="2600"/>
              <a:t>Take a few minutes and share key learnings and action steps for your state.</a:t>
            </a:r>
            <a:endParaRPr sz="2600"/>
          </a:p>
        </p:txBody>
      </p:sp>
      <p:sp>
        <p:nvSpPr>
          <p:cNvPr id="981" name="Google Shape;981;p81">
            <a:extLst>
              <a:ext uri="{C183D7F6-B498-43B3-948B-1728B52AA6E4}">
                <adec:decorative xmlns:adec="http://schemas.microsoft.com/office/drawing/2017/decorative" val="1"/>
              </a:ext>
            </a:extLst>
          </p:cNvPr>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SzPts val="1000"/>
              <a:buNone/>
            </a:pPr>
            <a:fld id="{00000000-1234-1234-1234-123412341234}" type="slidenum">
              <a:rPr lang="en-US"/>
              <a:t>74</a:t>
            </a:fld>
            <a:endParaRPr/>
          </a:p>
        </p:txBody>
      </p:sp>
      <p:grpSp>
        <p:nvGrpSpPr>
          <p:cNvPr id="3" name="Group 2">
            <a:extLst>
              <a:ext uri="{FF2B5EF4-FFF2-40B4-BE49-F238E27FC236}">
                <a16:creationId xmlns:a16="http://schemas.microsoft.com/office/drawing/2014/main" id="{CBA235FD-95A6-8B41-1BC5-14AEFBC3AE53}"/>
              </a:ext>
              <a:ext uri="{C183D7F6-B498-43B3-948B-1728B52AA6E4}">
                <adec:decorative xmlns:adec="http://schemas.microsoft.com/office/drawing/2017/decorative" val="1"/>
              </a:ext>
            </a:extLst>
          </p:cNvPr>
          <p:cNvGrpSpPr/>
          <p:nvPr/>
        </p:nvGrpSpPr>
        <p:grpSpPr>
          <a:xfrm>
            <a:off x="3630437" y="640080"/>
            <a:ext cx="8182910" cy="5166360"/>
            <a:chOff x="4294978" y="969428"/>
            <a:chExt cx="7436774" cy="4695280"/>
          </a:xfrm>
        </p:grpSpPr>
        <p:grpSp>
          <p:nvGrpSpPr>
            <p:cNvPr id="982" name="Google Shape;982;p81" descr="Map of US with states highlighted in orange. Stages include Virginia, North Carolina, South Carolina, Illinois, Michigan, Kansas, Washington, Alabama"/>
            <p:cNvGrpSpPr/>
            <p:nvPr/>
          </p:nvGrpSpPr>
          <p:grpSpPr>
            <a:xfrm>
              <a:off x="4603534" y="969428"/>
              <a:ext cx="7128218" cy="4695280"/>
              <a:chOff x="2269495" y="2281164"/>
              <a:chExt cx="4603496" cy="2911941"/>
            </a:xfrm>
          </p:grpSpPr>
          <p:sp>
            <p:nvSpPr>
              <p:cNvPr id="983" name="Google Shape;983;p81"/>
              <p:cNvSpPr/>
              <p:nvPr/>
            </p:nvSpPr>
            <p:spPr>
              <a:xfrm>
                <a:off x="3140144" y="2528766"/>
                <a:ext cx="898584" cy="539377"/>
              </a:xfrm>
              <a:custGeom>
                <a:avLst/>
                <a:gdLst/>
                <a:ahLst/>
                <a:cxnLst/>
                <a:rect l="l" t="t" r="r" b="b"/>
                <a:pathLst>
                  <a:path w="4076" h="2449" extrusionOk="0">
                    <a:moveTo>
                      <a:pt x="31" y="0"/>
                    </a:moveTo>
                    <a:lnTo>
                      <a:pt x="1165" y="192"/>
                    </a:lnTo>
                    <a:lnTo>
                      <a:pt x="2696" y="372"/>
                    </a:lnTo>
                    <a:lnTo>
                      <a:pt x="4076" y="462"/>
                    </a:lnTo>
                    <a:lnTo>
                      <a:pt x="3986" y="2412"/>
                    </a:lnTo>
                    <a:lnTo>
                      <a:pt x="2035" y="2262"/>
                    </a:lnTo>
                    <a:lnTo>
                      <a:pt x="1465" y="2202"/>
                    </a:lnTo>
                    <a:lnTo>
                      <a:pt x="1410" y="2388"/>
                    </a:lnTo>
                    <a:lnTo>
                      <a:pt x="1264" y="2329"/>
                    </a:lnTo>
                    <a:lnTo>
                      <a:pt x="1262" y="2421"/>
                    </a:lnTo>
                    <a:lnTo>
                      <a:pt x="1146" y="2449"/>
                    </a:lnTo>
                    <a:lnTo>
                      <a:pt x="1053" y="2390"/>
                    </a:lnTo>
                    <a:lnTo>
                      <a:pt x="811" y="2390"/>
                    </a:lnTo>
                    <a:lnTo>
                      <a:pt x="720" y="2341"/>
                    </a:lnTo>
                    <a:lnTo>
                      <a:pt x="632" y="2251"/>
                    </a:lnTo>
                    <a:lnTo>
                      <a:pt x="583" y="2159"/>
                    </a:lnTo>
                    <a:lnTo>
                      <a:pt x="572" y="2005"/>
                    </a:lnTo>
                    <a:lnTo>
                      <a:pt x="486" y="1727"/>
                    </a:lnTo>
                    <a:lnTo>
                      <a:pt x="319" y="1736"/>
                    </a:lnTo>
                    <a:lnTo>
                      <a:pt x="318" y="1515"/>
                    </a:lnTo>
                    <a:lnTo>
                      <a:pt x="421" y="1220"/>
                    </a:lnTo>
                    <a:lnTo>
                      <a:pt x="303" y="1154"/>
                    </a:lnTo>
                    <a:lnTo>
                      <a:pt x="241" y="1040"/>
                    </a:lnTo>
                    <a:lnTo>
                      <a:pt x="94" y="881"/>
                    </a:lnTo>
                    <a:lnTo>
                      <a:pt x="1" y="737"/>
                    </a:lnTo>
                    <a:lnTo>
                      <a:pt x="0" y="461"/>
                    </a:lnTo>
                    <a:lnTo>
                      <a:pt x="6" y="257"/>
                    </a:lnTo>
                    <a:lnTo>
                      <a:pt x="31" y="0"/>
                    </a:lnTo>
                    <a:close/>
                  </a:path>
                </a:pathLst>
              </a:custGeom>
              <a:solidFill>
                <a:srgbClr val="D8D8D8"/>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984" name="Google Shape;984;p81"/>
              <p:cNvSpPr/>
              <p:nvPr/>
            </p:nvSpPr>
            <p:spPr>
              <a:xfrm>
                <a:off x="4023596" y="2624087"/>
                <a:ext cx="577328" cy="342923"/>
              </a:xfrm>
              <a:custGeom>
                <a:avLst/>
                <a:gdLst/>
                <a:ahLst/>
                <a:cxnLst/>
                <a:rect l="l" t="t" r="r" b="b"/>
                <a:pathLst>
                  <a:path w="2622" h="1560" extrusionOk="0">
                    <a:moveTo>
                      <a:pt x="72" y="35"/>
                    </a:moveTo>
                    <a:lnTo>
                      <a:pt x="0" y="1560"/>
                    </a:lnTo>
                    <a:lnTo>
                      <a:pt x="2622" y="1503"/>
                    </a:lnTo>
                    <a:lnTo>
                      <a:pt x="2568" y="1149"/>
                    </a:lnTo>
                    <a:lnTo>
                      <a:pt x="2520" y="690"/>
                    </a:lnTo>
                    <a:lnTo>
                      <a:pt x="2400" y="525"/>
                    </a:lnTo>
                    <a:lnTo>
                      <a:pt x="2364" y="309"/>
                    </a:lnTo>
                    <a:lnTo>
                      <a:pt x="2340" y="0"/>
                    </a:lnTo>
                    <a:lnTo>
                      <a:pt x="1878" y="15"/>
                    </a:lnTo>
                    <a:lnTo>
                      <a:pt x="1638" y="63"/>
                    </a:lnTo>
                    <a:lnTo>
                      <a:pt x="1248" y="45"/>
                    </a:lnTo>
                    <a:lnTo>
                      <a:pt x="738" y="51"/>
                    </a:lnTo>
                    <a:lnTo>
                      <a:pt x="72" y="35"/>
                    </a:lnTo>
                    <a:close/>
                  </a:path>
                </a:pathLst>
              </a:custGeom>
              <a:solidFill>
                <a:srgbClr val="D8D8D8"/>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985" name="Google Shape;985;p81"/>
              <p:cNvSpPr/>
              <p:nvPr/>
            </p:nvSpPr>
            <p:spPr>
              <a:xfrm>
                <a:off x="3095913" y="3302959"/>
                <a:ext cx="497015" cy="619587"/>
              </a:xfrm>
              <a:custGeom>
                <a:avLst/>
                <a:gdLst/>
                <a:ahLst/>
                <a:cxnLst/>
                <a:rect l="l" t="t" r="r" b="b"/>
                <a:pathLst>
                  <a:path w="2254" h="2808" extrusionOk="0">
                    <a:moveTo>
                      <a:pt x="377" y="0"/>
                    </a:moveTo>
                    <a:lnTo>
                      <a:pt x="956" y="85"/>
                    </a:lnTo>
                    <a:lnTo>
                      <a:pt x="1472" y="220"/>
                    </a:lnTo>
                    <a:lnTo>
                      <a:pt x="1441" y="428"/>
                    </a:lnTo>
                    <a:lnTo>
                      <a:pt x="1423" y="702"/>
                    </a:lnTo>
                    <a:lnTo>
                      <a:pt x="1926" y="730"/>
                    </a:lnTo>
                    <a:lnTo>
                      <a:pt x="2254" y="767"/>
                    </a:lnTo>
                    <a:lnTo>
                      <a:pt x="2136" y="1498"/>
                    </a:lnTo>
                    <a:lnTo>
                      <a:pt x="2024" y="2808"/>
                    </a:lnTo>
                    <a:lnTo>
                      <a:pt x="0" y="2509"/>
                    </a:lnTo>
                    <a:lnTo>
                      <a:pt x="56" y="2032"/>
                    </a:lnTo>
                    <a:lnTo>
                      <a:pt x="189" y="1219"/>
                    </a:lnTo>
                    <a:lnTo>
                      <a:pt x="234" y="838"/>
                    </a:lnTo>
                    <a:lnTo>
                      <a:pt x="266" y="501"/>
                    </a:lnTo>
                    <a:lnTo>
                      <a:pt x="345" y="118"/>
                    </a:lnTo>
                    <a:lnTo>
                      <a:pt x="377" y="0"/>
                    </a:lnTo>
                    <a:close/>
                  </a:path>
                </a:pathLst>
              </a:custGeom>
              <a:solidFill>
                <a:srgbClr val="D8D8D8"/>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986" name="Google Shape;986;p81"/>
              <p:cNvSpPr/>
              <p:nvPr/>
            </p:nvSpPr>
            <p:spPr>
              <a:xfrm>
                <a:off x="3410184" y="3014671"/>
                <a:ext cx="607592" cy="492879"/>
              </a:xfrm>
              <a:custGeom>
                <a:avLst/>
                <a:gdLst/>
                <a:ahLst/>
                <a:cxnLst/>
                <a:rect l="l" t="t" r="r" b="b"/>
                <a:pathLst>
                  <a:path w="2757" h="2235" extrusionOk="0">
                    <a:moveTo>
                      <a:pt x="0" y="2014"/>
                    </a:moveTo>
                    <a:lnTo>
                      <a:pt x="508" y="2044"/>
                    </a:lnTo>
                    <a:lnTo>
                      <a:pt x="828" y="2078"/>
                    </a:lnTo>
                    <a:lnTo>
                      <a:pt x="2696" y="2235"/>
                    </a:lnTo>
                    <a:lnTo>
                      <a:pt x="2757" y="208"/>
                    </a:lnTo>
                    <a:lnTo>
                      <a:pt x="824" y="60"/>
                    </a:lnTo>
                    <a:lnTo>
                      <a:pt x="238" y="0"/>
                    </a:lnTo>
                    <a:lnTo>
                      <a:pt x="185" y="184"/>
                    </a:lnTo>
                    <a:lnTo>
                      <a:pt x="44" y="1536"/>
                    </a:lnTo>
                    <a:lnTo>
                      <a:pt x="16" y="1760"/>
                    </a:lnTo>
                    <a:lnTo>
                      <a:pt x="0" y="2014"/>
                    </a:lnTo>
                    <a:close/>
                  </a:path>
                </a:pathLst>
              </a:custGeom>
              <a:solidFill>
                <a:schemeClr val="accent1"/>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987" name="Google Shape;987;p81"/>
              <p:cNvSpPr/>
              <p:nvPr/>
            </p:nvSpPr>
            <p:spPr>
              <a:xfrm>
                <a:off x="2960892" y="3856286"/>
                <a:ext cx="581984" cy="703283"/>
              </a:xfrm>
              <a:custGeom>
                <a:avLst/>
                <a:gdLst/>
                <a:ahLst/>
                <a:cxnLst/>
                <a:rect l="l" t="t" r="r" b="b"/>
                <a:pathLst>
                  <a:path w="2635" h="3189" extrusionOk="0">
                    <a:moveTo>
                      <a:pt x="609" y="0"/>
                    </a:moveTo>
                    <a:lnTo>
                      <a:pt x="2635" y="300"/>
                    </a:lnTo>
                    <a:lnTo>
                      <a:pt x="2416" y="3189"/>
                    </a:lnTo>
                    <a:lnTo>
                      <a:pt x="2089" y="3144"/>
                    </a:lnTo>
                    <a:lnTo>
                      <a:pt x="1759" y="3126"/>
                    </a:lnTo>
                    <a:lnTo>
                      <a:pt x="1525" y="3084"/>
                    </a:lnTo>
                    <a:lnTo>
                      <a:pt x="553" y="2514"/>
                    </a:lnTo>
                    <a:lnTo>
                      <a:pt x="106" y="2289"/>
                    </a:lnTo>
                    <a:lnTo>
                      <a:pt x="16" y="2169"/>
                    </a:lnTo>
                    <a:lnTo>
                      <a:pt x="0" y="2135"/>
                    </a:lnTo>
                    <a:lnTo>
                      <a:pt x="96" y="2088"/>
                    </a:lnTo>
                    <a:lnTo>
                      <a:pt x="94" y="1964"/>
                    </a:lnTo>
                    <a:lnTo>
                      <a:pt x="54" y="1844"/>
                    </a:lnTo>
                    <a:lnTo>
                      <a:pt x="96" y="1736"/>
                    </a:lnTo>
                    <a:lnTo>
                      <a:pt x="187" y="1665"/>
                    </a:lnTo>
                    <a:lnTo>
                      <a:pt x="157" y="1575"/>
                    </a:lnTo>
                    <a:lnTo>
                      <a:pt x="205" y="1509"/>
                    </a:lnTo>
                    <a:lnTo>
                      <a:pt x="276" y="1397"/>
                    </a:lnTo>
                    <a:lnTo>
                      <a:pt x="337" y="1395"/>
                    </a:lnTo>
                    <a:lnTo>
                      <a:pt x="360" y="1319"/>
                    </a:lnTo>
                    <a:lnTo>
                      <a:pt x="249" y="1124"/>
                    </a:lnTo>
                    <a:lnTo>
                      <a:pt x="217" y="948"/>
                    </a:lnTo>
                    <a:lnTo>
                      <a:pt x="178" y="897"/>
                    </a:lnTo>
                    <a:lnTo>
                      <a:pt x="249" y="809"/>
                    </a:lnTo>
                    <a:lnTo>
                      <a:pt x="258" y="687"/>
                    </a:lnTo>
                    <a:lnTo>
                      <a:pt x="223" y="515"/>
                    </a:lnTo>
                    <a:lnTo>
                      <a:pt x="228" y="431"/>
                    </a:lnTo>
                    <a:lnTo>
                      <a:pt x="307" y="384"/>
                    </a:lnTo>
                    <a:lnTo>
                      <a:pt x="411" y="414"/>
                    </a:lnTo>
                    <a:lnTo>
                      <a:pt x="553" y="461"/>
                    </a:lnTo>
                    <a:lnTo>
                      <a:pt x="528" y="320"/>
                    </a:lnTo>
                    <a:lnTo>
                      <a:pt x="582" y="252"/>
                    </a:lnTo>
                    <a:lnTo>
                      <a:pt x="582" y="122"/>
                    </a:lnTo>
                    <a:lnTo>
                      <a:pt x="603" y="32"/>
                    </a:lnTo>
                    <a:lnTo>
                      <a:pt x="609" y="0"/>
                    </a:lnTo>
                    <a:close/>
                  </a:path>
                </a:pathLst>
              </a:custGeom>
              <a:solidFill>
                <a:srgbClr val="D9D9D9"/>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988" name="Google Shape;988;p81"/>
              <p:cNvSpPr/>
              <p:nvPr/>
            </p:nvSpPr>
            <p:spPr>
              <a:xfrm>
                <a:off x="3542877" y="3471514"/>
                <a:ext cx="635527" cy="481255"/>
              </a:xfrm>
              <a:custGeom>
                <a:avLst/>
                <a:gdLst/>
                <a:ahLst/>
                <a:cxnLst/>
                <a:rect l="l" t="t" r="r" b="b"/>
                <a:pathLst>
                  <a:path w="2886" h="2181" extrusionOk="0">
                    <a:moveTo>
                      <a:pt x="227" y="0"/>
                    </a:moveTo>
                    <a:lnTo>
                      <a:pt x="110" y="741"/>
                    </a:lnTo>
                    <a:lnTo>
                      <a:pt x="0" y="2044"/>
                    </a:lnTo>
                    <a:lnTo>
                      <a:pt x="1134" y="2128"/>
                    </a:lnTo>
                    <a:lnTo>
                      <a:pt x="2040" y="2170"/>
                    </a:lnTo>
                    <a:lnTo>
                      <a:pt x="2835" y="2181"/>
                    </a:lnTo>
                    <a:lnTo>
                      <a:pt x="2826" y="1035"/>
                    </a:lnTo>
                    <a:lnTo>
                      <a:pt x="2886" y="591"/>
                    </a:lnTo>
                    <a:lnTo>
                      <a:pt x="2868" y="423"/>
                    </a:lnTo>
                    <a:lnTo>
                      <a:pt x="2856" y="267"/>
                    </a:lnTo>
                    <a:lnTo>
                      <a:pt x="2868" y="147"/>
                    </a:lnTo>
                    <a:lnTo>
                      <a:pt x="2745" y="169"/>
                    </a:lnTo>
                    <a:lnTo>
                      <a:pt x="2093" y="157"/>
                    </a:lnTo>
                    <a:lnTo>
                      <a:pt x="380" y="12"/>
                    </a:lnTo>
                    <a:lnTo>
                      <a:pt x="227" y="0"/>
                    </a:lnTo>
                    <a:close/>
                  </a:path>
                </a:pathLst>
              </a:custGeom>
              <a:solidFill>
                <a:srgbClr val="D8D8D8"/>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989" name="Google Shape;989;p81"/>
              <p:cNvSpPr/>
              <p:nvPr/>
            </p:nvSpPr>
            <p:spPr>
              <a:xfrm>
                <a:off x="4011956" y="2955386"/>
                <a:ext cx="622723" cy="367335"/>
              </a:xfrm>
              <a:custGeom>
                <a:avLst/>
                <a:gdLst/>
                <a:ahLst/>
                <a:cxnLst/>
                <a:rect l="l" t="t" r="r" b="b"/>
                <a:pathLst>
                  <a:path w="2822" h="1670" extrusionOk="0">
                    <a:moveTo>
                      <a:pt x="0" y="1456"/>
                    </a:moveTo>
                    <a:lnTo>
                      <a:pt x="570" y="1505"/>
                    </a:lnTo>
                    <a:lnTo>
                      <a:pt x="1143" y="1513"/>
                    </a:lnTo>
                    <a:lnTo>
                      <a:pt x="1558" y="1505"/>
                    </a:lnTo>
                    <a:lnTo>
                      <a:pt x="1842" y="1496"/>
                    </a:lnTo>
                    <a:lnTo>
                      <a:pt x="1985" y="1483"/>
                    </a:lnTo>
                    <a:lnTo>
                      <a:pt x="2225" y="1573"/>
                    </a:lnTo>
                    <a:lnTo>
                      <a:pt x="2315" y="1513"/>
                    </a:lnTo>
                    <a:lnTo>
                      <a:pt x="2496" y="1513"/>
                    </a:lnTo>
                    <a:lnTo>
                      <a:pt x="2556" y="1603"/>
                    </a:lnTo>
                    <a:lnTo>
                      <a:pt x="2822" y="1670"/>
                    </a:lnTo>
                    <a:lnTo>
                      <a:pt x="2822" y="1369"/>
                    </a:lnTo>
                    <a:lnTo>
                      <a:pt x="2785" y="1232"/>
                    </a:lnTo>
                    <a:lnTo>
                      <a:pt x="2813" y="957"/>
                    </a:lnTo>
                    <a:lnTo>
                      <a:pt x="2776" y="382"/>
                    </a:lnTo>
                    <a:lnTo>
                      <a:pt x="2646" y="226"/>
                    </a:lnTo>
                    <a:lnTo>
                      <a:pt x="2685" y="118"/>
                    </a:lnTo>
                    <a:lnTo>
                      <a:pt x="2674" y="0"/>
                    </a:lnTo>
                    <a:lnTo>
                      <a:pt x="2045" y="16"/>
                    </a:lnTo>
                    <a:lnTo>
                      <a:pt x="54" y="54"/>
                    </a:lnTo>
                    <a:lnTo>
                      <a:pt x="28" y="476"/>
                    </a:lnTo>
                    <a:lnTo>
                      <a:pt x="0" y="1456"/>
                    </a:lnTo>
                    <a:close/>
                  </a:path>
                </a:pathLst>
              </a:custGeom>
              <a:solidFill>
                <a:srgbClr val="D8D8D8"/>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990" name="Google Shape;990;p81"/>
              <p:cNvSpPr/>
              <p:nvPr/>
            </p:nvSpPr>
            <p:spPr>
              <a:xfrm>
                <a:off x="4004972" y="3277385"/>
                <a:ext cx="732136" cy="326649"/>
              </a:xfrm>
              <a:custGeom>
                <a:avLst/>
                <a:gdLst/>
                <a:ahLst/>
                <a:cxnLst/>
                <a:rect l="l" t="t" r="r" b="b"/>
                <a:pathLst>
                  <a:path w="3321" h="1486" extrusionOk="0">
                    <a:moveTo>
                      <a:pt x="35" y="0"/>
                    </a:moveTo>
                    <a:lnTo>
                      <a:pt x="0" y="1044"/>
                    </a:lnTo>
                    <a:lnTo>
                      <a:pt x="651" y="1058"/>
                    </a:lnTo>
                    <a:lnTo>
                      <a:pt x="769" y="1034"/>
                    </a:lnTo>
                    <a:lnTo>
                      <a:pt x="761" y="1152"/>
                    </a:lnTo>
                    <a:lnTo>
                      <a:pt x="775" y="1332"/>
                    </a:lnTo>
                    <a:lnTo>
                      <a:pt x="793" y="1486"/>
                    </a:lnTo>
                    <a:lnTo>
                      <a:pt x="2181" y="1486"/>
                    </a:lnTo>
                    <a:lnTo>
                      <a:pt x="2791" y="1454"/>
                    </a:lnTo>
                    <a:lnTo>
                      <a:pt x="2939" y="1436"/>
                    </a:lnTo>
                    <a:lnTo>
                      <a:pt x="3107" y="1432"/>
                    </a:lnTo>
                    <a:lnTo>
                      <a:pt x="3321" y="1424"/>
                    </a:lnTo>
                    <a:lnTo>
                      <a:pt x="3203" y="1190"/>
                    </a:lnTo>
                    <a:lnTo>
                      <a:pt x="3203" y="946"/>
                    </a:lnTo>
                    <a:lnTo>
                      <a:pt x="2937" y="414"/>
                    </a:lnTo>
                    <a:lnTo>
                      <a:pt x="2849" y="212"/>
                    </a:lnTo>
                    <a:lnTo>
                      <a:pt x="2587" y="146"/>
                    </a:lnTo>
                    <a:lnTo>
                      <a:pt x="2533" y="56"/>
                    </a:lnTo>
                    <a:lnTo>
                      <a:pt x="2348" y="58"/>
                    </a:lnTo>
                    <a:lnTo>
                      <a:pt x="2259" y="116"/>
                    </a:lnTo>
                    <a:lnTo>
                      <a:pt x="2017" y="24"/>
                    </a:lnTo>
                    <a:lnTo>
                      <a:pt x="1862" y="42"/>
                    </a:lnTo>
                    <a:lnTo>
                      <a:pt x="1587" y="50"/>
                    </a:lnTo>
                    <a:lnTo>
                      <a:pt x="1159" y="56"/>
                    </a:lnTo>
                    <a:lnTo>
                      <a:pt x="607" y="48"/>
                    </a:lnTo>
                    <a:lnTo>
                      <a:pt x="35" y="0"/>
                    </a:lnTo>
                    <a:close/>
                  </a:path>
                </a:pathLst>
              </a:custGeom>
              <a:solidFill>
                <a:srgbClr val="D8D8D8"/>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991" name="Google Shape;991;p81"/>
              <p:cNvSpPr/>
              <p:nvPr/>
            </p:nvSpPr>
            <p:spPr>
              <a:xfrm>
                <a:off x="4165600" y="3591247"/>
                <a:ext cx="669282" cy="362685"/>
              </a:xfrm>
              <a:custGeom>
                <a:avLst/>
                <a:gdLst/>
                <a:ahLst/>
                <a:cxnLst/>
                <a:rect l="l" t="t" r="r" b="b"/>
                <a:pathLst>
                  <a:path w="3036" h="1646" extrusionOk="0">
                    <a:moveTo>
                      <a:pt x="62" y="59"/>
                    </a:moveTo>
                    <a:lnTo>
                      <a:pt x="0" y="491"/>
                    </a:lnTo>
                    <a:lnTo>
                      <a:pt x="13" y="1641"/>
                    </a:lnTo>
                    <a:lnTo>
                      <a:pt x="1401" y="1646"/>
                    </a:lnTo>
                    <a:lnTo>
                      <a:pt x="2298" y="1572"/>
                    </a:lnTo>
                    <a:lnTo>
                      <a:pt x="3036" y="1509"/>
                    </a:lnTo>
                    <a:lnTo>
                      <a:pt x="3036" y="1326"/>
                    </a:lnTo>
                    <a:lnTo>
                      <a:pt x="3009" y="1043"/>
                    </a:lnTo>
                    <a:lnTo>
                      <a:pt x="3009" y="713"/>
                    </a:lnTo>
                    <a:lnTo>
                      <a:pt x="2987" y="461"/>
                    </a:lnTo>
                    <a:lnTo>
                      <a:pt x="2862" y="384"/>
                    </a:lnTo>
                    <a:lnTo>
                      <a:pt x="2807" y="221"/>
                    </a:lnTo>
                    <a:lnTo>
                      <a:pt x="2837" y="131"/>
                    </a:lnTo>
                    <a:lnTo>
                      <a:pt x="2734" y="73"/>
                    </a:lnTo>
                    <a:lnTo>
                      <a:pt x="2593" y="0"/>
                    </a:lnTo>
                    <a:lnTo>
                      <a:pt x="2392" y="2"/>
                    </a:lnTo>
                    <a:lnTo>
                      <a:pt x="2212" y="11"/>
                    </a:lnTo>
                    <a:lnTo>
                      <a:pt x="2062" y="27"/>
                    </a:lnTo>
                    <a:lnTo>
                      <a:pt x="1474" y="60"/>
                    </a:lnTo>
                    <a:lnTo>
                      <a:pt x="62" y="59"/>
                    </a:lnTo>
                    <a:close/>
                  </a:path>
                </a:pathLst>
              </a:custGeom>
              <a:solidFill>
                <a:srgbClr val="C25131"/>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992" name="Google Shape;992;p81"/>
              <p:cNvSpPr/>
              <p:nvPr/>
            </p:nvSpPr>
            <p:spPr>
              <a:xfrm>
                <a:off x="3493990" y="3922546"/>
                <a:ext cx="585476" cy="640511"/>
              </a:xfrm>
              <a:custGeom>
                <a:avLst/>
                <a:gdLst/>
                <a:ahLst/>
                <a:cxnLst/>
                <a:rect l="l" t="t" r="r" b="b"/>
                <a:pathLst>
                  <a:path w="2655" h="2904" extrusionOk="0">
                    <a:moveTo>
                      <a:pt x="217" y="0"/>
                    </a:moveTo>
                    <a:lnTo>
                      <a:pt x="1377" y="84"/>
                    </a:lnTo>
                    <a:lnTo>
                      <a:pt x="2169" y="122"/>
                    </a:lnTo>
                    <a:lnTo>
                      <a:pt x="2653" y="132"/>
                    </a:lnTo>
                    <a:lnTo>
                      <a:pt x="2637" y="396"/>
                    </a:lnTo>
                    <a:lnTo>
                      <a:pt x="2655" y="1494"/>
                    </a:lnTo>
                    <a:lnTo>
                      <a:pt x="2625" y="2664"/>
                    </a:lnTo>
                    <a:lnTo>
                      <a:pt x="1026" y="2601"/>
                    </a:lnTo>
                    <a:lnTo>
                      <a:pt x="1086" y="2721"/>
                    </a:lnTo>
                    <a:lnTo>
                      <a:pt x="903" y="2688"/>
                    </a:lnTo>
                    <a:lnTo>
                      <a:pt x="687" y="2700"/>
                    </a:lnTo>
                    <a:lnTo>
                      <a:pt x="423" y="2664"/>
                    </a:lnTo>
                    <a:lnTo>
                      <a:pt x="411" y="2802"/>
                    </a:lnTo>
                    <a:lnTo>
                      <a:pt x="387" y="2904"/>
                    </a:lnTo>
                    <a:lnTo>
                      <a:pt x="0" y="2892"/>
                    </a:lnTo>
                    <a:lnTo>
                      <a:pt x="217" y="0"/>
                    </a:lnTo>
                    <a:close/>
                  </a:path>
                </a:pathLst>
              </a:custGeom>
              <a:solidFill>
                <a:srgbClr val="D8D8D8"/>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993" name="Google Shape;993;p81"/>
              <p:cNvSpPr/>
              <p:nvPr/>
            </p:nvSpPr>
            <p:spPr>
              <a:xfrm>
                <a:off x="4075974" y="3923708"/>
                <a:ext cx="798482" cy="380122"/>
              </a:xfrm>
              <a:custGeom>
                <a:avLst/>
                <a:gdLst/>
                <a:ahLst/>
                <a:cxnLst/>
                <a:rect l="l" t="t" r="r" b="b"/>
                <a:pathLst>
                  <a:path w="3616" h="1724" extrusionOk="0">
                    <a:moveTo>
                      <a:pt x="14" y="124"/>
                    </a:moveTo>
                    <a:lnTo>
                      <a:pt x="0" y="392"/>
                    </a:lnTo>
                    <a:lnTo>
                      <a:pt x="573" y="383"/>
                    </a:lnTo>
                    <a:lnTo>
                      <a:pt x="893" y="374"/>
                    </a:lnTo>
                    <a:lnTo>
                      <a:pt x="1215" y="374"/>
                    </a:lnTo>
                    <a:lnTo>
                      <a:pt x="1231" y="557"/>
                    </a:lnTo>
                    <a:lnTo>
                      <a:pt x="1241" y="831"/>
                    </a:lnTo>
                    <a:lnTo>
                      <a:pt x="1213" y="987"/>
                    </a:lnTo>
                    <a:lnTo>
                      <a:pt x="1177" y="1115"/>
                    </a:lnTo>
                    <a:lnTo>
                      <a:pt x="1213" y="1233"/>
                    </a:lnTo>
                    <a:lnTo>
                      <a:pt x="1215" y="1364"/>
                    </a:lnTo>
                    <a:lnTo>
                      <a:pt x="1378" y="1380"/>
                    </a:lnTo>
                    <a:lnTo>
                      <a:pt x="1478" y="1444"/>
                    </a:lnTo>
                    <a:lnTo>
                      <a:pt x="1615" y="1453"/>
                    </a:lnTo>
                    <a:lnTo>
                      <a:pt x="1780" y="1553"/>
                    </a:lnTo>
                    <a:lnTo>
                      <a:pt x="2009" y="1517"/>
                    </a:lnTo>
                    <a:lnTo>
                      <a:pt x="2173" y="1663"/>
                    </a:lnTo>
                    <a:lnTo>
                      <a:pt x="2319" y="1627"/>
                    </a:lnTo>
                    <a:lnTo>
                      <a:pt x="2446" y="1694"/>
                    </a:lnTo>
                    <a:lnTo>
                      <a:pt x="2594" y="1681"/>
                    </a:lnTo>
                    <a:lnTo>
                      <a:pt x="2866" y="1724"/>
                    </a:lnTo>
                    <a:lnTo>
                      <a:pt x="3115" y="1627"/>
                    </a:lnTo>
                    <a:lnTo>
                      <a:pt x="3252" y="1645"/>
                    </a:lnTo>
                    <a:lnTo>
                      <a:pt x="3353" y="1599"/>
                    </a:lnTo>
                    <a:lnTo>
                      <a:pt x="3462" y="1691"/>
                    </a:lnTo>
                    <a:lnTo>
                      <a:pt x="3616" y="1724"/>
                    </a:lnTo>
                    <a:lnTo>
                      <a:pt x="3616" y="914"/>
                    </a:lnTo>
                    <a:lnTo>
                      <a:pt x="3545" y="593"/>
                    </a:lnTo>
                    <a:lnTo>
                      <a:pt x="3526" y="392"/>
                    </a:lnTo>
                    <a:lnTo>
                      <a:pt x="3526" y="254"/>
                    </a:lnTo>
                    <a:lnTo>
                      <a:pt x="3499" y="136"/>
                    </a:lnTo>
                    <a:lnTo>
                      <a:pt x="3446" y="0"/>
                    </a:lnTo>
                    <a:lnTo>
                      <a:pt x="3096" y="28"/>
                    </a:lnTo>
                    <a:lnTo>
                      <a:pt x="1814" y="134"/>
                    </a:lnTo>
                    <a:lnTo>
                      <a:pt x="1155" y="134"/>
                    </a:lnTo>
                    <a:lnTo>
                      <a:pt x="416" y="130"/>
                    </a:lnTo>
                    <a:lnTo>
                      <a:pt x="14" y="124"/>
                    </a:lnTo>
                    <a:close/>
                  </a:path>
                </a:pathLst>
              </a:custGeom>
              <a:solidFill>
                <a:srgbClr val="D8D8D8"/>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994" name="Google Shape;994;p81"/>
              <p:cNvSpPr/>
              <p:nvPr/>
            </p:nvSpPr>
            <p:spPr>
              <a:xfrm>
                <a:off x="3720964" y="4006242"/>
                <a:ext cx="1269890" cy="1186863"/>
              </a:xfrm>
              <a:custGeom>
                <a:avLst/>
                <a:gdLst/>
                <a:ahLst/>
                <a:cxnLst/>
                <a:rect l="l" t="t" r="r" b="b"/>
                <a:pathLst>
                  <a:path w="5759" h="5383" extrusionOk="0">
                    <a:moveTo>
                      <a:pt x="0" y="2219"/>
                    </a:moveTo>
                    <a:lnTo>
                      <a:pt x="60" y="2339"/>
                    </a:lnTo>
                    <a:lnTo>
                      <a:pt x="199" y="2439"/>
                    </a:lnTo>
                    <a:lnTo>
                      <a:pt x="361" y="2605"/>
                    </a:lnTo>
                    <a:lnTo>
                      <a:pt x="421" y="2755"/>
                    </a:lnTo>
                    <a:lnTo>
                      <a:pt x="571" y="2845"/>
                    </a:lnTo>
                    <a:lnTo>
                      <a:pt x="661" y="2875"/>
                    </a:lnTo>
                    <a:lnTo>
                      <a:pt x="721" y="3025"/>
                    </a:lnTo>
                    <a:lnTo>
                      <a:pt x="841" y="3175"/>
                    </a:lnTo>
                    <a:lnTo>
                      <a:pt x="863" y="3351"/>
                    </a:lnTo>
                    <a:lnTo>
                      <a:pt x="951" y="3519"/>
                    </a:lnTo>
                    <a:lnTo>
                      <a:pt x="1081" y="3655"/>
                    </a:lnTo>
                    <a:lnTo>
                      <a:pt x="1261" y="3685"/>
                    </a:lnTo>
                    <a:lnTo>
                      <a:pt x="1431" y="3847"/>
                    </a:lnTo>
                    <a:lnTo>
                      <a:pt x="1535" y="3815"/>
                    </a:lnTo>
                    <a:lnTo>
                      <a:pt x="1651" y="3745"/>
                    </a:lnTo>
                    <a:lnTo>
                      <a:pt x="1681" y="3595"/>
                    </a:lnTo>
                    <a:lnTo>
                      <a:pt x="1863" y="3511"/>
                    </a:lnTo>
                    <a:lnTo>
                      <a:pt x="1981" y="3415"/>
                    </a:lnTo>
                    <a:lnTo>
                      <a:pt x="2175" y="3487"/>
                    </a:lnTo>
                    <a:lnTo>
                      <a:pt x="2319" y="3567"/>
                    </a:lnTo>
                    <a:lnTo>
                      <a:pt x="2575" y="3831"/>
                    </a:lnTo>
                    <a:lnTo>
                      <a:pt x="2735" y="4095"/>
                    </a:lnTo>
                    <a:lnTo>
                      <a:pt x="2972" y="4435"/>
                    </a:lnTo>
                    <a:lnTo>
                      <a:pt x="3122" y="4555"/>
                    </a:lnTo>
                    <a:lnTo>
                      <a:pt x="3199" y="4791"/>
                    </a:lnTo>
                    <a:lnTo>
                      <a:pt x="3327" y="5023"/>
                    </a:lnTo>
                    <a:lnTo>
                      <a:pt x="3362" y="5185"/>
                    </a:lnTo>
                    <a:lnTo>
                      <a:pt x="3631" y="5279"/>
                    </a:lnTo>
                    <a:lnTo>
                      <a:pt x="3932" y="5365"/>
                    </a:lnTo>
                    <a:lnTo>
                      <a:pt x="4119" y="5383"/>
                    </a:lnTo>
                    <a:lnTo>
                      <a:pt x="4279" y="5383"/>
                    </a:lnTo>
                    <a:lnTo>
                      <a:pt x="4207" y="5271"/>
                    </a:lnTo>
                    <a:lnTo>
                      <a:pt x="4191" y="5159"/>
                    </a:lnTo>
                    <a:lnTo>
                      <a:pt x="4119" y="5079"/>
                    </a:lnTo>
                    <a:lnTo>
                      <a:pt x="4052" y="4945"/>
                    </a:lnTo>
                    <a:lnTo>
                      <a:pt x="4079" y="4839"/>
                    </a:lnTo>
                    <a:lnTo>
                      <a:pt x="4082" y="4705"/>
                    </a:lnTo>
                    <a:lnTo>
                      <a:pt x="3975" y="4639"/>
                    </a:lnTo>
                    <a:lnTo>
                      <a:pt x="4103" y="4575"/>
                    </a:lnTo>
                    <a:lnTo>
                      <a:pt x="4112" y="4435"/>
                    </a:lnTo>
                    <a:lnTo>
                      <a:pt x="4022" y="4375"/>
                    </a:lnTo>
                    <a:lnTo>
                      <a:pt x="4202" y="4345"/>
                    </a:lnTo>
                    <a:lnTo>
                      <a:pt x="4112" y="4195"/>
                    </a:lnTo>
                    <a:lnTo>
                      <a:pt x="4322" y="4165"/>
                    </a:lnTo>
                    <a:lnTo>
                      <a:pt x="4382" y="4015"/>
                    </a:lnTo>
                    <a:lnTo>
                      <a:pt x="4472" y="4015"/>
                    </a:lnTo>
                    <a:lnTo>
                      <a:pt x="4532" y="3895"/>
                    </a:lnTo>
                    <a:lnTo>
                      <a:pt x="4772" y="3895"/>
                    </a:lnTo>
                    <a:lnTo>
                      <a:pt x="4911" y="3823"/>
                    </a:lnTo>
                    <a:lnTo>
                      <a:pt x="5042" y="3745"/>
                    </a:lnTo>
                    <a:lnTo>
                      <a:pt x="5042" y="3625"/>
                    </a:lnTo>
                    <a:lnTo>
                      <a:pt x="5192" y="3535"/>
                    </a:lnTo>
                    <a:lnTo>
                      <a:pt x="5102" y="3355"/>
                    </a:lnTo>
                    <a:lnTo>
                      <a:pt x="5252" y="3325"/>
                    </a:lnTo>
                    <a:lnTo>
                      <a:pt x="5282" y="3445"/>
                    </a:lnTo>
                    <a:lnTo>
                      <a:pt x="5463" y="3391"/>
                    </a:lnTo>
                    <a:lnTo>
                      <a:pt x="5702" y="3295"/>
                    </a:lnTo>
                    <a:lnTo>
                      <a:pt x="5695" y="3031"/>
                    </a:lnTo>
                    <a:lnTo>
                      <a:pt x="5672" y="2755"/>
                    </a:lnTo>
                    <a:lnTo>
                      <a:pt x="5759" y="2671"/>
                    </a:lnTo>
                    <a:lnTo>
                      <a:pt x="5719" y="2471"/>
                    </a:lnTo>
                    <a:lnTo>
                      <a:pt x="5612" y="2305"/>
                    </a:lnTo>
                    <a:lnTo>
                      <a:pt x="5535" y="2223"/>
                    </a:lnTo>
                    <a:lnTo>
                      <a:pt x="5462" y="2035"/>
                    </a:lnTo>
                    <a:lnTo>
                      <a:pt x="5479" y="1935"/>
                    </a:lnTo>
                    <a:lnTo>
                      <a:pt x="5463" y="1799"/>
                    </a:lnTo>
                    <a:lnTo>
                      <a:pt x="5479" y="1671"/>
                    </a:lnTo>
                    <a:lnTo>
                      <a:pt x="5439" y="1559"/>
                    </a:lnTo>
                    <a:lnTo>
                      <a:pt x="5471" y="1463"/>
                    </a:lnTo>
                    <a:lnTo>
                      <a:pt x="5432" y="1345"/>
                    </a:lnTo>
                    <a:lnTo>
                      <a:pt x="5231" y="1351"/>
                    </a:lnTo>
                    <a:lnTo>
                      <a:pt x="5075" y="1317"/>
                    </a:lnTo>
                    <a:lnTo>
                      <a:pt x="4964" y="1226"/>
                    </a:lnTo>
                    <a:lnTo>
                      <a:pt x="4865" y="1271"/>
                    </a:lnTo>
                    <a:lnTo>
                      <a:pt x="4727" y="1251"/>
                    </a:lnTo>
                    <a:lnTo>
                      <a:pt x="4479" y="1350"/>
                    </a:lnTo>
                    <a:lnTo>
                      <a:pt x="4208" y="1305"/>
                    </a:lnTo>
                    <a:lnTo>
                      <a:pt x="4055" y="1319"/>
                    </a:lnTo>
                    <a:lnTo>
                      <a:pt x="3927" y="1251"/>
                    </a:lnTo>
                    <a:lnTo>
                      <a:pt x="3786" y="1287"/>
                    </a:lnTo>
                    <a:lnTo>
                      <a:pt x="3620" y="1143"/>
                    </a:lnTo>
                    <a:lnTo>
                      <a:pt x="3392" y="1179"/>
                    </a:lnTo>
                    <a:lnTo>
                      <a:pt x="3227" y="1079"/>
                    </a:lnTo>
                    <a:lnTo>
                      <a:pt x="3084" y="1068"/>
                    </a:lnTo>
                    <a:lnTo>
                      <a:pt x="2988" y="1005"/>
                    </a:lnTo>
                    <a:lnTo>
                      <a:pt x="2828" y="989"/>
                    </a:lnTo>
                    <a:lnTo>
                      <a:pt x="2823" y="858"/>
                    </a:lnTo>
                    <a:lnTo>
                      <a:pt x="2786" y="740"/>
                    </a:lnTo>
                    <a:lnTo>
                      <a:pt x="2823" y="620"/>
                    </a:lnTo>
                    <a:lnTo>
                      <a:pt x="2852" y="458"/>
                    </a:lnTo>
                    <a:lnTo>
                      <a:pt x="2843" y="198"/>
                    </a:lnTo>
                    <a:lnTo>
                      <a:pt x="2825" y="0"/>
                    </a:lnTo>
                    <a:lnTo>
                      <a:pt x="2498" y="0"/>
                    </a:lnTo>
                    <a:lnTo>
                      <a:pt x="2156" y="9"/>
                    </a:lnTo>
                    <a:lnTo>
                      <a:pt x="1611" y="18"/>
                    </a:lnTo>
                    <a:lnTo>
                      <a:pt x="1629" y="1167"/>
                    </a:lnTo>
                    <a:lnTo>
                      <a:pt x="1598" y="2282"/>
                    </a:lnTo>
                    <a:lnTo>
                      <a:pt x="0" y="2219"/>
                    </a:lnTo>
                    <a:close/>
                  </a:path>
                </a:pathLst>
              </a:custGeom>
              <a:solidFill>
                <a:srgbClr val="D9D9D9"/>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995" name="Google Shape;995;p81"/>
              <p:cNvSpPr/>
              <p:nvPr/>
            </p:nvSpPr>
            <p:spPr>
              <a:xfrm>
                <a:off x="4538070" y="2570614"/>
                <a:ext cx="575001" cy="656785"/>
              </a:xfrm>
              <a:custGeom>
                <a:avLst/>
                <a:gdLst/>
                <a:ahLst/>
                <a:cxnLst/>
                <a:rect l="l" t="t" r="r" b="b"/>
                <a:pathLst>
                  <a:path w="2604" h="2977" extrusionOk="0">
                    <a:moveTo>
                      <a:pt x="0" y="239"/>
                    </a:moveTo>
                    <a:lnTo>
                      <a:pt x="161" y="242"/>
                    </a:lnTo>
                    <a:lnTo>
                      <a:pt x="337" y="226"/>
                    </a:lnTo>
                    <a:lnTo>
                      <a:pt x="481" y="242"/>
                    </a:lnTo>
                    <a:lnTo>
                      <a:pt x="617" y="210"/>
                    </a:lnTo>
                    <a:lnTo>
                      <a:pt x="617" y="0"/>
                    </a:lnTo>
                    <a:lnTo>
                      <a:pt x="721" y="26"/>
                    </a:lnTo>
                    <a:lnTo>
                      <a:pt x="657" y="130"/>
                    </a:lnTo>
                    <a:lnTo>
                      <a:pt x="705" y="210"/>
                    </a:lnTo>
                    <a:lnTo>
                      <a:pt x="857" y="270"/>
                    </a:lnTo>
                    <a:lnTo>
                      <a:pt x="969" y="322"/>
                    </a:lnTo>
                    <a:lnTo>
                      <a:pt x="1187" y="360"/>
                    </a:lnTo>
                    <a:lnTo>
                      <a:pt x="1398" y="360"/>
                    </a:lnTo>
                    <a:lnTo>
                      <a:pt x="1488" y="300"/>
                    </a:lnTo>
                    <a:lnTo>
                      <a:pt x="1608" y="390"/>
                    </a:lnTo>
                    <a:lnTo>
                      <a:pt x="1788" y="420"/>
                    </a:lnTo>
                    <a:lnTo>
                      <a:pt x="1968" y="510"/>
                    </a:lnTo>
                    <a:lnTo>
                      <a:pt x="2148" y="450"/>
                    </a:lnTo>
                    <a:lnTo>
                      <a:pt x="2209" y="490"/>
                    </a:lnTo>
                    <a:lnTo>
                      <a:pt x="2358" y="480"/>
                    </a:lnTo>
                    <a:lnTo>
                      <a:pt x="2473" y="482"/>
                    </a:lnTo>
                    <a:lnTo>
                      <a:pt x="2604" y="476"/>
                    </a:lnTo>
                    <a:lnTo>
                      <a:pt x="2596" y="497"/>
                    </a:lnTo>
                    <a:lnTo>
                      <a:pt x="2257" y="714"/>
                    </a:lnTo>
                    <a:lnTo>
                      <a:pt x="2121" y="842"/>
                    </a:lnTo>
                    <a:lnTo>
                      <a:pt x="2058" y="990"/>
                    </a:lnTo>
                    <a:lnTo>
                      <a:pt x="1848" y="1140"/>
                    </a:lnTo>
                    <a:lnTo>
                      <a:pt x="1728" y="1290"/>
                    </a:lnTo>
                    <a:lnTo>
                      <a:pt x="1788" y="1470"/>
                    </a:lnTo>
                    <a:lnTo>
                      <a:pt x="1681" y="1618"/>
                    </a:lnTo>
                    <a:lnTo>
                      <a:pt x="1578" y="1740"/>
                    </a:lnTo>
                    <a:lnTo>
                      <a:pt x="1698" y="1890"/>
                    </a:lnTo>
                    <a:lnTo>
                      <a:pt x="1681" y="2106"/>
                    </a:lnTo>
                    <a:lnTo>
                      <a:pt x="1638" y="2220"/>
                    </a:lnTo>
                    <a:lnTo>
                      <a:pt x="1737" y="2266"/>
                    </a:lnTo>
                    <a:lnTo>
                      <a:pt x="1878" y="2250"/>
                    </a:lnTo>
                    <a:lnTo>
                      <a:pt x="2073" y="2426"/>
                    </a:lnTo>
                    <a:lnTo>
                      <a:pt x="2388" y="2640"/>
                    </a:lnTo>
                    <a:lnTo>
                      <a:pt x="2329" y="2794"/>
                    </a:lnTo>
                    <a:lnTo>
                      <a:pt x="394" y="2977"/>
                    </a:lnTo>
                    <a:lnTo>
                      <a:pt x="421" y="2701"/>
                    </a:lnTo>
                    <a:lnTo>
                      <a:pt x="385" y="2123"/>
                    </a:lnTo>
                    <a:lnTo>
                      <a:pt x="256" y="1969"/>
                    </a:lnTo>
                    <a:lnTo>
                      <a:pt x="294" y="1862"/>
                    </a:lnTo>
                    <a:lnTo>
                      <a:pt x="282" y="1741"/>
                    </a:lnTo>
                    <a:lnTo>
                      <a:pt x="229" y="1387"/>
                    </a:lnTo>
                    <a:lnTo>
                      <a:pt x="181" y="928"/>
                    </a:lnTo>
                    <a:lnTo>
                      <a:pt x="60" y="763"/>
                    </a:lnTo>
                    <a:lnTo>
                      <a:pt x="25" y="556"/>
                    </a:lnTo>
                    <a:lnTo>
                      <a:pt x="0" y="239"/>
                    </a:lnTo>
                    <a:close/>
                  </a:path>
                </a:pathLst>
              </a:custGeom>
              <a:solidFill>
                <a:srgbClr val="D8D8D8"/>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996" name="Google Shape;996;p81"/>
              <p:cNvSpPr/>
              <p:nvPr/>
            </p:nvSpPr>
            <p:spPr>
              <a:xfrm>
                <a:off x="4887260" y="2807755"/>
                <a:ext cx="485375" cy="477768"/>
              </a:xfrm>
              <a:custGeom>
                <a:avLst/>
                <a:gdLst/>
                <a:ahLst/>
                <a:cxnLst/>
                <a:rect l="l" t="t" r="r" b="b"/>
                <a:pathLst>
                  <a:path w="2202" h="2170" extrusionOk="0">
                    <a:moveTo>
                      <a:pt x="267" y="70"/>
                    </a:moveTo>
                    <a:lnTo>
                      <a:pt x="150" y="216"/>
                    </a:lnTo>
                    <a:lnTo>
                      <a:pt x="209" y="400"/>
                    </a:lnTo>
                    <a:lnTo>
                      <a:pt x="102" y="544"/>
                    </a:lnTo>
                    <a:lnTo>
                      <a:pt x="0" y="667"/>
                    </a:lnTo>
                    <a:lnTo>
                      <a:pt x="119" y="820"/>
                    </a:lnTo>
                    <a:lnTo>
                      <a:pt x="102" y="1035"/>
                    </a:lnTo>
                    <a:lnTo>
                      <a:pt x="59" y="1146"/>
                    </a:lnTo>
                    <a:lnTo>
                      <a:pt x="158" y="1195"/>
                    </a:lnTo>
                    <a:lnTo>
                      <a:pt x="297" y="1177"/>
                    </a:lnTo>
                    <a:lnTo>
                      <a:pt x="501" y="1359"/>
                    </a:lnTo>
                    <a:lnTo>
                      <a:pt x="809" y="1567"/>
                    </a:lnTo>
                    <a:lnTo>
                      <a:pt x="750" y="1723"/>
                    </a:lnTo>
                    <a:lnTo>
                      <a:pt x="814" y="1802"/>
                    </a:lnTo>
                    <a:lnTo>
                      <a:pt x="814" y="1938"/>
                    </a:lnTo>
                    <a:lnTo>
                      <a:pt x="854" y="2066"/>
                    </a:lnTo>
                    <a:lnTo>
                      <a:pt x="982" y="2122"/>
                    </a:lnTo>
                    <a:lnTo>
                      <a:pt x="1078" y="2170"/>
                    </a:lnTo>
                    <a:lnTo>
                      <a:pt x="2112" y="2010"/>
                    </a:lnTo>
                    <a:lnTo>
                      <a:pt x="2112" y="1800"/>
                    </a:lnTo>
                    <a:lnTo>
                      <a:pt x="2022" y="1710"/>
                    </a:lnTo>
                    <a:lnTo>
                      <a:pt x="2006" y="1554"/>
                    </a:lnTo>
                    <a:lnTo>
                      <a:pt x="2022" y="1410"/>
                    </a:lnTo>
                    <a:lnTo>
                      <a:pt x="2052" y="1350"/>
                    </a:lnTo>
                    <a:lnTo>
                      <a:pt x="2022" y="1200"/>
                    </a:lnTo>
                    <a:lnTo>
                      <a:pt x="2052" y="1080"/>
                    </a:lnTo>
                    <a:lnTo>
                      <a:pt x="2052" y="990"/>
                    </a:lnTo>
                    <a:lnTo>
                      <a:pt x="2202" y="660"/>
                    </a:lnTo>
                    <a:lnTo>
                      <a:pt x="2172" y="570"/>
                    </a:lnTo>
                    <a:lnTo>
                      <a:pt x="2112" y="660"/>
                    </a:lnTo>
                    <a:lnTo>
                      <a:pt x="2052" y="750"/>
                    </a:lnTo>
                    <a:lnTo>
                      <a:pt x="2022" y="840"/>
                    </a:lnTo>
                    <a:lnTo>
                      <a:pt x="1872" y="1050"/>
                    </a:lnTo>
                    <a:lnTo>
                      <a:pt x="1872" y="930"/>
                    </a:lnTo>
                    <a:lnTo>
                      <a:pt x="1878" y="818"/>
                    </a:lnTo>
                    <a:lnTo>
                      <a:pt x="1942" y="714"/>
                    </a:lnTo>
                    <a:lnTo>
                      <a:pt x="1932" y="570"/>
                    </a:lnTo>
                    <a:lnTo>
                      <a:pt x="1842" y="480"/>
                    </a:lnTo>
                    <a:lnTo>
                      <a:pt x="1838" y="418"/>
                    </a:lnTo>
                    <a:lnTo>
                      <a:pt x="1692" y="300"/>
                    </a:lnTo>
                    <a:lnTo>
                      <a:pt x="1512" y="330"/>
                    </a:lnTo>
                    <a:lnTo>
                      <a:pt x="1482" y="270"/>
                    </a:lnTo>
                    <a:lnTo>
                      <a:pt x="1374" y="274"/>
                    </a:lnTo>
                    <a:lnTo>
                      <a:pt x="1230" y="266"/>
                    </a:lnTo>
                    <a:lnTo>
                      <a:pt x="1062" y="270"/>
                    </a:lnTo>
                    <a:lnTo>
                      <a:pt x="974" y="202"/>
                    </a:lnTo>
                    <a:lnTo>
                      <a:pt x="912" y="120"/>
                    </a:lnTo>
                    <a:lnTo>
                      <a:pt x="672" y="120"/>
                    </a:lnTo>
                    <a:lnTo>
                      <a:pt x="642" y="0"/>
                    </a:lnTo>
                    <a:lnTo>
                      <a:pt x="372" y="120"/>
                    </a:lnTo>
                    <a:lnTo>
                      <a:pt x="267" y="70"/>
                    </a:lnTo>
                    <a:close/>
                  </a:path>
                </a:pathLst>
              </a:custGeom>
              <a:solidFill>
                <a:srgbClr val="D9D9D9"/>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997" name="Google Shape;997;p81"/>
              <p:cNvSpPr/>
              <p:nvPr/>
            </p:nvSpPr>
            <p:spPr>
              <a:xfrm>
                <a:off x="4626532" y="3186714"/>
                <a:ext cx="548229" cy="352223"/>
              </a:xfrm>
              <a:custGeom>
                <a:avLst/>
                <a:gdLst/>
                <a:ahLst/>
                <a:cxnLst/>
                <a:rect l="l" t="t" r="r" b="b"/>
                <a:pathLst>
                  <a:path w="2485" h="1601" extrusionOk="0">
                    <a:moveTo>
                      <a:pt x="0" y="183"/>
                    </a:moveTo>
                    <a:lnTo>
                      <a:pt x="1935" y="0"/>
                    </a:lnTo>
                    <a:lnTo>
                      <a:pt x="1996" y="75"/>
                    </a:lnTo>
                    <a:lnTo>
                      <a:pt x="1998" y="212"/>
                    </a:lnTo>
                    <a:lnTo>
                      <a:pt x="2037" y="344"/>
                    </a:lnTo>
                    <a:lnTo>
                      <a:pt x="2155" y="393"/>
                    </a:lnTo>
                    <a:lnTo>
                      <a:pt x="2257" y="447"/>
                    </a:lnTo>
                    <a:lnTo>
                      <a:pt x="2357" y="575"/>
                    </a:lnTo>
                    <a:lnTo>
                      <a:pt x="2445" y="671"/>
                    </a:lnTo>
                    <a:lnTo>
                      <a:pt x="2485" y="815"/>
                    </a:lnTo>
                    <a:lnTo>
                      <a:pt x="2377" y="939"/>
                    </a:lnTo>
                    <a:lnTo>
                      <a:pt x="2245" y="999"/>
                    </a:lnTo>
                    <a:lnTo>
                      <a:pt x="2107" y="999"/>
                    </a:lnTo>
                    <a:lnTo>
                      <a:pt x="2197" y="1149"/>
                    </a:lnTo>
                    <a:lnTo>
                      <a:pt x="2149" y="1311"/>
                    </a:lnTo>
                    <a:lnTo>
                      <a:pt x="2077" y="1449"/>
                    </a:lnTo>
                    <a:lnTo>
                      <a:pt x="2045" y="1559"/>
                    </a:lnTo>
                    <a:lnTo>
                      <a:pt x="1897" y="1449"/>
                    </a:lnTo>
                    <a:lnTo>
                      <a:pt x="1461" y="1527"/>
                    </a:lnTo>
                    <a:lnTo>
                      <a:pt x="1029" y="1567"/>
                    </a:lnTo>
                    <a:lnTo>
                      <a:pt x="384" y="1601"/>
                    </a:lnTo>
                    <a:lnTo>
                      <a:pt x="384" y="1355"/>
                    </a:lnTo>
                    <a:lnTo>
                      <a:pt x="120" y="827"/>
                    </a:lnTo>
                    <a:lnTo>
                      <a:pt x="33" y="620"/>
                    </a:lnTo>
                    <a:lnTo>
                      <a:pt x="34" y="312"/>
                    </a:lnTo>
                    <a:lnTo>
                      <a:pt x="0" y="183"/>
                    </a:lnTo>
                    <a:close/>
                  </a:path>
                </a:pathLst>
              </a:custGeom>
              <a:solidFill>
                <a:srgbClr val="D8D8D8"/>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998" name="Google Shape;998;p81"/>
              <p:cNvSpPr/>
              <p:nvPr/>
            </p:nvSpPr>
            <p:spPr>
              <a:xfrm>
                <a:off x="4711501" y="3506388"/>
                <a:ext cx="618067" cy="485905"/>
              </a:xfrm>
              <a:custGeom>
                <a:avLst/>
                <a:gdLst/>
                <a:ahLst/>
                <a:cxnLst/>
                <a:rect l="l" t="t" r="r" b="b"/>
                <a:pathLst>
                  <a:path w="2800" h="2206" extrusionOk="0">
                    <a:moveTo>
                      <a:pt x="0" y="152"/>
                    </a:moveTo>
                    <a:lnTo>
                      <a:pt x="118" y="387"/>
                    </a:lnTo>
                    <a:lnTo>
                      <a:pt x="247" y="452"/>
                    </a:lnTo>
                    <a:lnTo>
                      <a:pt x="363" y="518"/>
                    </a:lnTo>
                    <a:lnTo>
                      <a:pt x="333" y="608"/>
                    </a:lnTo>
                    <a:lnTo>
                      <a:pt x="388" y="771"/>
                    </a:lnTo>
                    <a:lnTo>
                      <a:pt x="513" y="845"/>
                    </a:lnTo>
                    <a:lnTo>
                      <a:pt x="535" y="1115"/>
                    </a:lnTo>
                    <a:lnTo>
                      <a:pt x="535" y="1431"/>
                    </a:lnTo>
                    <a:lnTo>
                      <a:pt x="562" y="1710"/>
                    </a:lnTo>
                    <a:lnTo>
                      <a:pt x="562" y="1895"/>
                    </a:lnTo>
                    <a:lnTo>
                      <a:pt x="618" y="2034"/>
                    </a:lnTo>
                    <a:lnTo>
                      <a:pt x="645" y="2160"/>
                    </a:lnTo>
                    <a:lnTo>
                      <a:pt x="1769" y="2014"/>
                    </a:lnTo>
                    <a:lnTo>
                      <a:pt x="2073" y="1982"/>
                    </a:lnTo>
                    <a:lnTo>
                      <a:pt x="2383" y="1920"/>
                    </a:lnTo>
                    <a:lnTo>
                      <a:pt x="2443" y="1980"/>
                    </a:lnTo>
                    <a:lnTo>
                      <a:pt x="2353" y="2100"/>
                    </a:lnTo>
                    <a:lnTo>
                      <a:pt x="2413" y="2160"/>
                    </a:lnTo>
                    <a:lnTo>
                      <a:pt x="2520" y="2206"/>
                    </a:lnTo>
                    <a:lnTo>
                      <a:pt x="2623" y="2160"/>
                    </a:lnTo>
                    <a:lnTo>
                      <a:pt x="2653" y="2100"/>
                    </a:lnTo>
                    <a:lnTo>
                      <a:pt x="2623" y="2010"/>
                    </a:lnTo>
                    <a:lnTo>
                      <a:pt x="2672" y="1918"/>
                    </a:lnTo>
                    <a:lnTo>
                      <a:pt x="2713" y="1830"/>
                    </a:lnTo>
                    <a:lnTo>
                      <a:pt x="2800" y="1790"/>
                    </a:lnTo>
                    <a:lnTo>
                      <a:pt x="2792" y="1710"/>
                    </a:lnTo>
                    <a:lnTo>
                      <a:pt x="2784" y="1614"/>
                    </a:lnTo>
                    <a:lnTo>
                      <a:pt x="2683" y="1560"/>
                    </a:lnTo>
                    <a:lnTo>
                      <a:pt x="2593" y="1440"/>
                    </a:lnTo>
                    <a:lnTo>
                      <a:pt x="2563" y="1290"/>
                    </a:lnTo>
                    <a:lnTo>
                      <a:pt x="2413" y="1170"/>
                    </a:lnTo>
                    <a:lnTo>
                      <a:pt x="2293" y="1110"/>
                    </a:lnTo>
                    <a:lnTo>
                      <a:pt x="2203" y="989"/>
                    </a:lnTo>
                    <a:lnTo>
                      <a:pt x="2248" y="878"/>
                    </a:lnTo>
                    <a:lnTo>
                      <a:pt x="2263" y="749"/>
                    </a:lnTo>
                    <a:lnTo>
                      <a:pt x="2184" y="702"/>
                    </a:lnTo>
                    <a:lnTo>
                      <a:pt x="2089" y="678"/>
                    </a:lnTo>
                    <a:lnTo>
                      <a:pt x="1994" y="599"/>
                    </a:lnTo>
                    <a:lnTo>
                      <a:pt x="1874" y="449"/>
                    </a:lnTo>
                    <a:lnTo>
                      <a:pt x="1777" y="390"/>
                    </a:lnTo>
                    <a:lnTo>
                      <a:pt x="1694" y="269"/>
                    </a:lnTo>
                    <a:lnTo>
                      <a:pt x="1659" y="110"/>
                    </a:lnTo>
                    <a:lnTo>
                      <a:pt x="1511" y="0"/>
                    </a:lnTo>
                    <a:lnTo>
                      <a:pt x="1373" y="23"/>
                    </a:lnTo>
                    <a:lnTo>
                      <a:pt x="1055" y="80"/>
                    </a:lnTo>
                    <a:lnTo>
                      <a:pt x="643" y="117"/>
                    </a:lnTo>
                    <a:lnTo>
                      <a:pt x="306" y="135"/>
                    </a:lnTo>
                    <a:lnTo>
                      <a:pt x="0" y="152"/>
                    </a:lnTo>
                    <a:close/>
                  </a:path>
                </a:pathLst>
              </a:custGeom>
              <a:solidFill>
                <a:srgbClr val="D8D8D8"/>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999" name="Google Shape;999;p81"/>
              <p:cNvSpPr/>
              <p:nvPr/>
            </p:nvSpPr>
            <p:spPr>
              <a:xfrm>
                <a:off x="4853505" y="3929520"/>
                <a:ext cx="439980" cy="444056"/>
              </a:xfrm>
              <a:custGeom>
                <a:avLst/>
                <a:gdLst/>
                <a:ahLst/>
                <a:cxnLst/>
                <a:rect l="l" t="t" r="r" b="b"/>
                <a:pathLst>
                  <a:path w="1990" h="2015" extrusionOk="0">
                    <a:moveTo>
                      <a:pt x="2" y="240"/>
                    </a:moveTo>
                    <a:lnTo>
                      <a:pt x="1130" y="93"/>
                    </a:lnTo>
                    <a:lnTo>
                      <a:pt x="1435" y="62"/>
                    </a:lnTo>
                    <a:lnTo>
                      <a:pt x="1742" y="0"/>
                    </a:lnTo>
                    <a:lnTo>
                      <a:pt x="1798" y="61"/>
                    </a:lnTo>
                    <a:lnTo>
                      <a:pt x="1711" y="179"/>
                    </a:lnTo>
                    <a:lnTo>
                      <a:pt x="1775" y="243"/>
                    </a:lnTo>
                    <a:lnTo>
                      <a:pt x="1877" y="287"/>
                    </a:lnTo>
                    <a:lnTo>
                      <a:pt x="1979" y="240"/>
                    </a:lnTo>
                    <a:lnTo>
                      <a:pt x="1990" y="334"/>
                    </a:lnTo>
                    <a:lnTo>
                      <a:pt x="1934" y="406"/>
                    </a:lnTo>
                    <a:lnTo>
                      <a:pt x="1926" y="494"/>
                    </a:lnTo>
                    <a:lnTo>
                      <a:pt x="1870" y="558"/>
                    </a:lnTo>
                    <a:lnTo>
                      <a:pt x="1842" y="756"/>
                    </a:lnTo>
                    <a:lnTo>
                      <a:pt x="1782" y="862"/>
                    </a:lnTo>
                    <a:lnTo>
                      <a:pt x="1694" y="1102"/>
                    </a:lnTo>
                    <a:lnTo>
                      <a:pt x="1582" y="1254"/>
                    </a:lnTo>
                    <a:lnTo>
                      <a:pt x="1542" y="1446"/>
                    </a:lnTo>
                    <a:lnTo>
                      <a:pt x="1558" y="1734"/>
                    </a:lnTo>
                    <a:lnTo>
                      <a:pt x="1542" y="1894"/>
                    </a:lnTo>
                    <a:lnTo>
                      <a:pt x="1310" y="1926"/>
                    </a:lnTo>
                    <a:lnTo>
                      <a:pt x="1002" y="1926"/>
                    </a:lnTo>
                    <a:lnTo>
                      <a:pt x="607" y="1942"/>
                    </a:lnTo>
                    <a:lnTo>
                      <a:pt x="342" y="2015"/>
                    </a:lnTo>
                    <a:lnTo>
                      <a:pt x="303" y="1913"/>
                    </a:lnTo>
                    <a:lnTo>
                      <a:pt x="333" y="1814"/>
                    </a:lnTo>
                    <a:lnTo>
                      <a:pt x="297" y="1697"/>
                    </a:lnTo>
                    <a:lnTo>
                      <a:pt x="92" y="1701"/>
                    </a:lnTo>
                    <a:lnTo>
                      <a:pt x="92" y="888"/>
                    </a:lnTo>
                    <a:lnTo>
                      <a:pt x="21" y="578"/>
                    </a:lnTo>
                    <a:lnTo>
                      <a:pt x="0" y="377"/>
                    </a:lnTo>
                    <a:lnTo>
                      <a:pt x="2" y="240"/>
                    </a:lnTo>
                    <a:close/>
                  </a:path>
                </a:pathLst>
              </a:custGeom>
              <a:solidFill>
                <a:srgbClr val="D9D9D9"/>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1000" name="Google Shape;1000;p81"/>
              <p:cNvSpPr/>
              <p:nvPr/>
            </p:nvSpPr>
            <p:spPr>
              <a:xfrm>
                <a:off x="4925671" y="4345678"/>
                <a:ext cx="513310" cy="432432"/>
              </a:xfrm>
              <a:custGeom>
                <a:avLst/>
                <a:gdLst/>
                <a:ahLst/>
                <a:cxnLst/>
                <a:rect l="l" t="t" r="r" b="b"/>
                <a:pathLst>
                  <a:path w="2329" h="1959" extrusionOk="0">
                    <a:moveTo>
                      <a:pt x="16" y="123"/>
                    </a:moveTo>
                    <a:lnTo>
                      <a:pt x="283" y="48"/>
                    </a:lnTo>
                    <a:lnTo>
                      <a:pt x="694" y="33"/>
                    </a:lnTo>
                    <a:lnTo>
                      <a:pt x="988" y="32"/>
                    </a:lnTo>
                    <a:lnTo>
                      <a:pt x="1216" y="0"/>
                    </a:lnTo>
                    <a:lnTo>
                      <a:pt x="1267" y="108"/>
                    </a:lnTo>
                    <a:lnTo>
                      <a:pt x="1309" y="177"/>
                    </a:lnTo>
                    <a:lnTo>
                      <a:pt x="1279" y="252"/>
                    </a:lnTo>
                    <a:lnTo>
                      <a:pt x="1309" y="327"/>
                    </a:lnTo>
                    <a:lnTo>
                      <a:pt x="1249" y="420"/>
                    </a:lnTo>
                    <a:lnTo>
                      <a:pt x="1249" y="537"/>
                    </a:lnTo>
                    <a:lnTo>
                      <a:pt x="1153" y="672"/>
                    </a:lnTo>
                    <a:lnTo>
                      <a:pt x="1129" y="807"/>
                    </a:lnTo>
                    <a:lnTo>
                      <a:pt x="1129" y="927"/>
                    </a:lnTo>
                    <a:lnTo>
                      <a:pt x="1339" y="927"/>
                    </a:lnTo>
                    <a:lnTo>
                      <a:pt x="1573" y="930"/>
                    </a:lnTo>
                    <a:lnTo>
                      <a:pt x="1729" y="897"/>
                    </a:lnTo>
                    <a:lnTo>
                      <a:pt x="1861" y="876"/>
                    </a:lnTo>
                    <a:lnTo>
                      <a:pt x="1939" y="897"/>
                    </a:lnTo>
                    <a:lnTo>
                      <a:pt x="1921" y="1002"/>
                    </a:lnTo>
                    <a:lnTo>
                      <a:pt x="1939" y="1047"/>
                    </a:lnTo>
                    <a:lnTo>
                      <a:pt x="1975" y="1137"/>
                    </a:lnTo>
                    <a:lnTo>
                      <a:pt x="2035" y="1215"/>
                    </a:lnTo>
                    <a:lnTo>
                      <a:pt x="2029" y="1257"/>
                    </a:lnTo>
                    <a:lnTo>
                      <a:pt x="1909" y="1209"/>
                    </a:lnTo>
                    <a:lnTo>
                      <a:pt x="1789" y="1167"/>
                    </a:lnTo>
                    <a:lnTo>
                      <a:pt x="1609" y="1257"/>
                    </a:lnTo>
                    <a:lnTo>
                      <a:pt x="1687" y="1329"/>
                    </a:lnTo>
                    <a:lnTo>
                      <a:pt x="1729" y="1497"/>
                    </a:lnTo>
                    <a:lnTo>
                      <a:pt x="1807" y="1392"/>
                    </a:lnTo>
                    <a:lnTo>
                      <a:pt x="1867" y="1299"/>
                    </a:lnTo>
                    <a:lnTo>
                      <a:pt x="1969" y="1317"/>
                    </a:lnTo>
                    <a:lnTo>
                      <a:pt x="1969" y="1377"/>
                    </a:lnTo>
                    <a:lnTo>
                      <a:pt x="2029" y="1362"/>
                    </a:lnTo>
                    <a:lnTo>
                      <a:pt x="2071" y="1314"/>
                    </a:lnTo>
                    <a:lnTo>
                      <a:pt x="2137" y="1338"/>
                    </a:lnTo>
                    <a:lnTo>
                      <a:pt x="2209" y="1347"/>
                    </a:lnTo>
                    <a:lnTo>
                      <a:pt x="2257" y="1407"/>
                    </a:lnTo>
                    <a:lnTo>
                      <a:pt x="2209" y="1470"/>
                    </a:lnTo>
                    <a:lnTo>
                      <a:pt x="2167" y="1536"/>
                    </a:lnTo>
                    <a:lnTo>
                      <a:pt x="2179" y="1647"/>
                    </a:lnTo>
                    <a:lnTo>
                      <a:pt x="2305" y="1683"/>
                    </a:lnTo>
                    <a:lnTo>
                      <a:pt x="2329" y="1797"/>
                    </a:lnTo>
                    <a:lnTo>
                      <a:pt x="2245" y="1905"/>
                    </a:lnTo>
                    <a:lnTo>
                      <a:pt x="2161" y="1815"/>
                    </a:lnTo>
                    <a:lnTo>
                      <a:pt x="2089" y="1755"/>
                    </a:lnTo>
                    <a:lnTo>
                      <a:pt x="2011" y="1731"/>
                    </a:lnTo>
                    <a:lnTo>
                      <a:pt x="1951" y="1683"/>
                    </a:lnTo>
                    <a:lnTo>
                      <a:pt x="1789" y="1557"/>
                    </a:lnTo>
                    <a:lnTo>
                      <a:pt x="1729" y="1557"/>
                    </a:lnTo>
                    <a:lnTo>
                      <a:pt x="1837" y="1689"/>
                    </a:lnTo>
                    <a:lnTo>
                      <a:pt x="1885" y="1797"/>
                    </a:lnTo>
                    <a:lnTo>
                      <a:pt x="1825" y="1875"/>
                    </a:lnTo>
                    <a:lnTo>
                      <a:pt x="1759" y="1902"/>
                    </a:lnTo>
                    <a:lnTo>
                      <a:pt x="1705" y="1857"/>
                    </a:lnTo>
                    <a:lnTo>
                      <a:pt x="1597" y="1857"/>
                    </a:lnTo>
                    <a:lnTo>
                      <a:pt x="1537" y="1959"/>
                    </a:lnTo>
                    <a:lnTo>
                      <a:pt x="1405" y="1944"/>
                    </a:lnTo>
                    <a:lnTo>
                      <a:pt x="1369" y="1905"/>
                    </a:lnTo>
                    <a:lnTo>
                      <a:pt x="1357" y="1803"/>
                    </a:lnTo>
                    <a:lnTo>
                      <a:pt x="1399" y="1647"/>
                    </a:lnTo>
                    <a:lnTo>
                      <a:pt x="1309" y="1569"/>
                    </a:lnTo>
                    <a:lnTo>
                      <a:pt x="1321" y="1647"/>
                    </a:lnTo>
                    <a:lnTo>
                      <a:pt x="1279" y="1737"/>
                    </a:lnTo>
                    <a:lnTo>
                      <a:pt x="1177" y="1659"/>
                    </a:lnTo>
                    <a:lnTo>
                      <a:pt x="1063" y="1626"/>
                    </a:lnTo>
                    <a:lnTo>
                      <a:pt x="949" y="1677"/>
                    </a:lnTo>
                    <a:lnTo>
                      <a:pt x="901" y="1770"/>
                    </a:lnTo>
                    <a:lnTo>
                      <a:pt x="769" y="1797"/>
                    </a:lnTo>
                    <a:lnTo>
                      <a:pt x="631" y="1719"/>
                    </a:lnTo>
                    <a:lnTo>
                      <a:pt x="469" y="1677"/>
                    </a:lnTo>
                    <a:lnTo>
                      <a:pt x="391" y="1737"/>
                    </a:lnTo>
                    <a:lnTo>
                      <a:pt x="241" y="1751"/>
                    </a:lnTo>
                    <a:lnTo>
                      <a:pt x="234" y="1496"/>
                    </a:lnTo>
                    <a:lnTo>
                      <a:pt x="211" y="1214"/>
                    </a:lnTo>
                    <a:lnTo>
                      <a:pt x="297" y="1130"/>
                    </a:lnTo>
                    <a:lnTo>
                      <a:pt x="258" y="932"/>
                    </a:lnTo>
                    <a:lnTo>
                      <a:pt x="156" y="770"/>
                    </a:lnTo>
                    <a:lnTo>
                      <a:pt x="73" y="681"/>
                    </a:lnTo>
                    <a:lnTo>
                      <a:pt x="0" y="491"/>
                    </a:lnTo>
                    <a:lnTo>
                      <a:pt x="18" y="389"/>
                    </a:lnTo>
                    <a:lnTo>
                      <a:pt x="1" y="263"/>
                    </a:lnTo>
                    <a:lnTo>
                      <a:pt x="16" y="123"/>
                    </a:lnTo>
                    <a:close/>
                  </a:path>
                </a:pathLst>
              </a:custGeom>
              <a:solidFill>
                <a:srgbClr val="D8D8D8"/>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1001" name="Google Shape;1001;p81"/>
              <p:cNvSpPr/>
              <p:nvPr/>
            </p:nvSpPr>
            <p:spPr>
              <a:xfrm>
                <a:off x="5078151" y="3250649"/>
                <a:ext cx="361994" cy="598663"/>
              </a:xfrm>
              <a:custGeom>
                <a:avLst/>
                <a:gdLst/>
                <a:ahLst/>
                <a:cxnLst/>
                <a:rect l="l" t="t" r="r" b="b"/>
                <a:pathLst>
                  <a:path w="1641" h="2721" extrusionOk="0">
                    <a:moveTo>
                      <a:pt x="213" y="160"/>
                    </a:moveTo>
                    <a:lnTo>
                      <a:pt x="298" y="274"/>
                    </a:lnTo>
                    <a:lnTo>
                      <a:pt x="399" y="384"/>
                    </a:lnTo>
                    <a:lnTo>
                      <a:pt x="438" y="529"/>
                    </a:lnTo>
                    <a:lnTo>
                      <a:pt x="333" y="652"/>
                    </a:lnTo>
                    <a:lnTo>
                      <a:pt x="201" y="712"/>
                    </a:lnTo>
                    <a:lnTo>
                      <a:pt x="61" y="711"/>
                    </a:lnTo>
                    <a:lnTo>
                      <a:pt x="150" y="864"/>
                    </a:lnTo>
                    <a:lnTo>
                      <a:pt x="105" y="1020"/>
                    </a:lnTo>
                    <a:lnTo>
                      <a:pt x="31" y="1162"/>
                    </a:lnTo>
                    <a:lnTo>
                      <a:pt x="0" y="1270"/>
                    </a:lnTo>
                    <a:lnTo>
                      <a:pt x="34" y="1428"/>
                    </a:lnTo>
                    <a:lnTo>
                      <a:pt x="120" y="1550"/>
                    </a:lnTo>
                    <a:lnTo>
                      <a:pt x="216" y="1611"/>
                    </a:lnTo>
                    <a:lnTo>
                      <a:pt x="333" y="1757"/>
                    </a:lnTo>
                    <a:lnTo>
                      <a:pt x="433" y="1839"/>
                    </a:lnTo>
                    <a:lnTo>
                      <a:pt x="529" y="1863"/>
                    </a:lnTo>
                    <a:lnTo>
                      <a:pt x="605" y="1910"/>
                    </a:lnTo>
                    <a:lnTo>
                      <a:pt x="587" y="2045"/>
                    </a:lnTo>
                    <a:lnTo>
                      <a:pt x="543" y="2153"/>
                    </a:lnTo>
                    <a:lnTo>
                      <a:pt x="636" y="2270"/>
                    </a:lnTo>
                    <a:lnTo>
                      <a:pt x="756" y="2331"/>
                    </a:lnTo>
                    <a:lnTo>
                      <a:pt x="906" y="2451"/>
                    </a:lnTo>
                    <a:lnTo>
                      <a:pt x="933" y="2597"/>
                    </a:lnTo>
                    <a:lnTo>
                      <a:pt x="1023" y="2720"/>
                    </a:lnTo>
                    <a:lnTo>
                      <a:pt x="1022" y="2721"/>
                    </a:lnTo>
                    <a:lnTo>
                      <a:pt x="1161" y="2664"/>
                    </a:lnTo>
                    <a:lnTo>
                      <a:pt x="1238" y="2631"/>
                    </a:lnTo>
                    <a:lnTo>
                      <a:pt x="1341" y="2574"/>
                    </a:lnTo>
                    <a:lnTo>
                      <a:pt x="1431" y="2514"/>
                    </a:lnTo>
                    <a:lnTo>
                      <a:pt x="1502" y="2431"/>
                    </a:lnTo>
                    <a:lnTo>
                      <a:pt x="1496" y="2330"/>
                    </a:lnTo>
                    <a:lnTo>
                      <a:pt x="1502" y="2127"/>
                    </a:lnTo>
                    <a:lnTo>
                      <a:pt x="1611" y="1854"/>
                    </a:lnTo>
                    <a:lnTo>
                      <a:pt x="1582" y="1671"/>
                    </a:lnTo>
                    <a:lnTo>
                      <a:pt x="1550" y="1471"/>
                    </a:lnTo>
                    <a:lnTo>
                      <a:pt x="1641" y="1314"/>
                    </a:lnTo>
                    <a:lnTo>
                      <a:pt x="1582" y="1104"/>
                    </a:lnTo>
                    <a:lnTo>
                      <a:pt x="1574" y="928"/>
                    </a:lnTo>
                    <a:lnTo>
                      <a:pt x="1502" y="744"/>
                    </a:lnTo>
                    <a:lnTo>
                      <a:pt x="1438" y="544"/>
                    </a:lnTo>
                    <a:lnTo>
                      <a:pt x="1431" y="354"/>
                    </a:lnTo>
                    <a:lnTo>
                      <a:pt x="1311" y="234"/>
                    </a:lnTo>
                    <a:lnTo>
                      <a:pt x="1246" y="0"/>
                    </a:lnTo>
                    <a:lnTo>
                      <a:pt x="213" y="160"/>
                    </a:lnTo>
                    <a:close/>
                  </a:path>
                </a:pathLst>
              </a:custGeom>
              <a:solidFill>
                <a:schemeClr val="bg1">
                  <a:lumMod val="85000"/>
                </a:schemeClr>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1002" name="Google Shape;1002;p81"/>
              <p:cNvSpPr/>
              <p:nvPr/>
            </p:nvSpPr>
            <p:spPr>
              <a:xfrm>
                <a:off x="5393587" y="3270410"/>
                <a:ext cx="277025" cy="494042"/>
              </a:xfrm>
              <a:custGeom>
                <a:avLst/>
                <a:gdLst/>
                <a:ahLst/>
                <a:cxnLst/>
                <a:rect l="l" t="t" r="r" b="b"/>
                <a:pathLst>
                  <a:path w="1255" h="2237" extrusionOk="0">
                    <a:moveTo>
                      <a:pt x="0" y="260"/>
                    </a:moveTo>
                    <a:lnTo>
                      <a:pt x="9" y="452"/>
                    </a:lnTo>
                    <a:lnTo>
                      <a:pt x="70" y="645"/>
                    </a:lnTo>
                    <a:lnTo>
                      <a:pt x="144" y="833"/>
                    </a:lnTo>
                    <a:lnTo>
                      <a:pt x="151" y="1011"/>
                    </a:lnTo>
                    <a:lnTo>
                      <a:pt x="211" y="1217"/>
                    </a:lnTo>
                    <a:lnTo>
                      <a:pt x="120" y="1379"/>
                    </a:lnTo>
                    <a:lnTo>
                      <a:pt x="181" y="1763"/>
                    </a:lnTo>
                    <a:lnTo>
                      <a:pt x="73" y="2033"/>
                    </a:lnTo>
                    <a:lnTo>
                      <a:pt x="64" y="2237"/>
                    </a:lnTo>
                    <a:lnTo>
                      <a:pt x="176" y="2178"/>
                    </a:lnTo>
                    <a:lnTo>
                      <a:pt x="256" y="2101"/>
                    </a:lnTo>
                    <a:lnTo>
                      <a:pt x="360" y="2170"/>
                    </a:lnTo>
                    <a:lnTo>
                      <a:pt x="466" y="2071"/>
                    </a:lnTo>
                    <a:lnTo>
                      <a:pt x="586" y="2011"/>
                    </a:lnTo>
                    <a:lnTo>
                      <a:pt x="631" y="1913"/>
                    </a:lnTo>
                    <a:lnTo>
                      <a:pt x="766" y="1951"/>
                    </a:lnTo>
                    <a:lnTo>
                      <a:pt x="855" y="1833"/>
                    </a:lnTo>
                    <a:lnTo>
                      <a:pt x="951" y="1689"/>
                    </a:lnTo>
                    <a:lnTo>
                      <a:pt x="951" y="1577"/>
                    </a:lnTo>
                    <a:lnTo>
                      <a:pt x="1071" y="1505"/>
                    </a:lnTo>
                    <a:lnTo>
                      <a:pt x="1255" y="1473"/>
                    </a:lnTo>
                    <a:lnTo>
                      <a:pt x="1215" y="1369"/>
                    </a:lnTo>
                    <a:lnTo>
                      <a:pt x="1246" y="1231"/>
                    </a:lnTo>
                    <a:lnTo>
                      <a:pt x="1215" y="1025"/>
                    </a:lnTo>
                    <a:lnTo>
                      <a:pt x="1143" y="841"/>
                    </a:lnTo>
                    <a:lnTo>
                      <a:pt x="1126" y="570"/>
                    </a:lnTo>
                    <a:lnTo>
                      <a:pt x="1079" y="473"/>
                    </a:lnTo>
                    <a:lnTo>
                      <a:pt x="1039" y="361"/>
                    </a:lnTo>
                    <a:lnTo>
                      <a:pt x="1007" y="273"/>
                    </a:lnTo>
                    <a:lnTo>
                      <a:pt x="1039" y="193"/>
                    </a:lnTo>
                    <a:lnTo>
                      <a:pt x="976" y="60"/>
                    </a:lnTo>
                    <a:lnTo>
                      <a:pt x="886" y="0"/>
                    </a:lnTo>
                    <a:lnTo>
                      <a:pt x="663" y="41"/>
                    </a:lnTo>
                    <a:lnTo>
                      <a:pt x="423" y="89"/>
                    </a:lnTo>
                    <a:lnTo>
                      <a:pt x="256" y="114"/>
                    </a:lnTo>
                    <a:lnTo>
                      <a:pt x="127" y="185"/>
                    </a:lnTo>
                    <a:lnTo>
                      <a:pt x="0" y="260"/>
                    </a:lnTo>
                    <a:close/>
                  </a:path>
                </a:pathLst>
              </a:custGeom>
              <a:solidFill>
                <a:srgbClr val="D8D8D8"/>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1003" name="Google Shape;1003;p81"/>
              <p:cNvSpPr/>
              <p:nvPr/>
            </p:nvSpPr>
            <p:spPr>
              <a:xfrm>
                <a:off x="5607757" y="3156490"/>
                <a:ext cx="377126" cy="426620"/>
              </a:xfrm>
              <a:custGeom>
                <a:avLst/>
                <a:gdLst/>
                <a:ahLst/>
                <a:cxnLst/>
                <a:rect l="l" t="t" r="r" b="b"/>
                <a:pathLst>
                  <a:path w="1707" h="1934" extrusionOk="0">
                    <a:moveTo>
                      <a:pt x="0" y="575"/>
                    </a:moveTo>
                    <a:lnTo>
                      <a:pt x="123" y="496"/>
                    </a:lnTo>
                    <a:lnTo>
                      <a:pt x="315" y="488"/>
                    </a:lnTo>
                    <a:lnTo>
                      <a:pt x="315" y="448"/>
                    </a:lnTo>
                    <a:lnTo>
                      <a:pt x="507" y="432"/>
                    </a:lnTo>
                    <a:lnTo>
                      <a:pt x="643" y="472"/>
                    </a:lnTo>
                    <a:lnTo>
                      <a:pt x="805" y="523"/>
                    </a:lnTo>
                    <a:lnTo>
                      <a:pt x="1147" y="312"/>
                    </a:lnTo>
                    <a:lnTo>
                      <a:pt x="1555" y="0"/>
                    </a:lnTo>
                    <a:lnTo>
                      <a:pt x="1675" y="433"/>
                    </a:lnTo>
                    <a:lnTo>
                      <a:pt x="1691" y="736"/>
                    </a:lnTo>
                    <a:lnTo>
                      <a:pt x="1707" y="1000"/>
                    </a:lnTo>
                    <a:lnTo>
                      <a:pt x="1645" y="1184"/>
                    </a:lnTo>
                    <a:lnTo>
                      <a:pt x="1539" y="1320"/>
                    </a:lnTo>
                    <a:lnTo>
                      <a:pt x="1435" y="1394"/>
                    </a:lnTo>
                    <a:lnTo>
                      <a:pt x="1451" y="1496"/>
                    </a:lnTo>
                    <a:lnTo>
                      <a:pt x="1411" y="1592"/>
                    </a:lnTo>
                    <a:lnTo>
                      <a:pt x="1315" y="1574"/>
                    </a:lnTo>
                    <a:lnTo>
                      <a:pt x="1315" y="1712"/>
                    </a:lnTo>
                    <a:lnTo>
                      <a:pt x="1285" y="1814"/>
                    </a:lnTo>
                    <a:lnTo>
                      <a:pt x="1165" y="1934"/>
                    </a:lnTo>
                    <a:lnTo>
                      <a:pt x="1083" y="1840"/>
                    </a:lnTo>
                    <a:lnTo>
                      <a:pt x="971" y="1752"/>
                    </a:lnTo>
                    <a:lnTo>
                      <a:pt x="883" y="1840"/>
                    </a:lnTo>
                    <a:lnTo>
                      <a:pt x="775" y="1874"/>
                    </a:lnTo>
                    <a:lnTo>
                      <a:pt x="595" y="1874"/>
                    </a:lnTo>
                    <a:lnTo>
                      <a:pt x="435" y="1856"/>
                    </a:lnTo>
                    <a:lnTo>
                      <a:pt x="275" y="1750"/>
                    </a:lnTo>
                    <a:lnTo>
                      <a:pt x="242" y="1544"/>
                    </a:lnTo>
                    <a:lnTo>
                      <a:pt x="170" y="1361"/>
                    </a:lnTo>
                    <a:lnTo>
                      <a:pt x="153" y="1085"/>
                    </a:lnTo>
                    <a:lnTo>
                      <a:pt x="107" y="998"/>
                    </a:lnTo>
                    <a:lnTo>
                      <a:pt x="35" y="791"/>
                    </a:lnTo>
                    <a:lnTo>
                      <a:pt x="66" y="710"/>
                    </a:lnTo>
                    <a:lnTo>
                      <a:pt x="0" y="575"/>
                    </a:lnTo>
                    <a:close/>
                  </a:path>
                </a:pathLst>
              </a:custGeom>
              <a:solidFill>
                <a:srgbClr val="D8D8D8"/>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1004" name="Google Shape;1004;p81"/>
              <p:cNvSpPr/>
              <p:nvPr/>
            </p:nvSpPr>
            <p:spPr>
              <a:xfrm>
                <a:off x="5303961" y="3542424"/>
                <a:ext cx="605264" cy="361522"/>
              </a:xfrm>
              <a:custGeom>
                <a:avLst/>
                <a:gdLst/>
                <a:ahLst/>
                <a:cxnLst/>
                <a:rect l="l" t="t" r="r" b="b"/>
                <a:pathLst>
                  <a:path w="2741" h="1641" extrusionOk="0">
                    <a:moveTo>
                      <a:pt x="0" y="1394"/>
                    </a:moveTo>
                    <a:lnTo>
                      <a:pt x="100" y="1452"/>
                    </a:lnTo>
                    <a:lnTo>
                      <a:pt x="117" y="1626"/>
                    </a:lnTo>
                    <a:lnTo>
                      <a:pt x="237" y="1641"/>
                    </a:lnTo>
                    <a:lnTo>
                      <a:pt x="350" y="1611"/>
                    </a:lnTo>
                    <a:lnTo>
                      <a:pt x="488" y="1605"/>
                    </a:lnTo>
                    <a:lnTo>
                      <a:pt x="656" y="1539"/>
                    </a:lnTo>
                    <a:lnTo>
                      <a:pt x="818" y="1473"/>
                    </a:lnTo>
                    <a:lnTo>
                      <a:pt x="998" y="1479"/>
                    </a:lnTo>
                    <a:lnTo>
                      <a:pt x="1267" y="1395"/>
                    </a:lnTo>
                    <a:lnTo>
                      <a:pt x="1651" y="1317"/>
                    </a:lnTo>
                    <a:lnTo>
                      <a:pt x="1884" y="1287"/>
                    </a:lnTo>
                    <a:lnTo>
                      <a:pt x="2172" y="1239"/>
                    </a:lnTo>
                    <a:lnTo>
                      <a:pt x="2402" y="1172"/>
                    </a:lnTo>
                    <a:lnTo>
                      <a:pt x="2705" y="1101"/>
                    </a:lnTo>
                    <a:lnTo>
                      <a:pt x="2729" y="1017"/>
                    </a:lnTo>
                    <a:lnTo>
                      <a:pt x="2672" y="872"/>
                    </a:lnTo>
                    <a:lnTo>
                      <a:pt x="2729" y="765"/>
                    </a:lnTo>
                    <a:lnTo>
                      <a:pt x="2741" y="639"/>
                    </a:lnTo>
                    <a:lnTo>
                      <a:pt x="2723" y="513"/>
                    </a:lnTo>
                    <a:lnTo>
                      <a:pt x="2615" y="423"/>
                    </a:lnTo>
                    <a:lnTo>
                      <a:pt x="2597" y="249"/>
                    </a:lnTo>
                    <a:lnTo>
                      <a:pt x="2540" y="182"/>
                    </a:lnTo>
                    <a:lnTo>
                      <a:pt x="2470" y="99"/>
                    </a:lnTo>
                    <a:lnTo>
                      <a:pt x="2347" y="2"/>
                    </a:lnTo>
                    <a:lnTo>
                      <a:pt x="2266" y="87"/>
                    </a:lnTo>
                    <a:lnTo>
                      <a:pt x="2154" y="123"/>
                    </a:lnTo>
                    <a:lnTo>
                      <a:pt x="1976" y="123"/>
                    </a:lnTo>
                    <a:lnTo>
                      <a:pt x="1813" y="107"/>
                    </a:lnTo>
                    <a:lnTo>
                      <a:pt x="1651" y="0"/>
                    </a:lnTo>
                    <a:lnTo>
                      <a:pt x="1620" y="138"/>
                    </a:lnTo>
                    <a:lnTo>
                      <a:pt x="1659" y="242"/>
                    </a:lnTo>
                    <a:lnTo>
                      <a:pt x="1476" y="272"/>
                    </a:lnTo>
                    <a:lnTo>
                      <a:pt x="1357" y="344"/>
                    </a:lnTo>
                    <a:lnTo>
                      <a:pt x="1356" y="458"/>
                    </a:lnTo>
                    <a:lnTo>
                      <a:pt x="1269" y="588"/>
                    </a:lnTo>
                    <a:lnTo>
                      <a:pt x="1173" y="717"/>
                    </a:lnTo>
                    <a:lnTo>
                      <a:pt x="1035" y="681"/>
                    </a:lnTo>
                    <a:lnTo>
                      <a:pt x="992" y="780"/>
                    </a:lnTo>
                    <a:lnTo>
                      <a:pt x="871" y="837"/>
                    </a:lnTo>
                    <a:lnTo>
                      <a:pt x="766" y="938"/>
                    </a:lnTo>
                    <a:lnTo>
                      <a:pt x="662" y="870"/>
                    </a:lnTo>
                    <a:lnTo>
                      <a:pt x="583" y="944"/>
                    </a:lnTo>
                    <a:lnTo>
                      <a:pt x="471" y="1005"/>
                    </a:lnTo>
                    <a:lnTo>
                      <a:pt x="479" y="1106"/>
                    </a:lnTo>
                    <a:lnTo>
                      <a:pt x="409" y="1185"/>
                    </a:lnTo>
                    <a:lnTo>
                      <a:pt x="315" y="1250"/>
                    </a:lnTo>
                    <a:lnTo>
                      <a:pt x="213" y="1307"/>
                    </a:lnTo>
                    <a:lnTo>
                      <a:pt x="0" y="1394"/>
                    </a:lnTo>
                    <a:close/>
                  </a:path>
                </a:pathLst>
              </a:custGeom>
              <a:solidFill>
                <a:srgbClr val="D8D8D8"/>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1005" name="Google Shape;1005;p81"/>
              <p:cNvSpPr/>
              <p:nvPr/>
            </p:nvSpPr>
            <p:spPr>
              <a:xfrm>
                <a:off x="5259730" y="3760965"/>
                <a:ext cx="727480" cy="333624"/>
              </a:xfrm>
              <a:custGeom>
                <a:avLst/>
                <a:gdLst/>
                <a:ahLst/>
                <a:cxnLst/>
                <a:rect l="l" t="t" r="r" b="b"/>
                <a:pathLst>
                  <a:path w="3296" h="1514" extrusionOk="0">
                    <a:moveTo>
                      <a:pt x="140" y="1004"/>
                    </a:moveTo>
                    <a:lnTo>
                      <a:pt x="150" y="1093"/>
                    </a:lnTo>
                    <a:lnTo>
                      <a:pt x="92" y="1169"/>
                    </a:lnTo>
                    <a:lnTo>
                      <a:pt x="86" y="1255"/>
                    </a:lnTo>
                    <a:lnTo>
                      <a:pt x="29" y="1321"/>
                    </a:lnTo>
                    <a:lnTo>
                      <a:pt x="0" y="1514"/>
                    </a:lnTo>
                    <a:lnTo>
                      <a:pt x="51" y="1511"/>
                    </a:lnTo>
                    <a:lnTo>
                      <a:pt x="231" y="1475"/>
                    </a:lnTo>
                    <a:lnTo>
                      <a:pt x="405" y="1463"/>
                    </a:lnTo>
                    <a:lnTo>
                      <a:pt x="513" y="1439"/>
                    </a:lnTo>
                    <a:lnTo>
                      <a:pt x="603" y="1439"/>
                    </a:lnTo>
                    <a:lnTo>
                      <a:pt x="753" y="1433"/>
                    </a:lnTo>
                    <a:lnTo>
                      <a:pt x="826" y="1378"/>
                    </a:lnTo>
                    <a:lnTo>
                      <a:pt x="856" y="1318"/>
                    </a:lnTo>
                    <a:lnTo>
                      <a:pt x="957" y="1343"/>
                    </a:lnTo>
                    <a:lnTo>
                      <a:pt x="1036" y="1288"/>
                    </a:lnTo>
                    <a:lnTo>
                      <a:pt x="1095" y="1307"/>
                    </a:lnTo>
                    <a:lnTo>
                      <a:pt x="1113" y="1373"/>
                    </a:lnTo>
                    <a:lnTo>
                      <a:pt x="1246" y="1348"/>
                    </a:lnTo>
                    <a:lnTo>
                      <a:pt x="1449" y="1289"/>
                    </a:lnTo>
                    <a:lnTo>
                      <a:pt x="1593" y="1271"/>
                    </a:lnTo>
                    <a:lnTo>
                      <a:pt x="1784" y="1205"/>
                    </a:lnTo>
                    <a:lnTo>
                      <a:pt x="1965" y="1198"/>
                    </a:lnTo>
                    <a:lnTo>
                      <a:pt x="2090" y="1139"/>
                    </a:lnTo>
                    <a:lnTo>
                      <a:pt x="2246" y="1151"/>
                    </a:lnTo>
                    <a:lnTo>
                      <a:pt x="2355" y="1078"/>
                    </a:lnTo>
                    <a:lnTo>
                      <a:pt x="2357" y="931"/>
                    </a:lnTo>
                    <a:lnTo>
                      <a:pt x="2445" y="903"/>
                    </a:lnTo>
                    <a:lnTo>
                      <a:pt x="2528" y="769"/>
                    </a:lnTo>
                    <a:lnTo>
                      <a:pt x="2900" y="483"/>
                    </a:lnTo>
                    <a:lnTo>
                      <a:pt x="2865" y="388"/>
                    </a:lnTo>
                    <a:lnTo>
                      <a:pt x="3225" y="208"/>
                    </a:lnTo>
                    <a:lnTo>
                      <a:pt x="3296" y="113"/>
                    </a:lnTo>
                    <a:lnTo>
                      <a:pt x="3293" y="0"/>
                    </a:lnTo>
                    <a:lnTo>
                      <a:pt x="3152" y="65"/>
                    </a:lnTo>
                    <a:lnTo>
                      <a:pt x="2906" y="107"/>
                    </a:lnTo>
                    <a:lnTo>
                      <a:pt x="2590" y="182"/>
                    </a:lnTo>
                    <a:lnTo>
                      <a:pt x="2372" y="245"/>
                    </a:lnTo>
                    <a:lnTo>
                      <a:pt x="2086" y="292"/>
                    </a:lnTo>
                    <a:lnTo>
                      <a:pt x="1856" y="322"/>
                    </a:lnTo>
                    <a:lnTo>
                      <a:pt x="1472" y="400"/>
                    </a:lnTo>
                    <a:lnTo>
                      <a:pt x="1200" y="485"/>
                    </a:lnTo>
                    <a:lnTo>
                      <a:pt x="1017" y="479"/>
                    </a:lnTo>
                    <a:lnTo>
                      <a:pt x="689" y="613"/>
                    </a:lnTo>
                    <a:lnTo>
                      <a:pt x="549" y="617"/>
                    </a:lnTo>
                    <a:lnTo>
                      <a:pt x="435" y="649"/>
                    </a:lnTo>
                    <a:lnTo>
                      <a:pt x="315" y="632"/>
                    </a:lnTo>
                    <a:lnTo>
                      <a:pt x="228" y="671"/>
                    </a:lnTo>
                    <a:lnTo>
                      <a:pt x="189" y="761"/>
                    </a:lnTo>
                    <a:lnTo>
                      <a:pt x="140" y="853"/>
                    </a:lnTo>
                    <a:lnTo>
                      <a:pt x="170" y="943"/>
                    </a:lnTo>
                    <a:lnTo>
                      <a:pt x="140" y="1004"/>
                    </a:lnTo>
                    <a:close/>
                  </a:path>
                </a:pathLst>
              </a:custGeom>
              <a:solidFill>
                <a:schemeClr val="accent1"/>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1006" name="Google Shape;1006;p81"/>
              <p:cNvSpPr/>
              <p:nvPr/>
            </p:nvSpPr>
            <p:spPr>
              <a:xfrm>
                <a:off x="5173597" y="4077152"/>
                <a:ext cx="309616" cy="537053"/>
              </a:xfrm>
              <a:custGeom>
                <a:avLst/>
                <a:gdLst/>
                <a:ahLst/>
                <a:cxnLst/>
                <a:rect l="l" t="t" r="r" b="b"/>
                <a:pathLst>
                  <a:path w="1400" h="2439" extrusionOk="0">
                    <a:moveTo>
                      <a:pt x="390" y="83"/>
                    </a:moveTo>
                    <a:lnTo>
                      <a:pt x="330" y="189"/>
                    </a:lnTo>
                    <a:lnTo>
                      <a:pt x="241" y="431"/>
                    </a:lnTo>
                    <a:lnTo>
                      <a:pt x="129" y="582"/>
                    </a:lnTo>
                    <a:lnTo>
                      <a:pt x="87" y="774"/>
                    </a:lnTo>
                    <a:lnTo>
                      <a:pt x="106" y="1056"/>
                    </a:lnTo>
                    <a:lnTo>
                      <a:pt x="90" y="1221"/>
                    </a:lnTo>
                    <a:lnTo>
                      <a:pt x="139" y="1329"/>
                    </a:lnTo>
                    <a:lnTo>
                      <a:pt x="180" y="1398"/>
                    </a:lnTo>
                    <a:lnTo>
                      <a:pt x="151" y="1472"/>
                    </a:lnTo>
                    <a:lnTo>
                      <a:pt x="180" y="1548"/>
                    </a:lnTo>
                    <a:lnTo>
                      <a:pt x="120" y="1640"/>
                    </a:lnTo>
                    <a:lnTo>
                      <a:pt x="121" y="1758"/>
                    </a:lnTo>
                    <a:lnTo>
                      <a:pt x="25" y="1893"/>
                    </a:lnTo>
                    <a:lnTo>
                      <a:pt x="0" y="2027"/>
                    </a:lnTo>
                    <a:lnTo>
                      <a:pt x="3" y="2147"/>
                    </a:lnTo>
                    <a:lnTo>
                      <a:pt x="444" y="2151"/>
                    </a:lnTo>
                    <a:lnTo>
                      <a:pt x="585" y="2121"/>
                    </a:lnTo>
                    <a:lnTo>
                      <a:pt x="732" y="2097"/>
                    </a:lnTo>
                    <a:lnTo>
                      <a:pt x="811" y="2117"/>
                    </a:lnTo>
                    <a:lnTo>
                      <a:pt x="793" y="2223"/>
                    </a:lnTo>
                    <a:lnTo>
                      <a:pt x="847" y="2357"/>
                    </a:lnTo>
                    <a:lnTo>
                      <a:pt x="910" y="2439"/>
                    </a:lnTo>
                    <a:lnTo>
                      <a:pt x="1148" y="2309"/>
                    </a:lnTo>
                    <a:lnTo>
                      <a:pt x="1358" y="2309"/>
                    </a:lnTo>
                    <a:lnTo>
                      <a:pt x="1388" y="2249"/>
                    </a:lnTo>
                    <a:lnTo>
                      <a:pt x="1400" y="2037"/>
                    </a:lnTo>
                    <a:lnTo>
                      <a:pt x="1363" y="1772"/>
                    </a:lnTo>
                    <a:lnTo>
                      <a:pt x="1327" y="1470"/>
                    </a:lnTo>
                    <a:lnTo>
                      <a:pt x="1281" y="839"/>
                    </a:lnTo>
                    <a:lnTo>
                      <a:pt x="1238" y="509"/>
                    </a:lnTo>
                    <a:lnTo>
                      <a:pt x="1244" y="272"/>
                    </a:lnTo>
                    <a:lnTo>
                      <a:pt x="1146" y="0"/>
                    </a:lnTo>
                    <a:lnTo>
                      <a:pt x="988" y="5"/>
                    </a:lnTo>
                    <a:lnTo>
                      <a:pt x="900" y="6"/>
                    </a:lnTo>
                    <a:lnTo>
                      <a:pt x="786" y="30"/>
                    </a:lnTo>
                    <a:lnTo>
                      <a:pt x="621" y="42"/>
                    </a:lnTo>
                    <a:lnTo>
                      <a:pt x="444" y="77"/>
                    </a:lnTo>
                    <a:lnTo>
                      <a:pt x="390" y="83"/>
                    </a:lnTo>
                    <a:close/>
                  </a:path>
                </a:pathLst>
              </a:custGeom>
              <a:solidFill>
                <a:srgbClr val="D9D9D9"/>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1007" name="Google Shape;1007;p81"/>
              <p:cNvSpPr/>
              <p:nvPr/>
            </p:nvSpPr>
            <p:spPr>
              <a:xfrm>
                <a:off x="5426178" y="4024841"/>
                <a:ext cx="364322" cy="566114"/>
              </a:xfrm>
              <a:custGeom>
                <a:avLst/>
                <a:gdLst/>
                <a:ahLst/>
                <a:cxnLst/>
                <a:rect l="l" t="t" r="r" b="b"/>
                <a:pathLst>
                  <a:path w="1649" h="2568" extrusionOk="0">
                    <a:moveTo>
                      <a:pt x="0" y="234"/>
                    </a:moveTo>
                    <a:lnTo>
                      <a:pt x="99" y="506"/>
                    </a:lnTo>
                    <a:lnTo>
                      <a:pt x="95" y="741"/>
                    </a:lnTo>
                    <a:lnTo>
                      <a:pt x="141" y="1116"/>
                    </a:lnTo>
                    <a:lnTo>
                      <a:pt x="185" y="1721"/>
                    </a:lnTo>
                    <a:lnTo>
                      <a:pt x="255" y="2280"/>
                    </a:lnTo>
                    <a:lnTo>
                      <a:pt x="243" y="2483"/>
                    </a:lnTo>
                    <a:lnTo>
                      <a:pt x="216" y="2544"/>
                    </a:lnTo>
                    <a:lnTo>
                      <a:pt x="379" y="2472"/>
                    </a:lnTo>
                    <a:lnTo>
                      <a:pt x="409" y="2352"/>
                    </a:lnTo>
                    <a:lnTo>
                      <a:pt x="473" y="2432"/>
                    </a:lnTo>
                    <a:lnTo>
                      <a:pt x="513" y="2520"/>
                    </a:lnTo>
                    <a:lnTo>
                      <a:pt x="609" y="2568"/>
                    </a:lnTo>
                    <a:lnTo>
                      <a:pt x="649" y="2472"/>
                    </a:lnTo>
                    <a:lnTo>
                      <a:pt x="619" y="2292"/>
                    </a:lnTo>
                    <a:lnTo>
                      <a:pt x="619" y="2172"/>
                    </a:lnTo>
                    <a:lnTo>
                      <a:pt x="809" y="2128"/>
                    </a:lnTo>
                    <a:lnTo>
                      <a:pt x="945" y="2112"/>
                    </a:lnTo>
                    <a:lnTo>
                      <a:pt x="1273" y="2008"/>
                    </a:lnTo>
                    <a:lnTo>
                      <a:pt x="1609" y="1932"/>
                    </a:lnTo>
                    <a:lnTo>
                      <a:pt x="1649" y="1784"/>
                    </a:lnTo>
                    <a:lnTo>
                      <a:pt x="1609" y="1656"/>
                    </a:lnTo>
                    <a:lnTo>
                      <a:pt x="1585" y="1480"/>
                    </a:lnTo>
                    <a:lnTo>
                      <a:pt x="1569" y="1384"/>
                    </a:lnTo>
                    <a:lnTo>
                      <a:pt x="1601" y="1224"/>
                    </a:lnTo>
                    <a:lnTo>
                      <a:pt x="1545" y="1120"/>
                    </a:lnTo>
                    <a:lnTo>
                      <a:pt x="1433" y="928"/>
                    </a:lnTo>
                    <a:lnTo>
                      <a:pt x="1369" y="672"/>
                    </a:lnTo>
                    <a:lnTo>
                      <a:pt x="1257" y="272"/>
                    </a:lnTo>
                    <a:lnTo>
                      <a:pt x="1185" y="144"/>
                    </a:lnTo>
                    <a:lnTo>
                      <a:pt x="1209" y="0"/>
                    </a:lnTo>
                    <a:lnTo>
                      <a:pt x="1029" y="5"/>
                    </a:lnTo>
                    <a:lnTo>
                      <a:pt x="839" y="71"/>
                    </a:lnTo>
                    <a:lnTo>
                      <a:pt x="696" y="90"/>
                    </a:lnTo>
                    <a:lnTo>
                      <a:pt x="489" y="149"/>
                    </a:lnTo>
                    <a:lnTo>
                      <a:pt x="356" y="174"/>
                    </a:lnTo>
                    <a:lnTo>
                      <a:pt x="341" y="107"/>
                    </a:lnTo>
                    <a:lnTo>
                      <a:pt x="339" y="108"/>
                    </a:lnTo>
                    <a:lnTo>
                      <a:pt x="276" y="90"/>
                    </a:lnTo>
                    <a:lnTo>
                      <a:pt x="201" y="143"/>
                    </a:lnTo>
                    <a:lnTo>
                      <a:pt x="99" y="117"/>
                    </a:lnTo>
                    <a:lnTo>
                      <a:pt x="72" y="177"/>
                    </a:lnTo>
                    <a:lnTo>
                      <a:pt x="0" y="234"/>
                    </a:lnTo>
                    <a:close/>
                  </a:path>
                </a:pathLst>
              </a:custGeom>
              <a:solidFill>
                <a:srgbClr val="C25131"/>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1008" name="Google Shape;1008;p81"/>
              <p:cNvSpPr/>
              <p:nvPr/>
            </p:nvSpPr>
            <p:spPr>
              <a:xfrm>
                <a:off x="5688071" y="3976018"/>
                <a:ext cx="466751" cy="499854"/>
              </a:xfrm>
              <a:custGeom>
                <a:avLst/>
                <a:gdLst/>
                <a:ahLst/>
                <a:cxnLst/>
                <a:rect l="l" t="t" r="r" b="b"/>
                <a:pathLst>
                  <a:path w="2113" h="2269" extrusionOk="0">
                    <a:moveTo>
                      <a:pt x="26" y="225"/>
                    </a:moveTo>
                    <a:lnTo>
                      <a:pt x="150" y="164"/>
                    </a:lnTo>
                    <a:lnTo>
                      <a:pt x="308" y="176"/>
                    </a:lnTo>
                    <a:lnTo>
                      <a:pt x="416" y="102"/>
                    </a:lnTo>
                    <a:lnTo>
                      <a:pt x="579" y="82"/>
                    </a:lnTo>
                    <a:lnTo>
                      <a:pt x="781" y="18"/>
                    </a:lnTo>
                    <a:lnTo>
                      <a:pt x="899" y="0"/>
                    </a:lnTo>
                    <a:lnTo>
                      <a:pt x="943" y="139"/>
                    </a:lnTo>
                    <a:lnTo>
                      <a:pt x="1009" y="238"/>
                    </a:lnTo>
                    <a:lnTo>
                      <a:pt x="1128" y="283"/>
                    </a:lnTo>
                    <a:lnTo>
                      <a:pt x="1153" y="379"/>
                    </a:lnTo>
                    <a:lnTo>
                      <a:pt x="1302" y="439"/>
                    </a:lnTo>
                    <a:lnTo>
                      <a:pt x="1421" y="512"/>
                    </a:lnTo>
                    <a:lnTo>
                      <a:pt x="1521" y="612"/>
                    </a:lnTo>
                    <a:lnTo>
                      <a:pt x="1663" y="679"/>
                    </a:lnTo>
                    <a:lnTo>
                      <a:pt x="1873" y="859"/>
                    </a:lnTo>
                    <a:lnTo>
                      <a:pt x="1843" y="949"/>
                    </a:lnTo>
                    <a:lnTo>
                      <a:pt x="1987" y="1079"/>
                    </a:lnTo>
                    <a:lnTo>
                      <a:pt x="2113" y="1219"/>
                    </a:lnTo>
                    <a:lnTo>
                      <a:pt x="2024" y="1390"/>
                    </a:lnTo>
                    <a:lnTo>
                      <a:pt x="1987" y="1600"/>
                    </a:lnTo>
                    <a:lnTo>
                      <a:pt x="2024" y="1764"/>
                    </a:lnTo>
                    <a:lnTo>
                      <a:pt x="2042" y="1938"/>
                    </a:lnTo>
                    <a:lnTo>
                      <a:pt x="1933" y="1993"/>
                    </a:lnTo>
                    <a:lnTo>
                      <a:pt x="1813" y="1969"/>
                    </a:lnTo>
                    <a:lnTo>
                      <a:pt x="1759" y="2048"/>
                    </a:lnTo>
                    <a:lnTo>
                      <a:pt x="1759" y="2121"/>
                    </a:lnTo>
                    <a:lnTo>
                      <a:pt x="1731" y="2203"/>
                    </a:lnTo>
                    <a:lnTo>
                      <a:pt x="1677" y="2158"/>
                    </a:lnTo>
                    <a:lnTo>
                      <a:pt x="1494" y="2185"/>
                    </a:lnTo>
                    <a:lnTo>
                      <a:pt x="1137" y="2203"/>
                    </a:lnTo>
                    <a:lnTo>
                      <a:pt x="854" y="2249"/>
                    </a:lnTo>
                    <a:lnTo>
                      <a:pt x="613" y="2269"/>
                    </a:lnTo>
                    <a:lnTo>
                      <a:pt x="506" y="2231"/>
                    </a:lnTo>
                    <a:lnTo>
                      <a:pt x="426" y="2156"/>
                    </a:lnTo>
                    <a:lnTo>
                      <a:pt x="464" y="2007"/>
                    </a:lnTo>
                    <a:lnTo>
                      <a:pt x="423" y="1877"/>
                    </a:lnTo>
                    <a:lnTo>
                      <a:pt x="402" y="1718"/>
                    </a:lnTo>
                    <a:lnTo>
                      <a:pt x="383" y="1610"/>
                    </a:lnTo>
                    <a:lnTo>
                      <a:pt x="416" y="1448"/>
                    </a:lnTo>
                    <a:lnTo>
                      <a:pt x="246" y="1148"/>
                    </a:lnTo>
                    <a:lnTo>
                      <a:pt x="173" y="857"/>
                    </a:lnTo>
                    <a:lnTo>
                      <a:pt x="72" y="500"/>
                    </a:lnTo>
                    <a:lnTo>
                      <a:pt x="0" y="369"/>
                    </a:lnTo>
                    <a:lnTo>
                      <a:pt x="26" y="225"/>
                    </a:lnTo>
                    <a:close/>
                  </a:path>
                </a:pathLst>
              </a:custGeom>
              <a:solidFill>
                <a:srgbClr val="D9D9D9"/>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1009" name="Google Shape;1009;p81"/>
              <p:cNvSpPr/>
              <p:nvPr/>
            </p:nvSpPr>
            <p:spPr>
              <a:xfrm>
                <a:off x="5563526" y="4402638"/>
                <a:ext cx="788007" cy="614937"/>
              </a:xfrm>
              <a:custGeom>
                <a:avLst/>
                <a:gdLst/>
                <a:ahLst/>
                <a:cxnLst/>
                <a:rect l="l" t="t" r="r" b="b"/>
                <a:pathLst>
                  <a:path w="3573" h="2793" extrusionOk="0">
                    <a:moveTo>
                      <a:pt x="32" y="756"/>
                    </a:moveTo>
                    <a:lnTo>
                      <a:pt x="176" y="693"/>
                    </a:lnTo>
                    <a:lnTo>
                      <a:pt x="206" y="633"/>
                    </a:lnTo>
                    <a:lnTo>
                      <a:pt x="326" y="693"/>
                    </a:lnTo>
                    <a:lnTo>
                      <a:pt x="441" y="616"/>
                    </a:lnTo>
                    <a:lnTo>
                      <a:pt x="621" y="682"/>
                    </a:lnTo>
                    <a:lnTo>
                      <a:pt x="795" y="646"/>
                    </a:lnTo>
                    <a:lnTo>
                      <a:pt x="921" y="808"/>
                    </a:lnTo>
                    <a:lnTo>
                      <a:pt x="1016" y="873"/>
                    </a:lnTo>
                    <a:lnTo>
                      <a:pt x="1166" y="843"/>
                    </a:lnTo>
                    <a:lnTo>
                      <a:pt x="1269" y="820"/>
                    </a:lnTo>
                    <a:lnTo>
                      <a:pt x="1359" y="718"/>
                    </a:lnTo>
                    <a:lnTo>
                      <a:pt x="1443" y="628"/>
                    </a:lnTo>
                    <a:lnTo>
                      <a:pt x="1587" y="598"/>
                    </a:lnTo>
                    <a:lnTo>
                      <a:pt x="1676" y="663"/>
                    </a:lnTo>
                    <a:lnTo>
                      <a:pt x="1791" y="784"/>
                    </a:lnTo>
                    <a:lnTo>
                      <a:pt x="1827" y="873"/>
                    </a:lnTo>
                    <a:lnTo>
                      <a:pt x="2007" y="934"/>
                    </a:lnTo>
                    <a:lnTo>
                      <a:pt x="2127" y="994"/>
                    </a:lnTo>
                    <a:lnTo>
                      <a:pt x="2187" y="1162"/>
                    </a:lnTo>
                    <a:lnTo>
                      <a:pt x="2187" y="1263"/>
                    </a:lnTo>
                    <a:lnTo>
                      <a:pt x="2211" y="1402"/>
                    </a:lnTo>
                    <a:lnTo>
                      <a:pt x="2211" y="1516"/>
                    </a:lnTo>
                    <a:lnTo>
                      <a:pt x="2247" y="1624"/>
                    </a:lnTo>
                    <a:lnTo>
                      <a:pt x="2289" y="1582"/>
                    </a:lnTo>
                    <a:lnTo>
                      <a:pt x="2367" y="1563"/>
                    </a:lnTo>
                    <a:lnTo>
                      <a:pt x="2391" y="1636"/>
                    </a:lnTo>
                    <a:lnTo>
                      <a:pt x="2367" y="1683"/>
                    </a:lnTo>
                    <a:lnTo>
                      <a:pt x="2349" y="1786"/>
                    </a:lnTo>
                    <a:lnTo>
                      <a:pt x="2433" y="1948"/>
                    </a:lnTo>
                    <a:lnTo>
                      <a:pt x="2565" y="2050"/>
                    </a:lnTo>
                    <a:lnTo>
                      <a:pt x="2637" y="1953"/>
                    </a:lnTo>
                    <a:lnTo>
                      <a:pt x="2715" y="2152"/>
                    </a:lnTo>
                    <a:lnTo>
                      <a:pt x="2835" y="2266"/>
                    </a:lnTo>
                    <a:lnTo>
                      <a:pt x="2883" y="2404"/>
                    </a:lnTo>
                    <a:lnTo>
                      <a:pt x="2907" y="2493"/>
                    </a:lnTo>
                    <a:lnTo>
                      <a:pt x="3057" y="2493"/>
                    </a:lnTo>
                    <a:lnTo>
                      <a:pt x="3147" y="2643"/>
                    </a:lnTo>
                    <a:lnTo>
                      <a:pt x="3237" y="2703"/>
                    </a:lnTo>
                    <a:lnTo>
                      <a:pt x="3177" y="2793"/>
                    </a:lnTo>
                    <a:lnTo>
                      <a:pt x="3267" y="2793"/>
                    </a:lnTo>
                    <a:lnTo>
                      <a:pt x="3369" y="2770"/>
                    </a:lnTo>
                    <a:lnTo>
                      <a:pt x="3387" y="2703"/>
                    </a:lnTo>
                    <a:lnTo>
                      <a:pt x="3477" y="2733"/>
                    </a:lnTo>
                    <a:lnTo>
                      <a:pt x="3537" y="2583"/>
                    </a:lnTo>
                    <a:lnTo>
                      <a:pt x="3495" y="2500"/>
                    </a:lnTo>
                    <a:lnTo>
                      <a:pt x="3549" y="2428"/>
                    </a:lnTo>
                    <a:lnTo>
                      <a:pt x="3573" y="2266"/>
                    </a:lnTo>
                    <a:lnTo>
                      <a:pt x="3573" y="2086"/>
                    </a:lnTo>
                    <a:lnTo>
                      <a:pt x="3537" y="1863"/>
                    </a:lnTo>
                    <a:lnTo>
                      <a:pt x="3387" y="1503"/>
                    </a:lnTo>
                    <a:lnTo>
                      <a:pt x="3117" y="1173"/>
                    </a:lnTo>
                    <a:lnTo>
                      <a:pt x="3027" y="993"/>
                    </a:lnTo>
                    <a:lnTo>
                      <a:pt x="3117" y="993"/>
                    </a:lnTo>
                    <a:lnTo>
                      <a:pt x="3183" y="1096"/>
                    </a:lnTo>
                    <a:lnTo>
                      <a:pt x="3237" y="1198"/>
                    </a:lnTo>
                    <a:lnTo>
                      <a:pt x="3273" y="1198"/>
                    </a:lnTo>
                    <a:lnTo>
                      <a:pt x="3147" y="963"/>
                    </a:lnTo>
                    <a:lnTo>
                      <a:pt x="3021" y="832"/>
                    </a:lnTo>
                    <a:lnTo>
                      <a:pt x="2907" y="723"/>
                    </a:lnTo>
                    <a:lnTo>
                      <a:pt x="2865" y="604"/>
                    </a:lnTo>
                    <a:lnTo>
                      <a:pt x="2787" y="490"/>
                    </a:lnTo>
                    <a:lnTo>
                      <a:pt x="2733" y="370"/>
                    </a:lnTo>
                    <a:lnTo>
                      <a:pt x="2709" y="226"/>
                    </a:lnTo>
                    <a:lnTo>
                      <a:pt x="2637" y="183"/>
                    </a:lnTo>
                    <a:lnTo>
                      <a:pt x="2595" y="262"/>
                    </a:lnTo>
                    <a:lnTo>
                      <a:pt x="2643" y="448"/>
                    </a:lnTo>
                    <a:lnTo>
                      <a:pt x="2547" y="364"/>
                    </a:lnTo>
                    <a:lnTo>
                      <a:pt x="2547" y="213"/>
                    </a:lnTo>
                    <a:lnTo>
                      <a:pt x="2607" y="93"/>
                    </a:lnTo>
                    <a:lnTo>
                      <a:pt x="2609" y="0"/>
                    </a:lnTo>
                    <a:lnTo>
                      <a:pt x="2499" y="55"/>
                    </a:lnTo>
                    <a:lnTo>
                      <a:pt x="2379" y="31"/>
                    </a:lnTo>
                    <a:lnTo>
                      <a:pt x="2325" y="112"/>
                    </a:lnTo>
                    <a:lnTo>
                      <a:pt x="2325" y="184"/>
                    </a:lnTo>
                    <a:lnTo>
                      <a:pt x="2298" y="268"/>
                    </a:lnTo>
                    <a:lnTo>
                      <a:pt x="2246" y="220"/>
                    </a:lnTo>
                    <a:lnTo>
                      <a:pt x="2049" y="249"/>
                    </a:lnTo>
                    <a:lnTo>
                      <a:pt x="1703" y="265"/>
                    </a:lnTo>
                    <a:lnTo>
                      <a:pt x="1430" y="310"/>
                    </a:lnTo>
                    <a:lnTo>
                      <a:pt x="1185" y="333"/>
                    </a:lnTo>
                    <a:lnTo>
                      <a:pt x="1076" y="295"/>
                    </a:lnTo>
                    <a:lnTo>
                      <a:pt x="992" y="220"/>
                    </a:lnTo>
                    <a:lnTo>
                      <a:pt x="653" y="297"/>
                    </a:lnTo>
                    <a:lnTo>
                      <a:pt x="329" y="400"/>
                    </a:lnTo>
                    <a:lnTo>
                      <a:pt x="195" y="414"/>
                    </a:lnTo>
                    <a:lnTo>
                      <a:pt x="2" y="459"/>
                    </a:lnTo>
                    <a:lnTo>
                      <a:pt x="0" y="580"/>
                    </a:lnTo>
                    <a:lnTo>
                      <a:pt x="32" y="756"/>
                    </a:lnTo>
                    <a:close/>
                  </a:path>
                </a:pathLst>
              </a:custGeom>
              <a:solidFill>
                <a:schemeClr val="accent1"/>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1" i="0" u="none" strike="noStrike" cap="none">
                  <a:solidFill>
                    <a:srgbClr val="000000"/>
                  </a:solidFill>
                  <a:latin typeface="Arial"/>
                  <a:ea typeface="Arial"/>
                  <a:cs typeface="Arial"/>
                  <a:sym typeface="Arial"/>
                </a:endParaRPr>
              </a:p>
            </p:txBody>
          </p:sp>
          <p:sp>
            <p:nvSpPr>
              <p:cNvPr id="1010" name="Google Shape;1010;p81"/>
              <p:cNvSpPr/>
              <p:nvPr/>
            </p:nvSpPr>
            <p:spPr>
              <a:xfrm>
                <a:off x="5887110" y="3895809"/>
                <a:ext cx="436488" cy="348735"/>
              </a:xfrm>
              <a:custGeom>
                <a:avLst/>
                <a:gdLst/>
                <a:ahLst/>
                <a:cxnLst/>
                <a:rect l="l" t="t" r="r" b="b"/>
                <a:pathLst>
                  <a:path w="1978" h="1580" extrusionOk="0">
                    <a:moveTo>
                      <a:pt x="0" y="359"/>
                    </a:moveTo>
                    <a:lnTo>
                      <a:pt x="352" y="195"/>
                    </a:lnTo>
                    <a:lnTo>
                      <a:pt x="599" y="120"/>
                    </a:lnTo>
                    <a:lnTo>
                      <a:pt x="793" y="67"/>
                    </a:lnTo>
                    <a:lnTo>
                      <a:pt x="960" y="90"/>
                    </a:lnTo>
                    <a:lnTo>
                      <a:pt x="1050" y="180"/>
                    </a:lnTo>
                    <a:lnTo>
                      <a:pt x="1233" y="123"/>
                    </a:lnTo>
                    <a:lnTo>
                      <a:pt x="1470" y="0"/>
                    </a:lnTo>
                    <a:lnTo>
                      <a:pt x="1714" y="211"/>
                    </a:lnTo>
                    <a:lnTo>
                      <a:pt x="1921" y="330"/>
                    </a:lnTo>
                    <a:lnTo>
                      <a:pt x="1978" y="450"/>
                    </a:lnTo>
                    <a:lnTo>
                      <a:pt x="1891" y="629"/>
                    </a:lnTo>
                    <a:lnTo>
                      <a:pt x="1741" y="779"/>
                    </a:lnTo>
                    <a:lnTo>
                      <a:pt x="1741" y="929"/>
                    </a:lnTo>
                    <a:lnTo>
                      <a:pt x="1621" y="1019"/>
                    </a:lnTo>
                    <a:lnTo>
                      <a:pt x="1561" y="1169"/>
                    </a:lnTo>
                    <a:lnTo>
                      <a:pt x="1441" y="1309"/>
                    </a:lnTo>
                    <a:lnTo>
                      <a:pt x="1305" y="1297"/>
                    </a:lnTo>
                    <a:lnTo>
                      <a:pt x="1249" y="1353"/>
                    </a:lnTo>
                    <a:lnTo>
                      <a:pt x="1233" y="1449"/>
                    </a:lnTo>
                    <a:lnTo>
                      <a:pt x="1211" y="1580"/>
                    </a:lnTo>
                    <a:lnTo>
                      <a:pt x="1088" y="1442"/>
                    </a:lnTo>
                    <a:lnTo>
                      <a:pt x="941" y="1311"/>
                    </a:lnTo>
                    <a:lnTo>
                      <a:pt x="971" y="1220"/>
                    </a:lnTo>
                    <a:lnTo>
                      <a:pt x="765" y="1042"/>
                    </a:lnTo>
                    <a:lnTo>
                      <a:pt x="621" y="973"/>
                    </a:lnTo>
                    <a:lnTo>
                      <a:pt x="521" y="874"/>
                    </a:lnTo>
                    <a:lnTo>
                      <a:pt x="397" y="798"/>
                    </a:lnTo>
                    <a:lnTo>
                      <a:pt x="253" y="742"/>
                    </a:lnTo>
                    <a:lnTo>
                      <a:pt x="228" y="641"/>
                    </a:lnTo>
                    <a:lnTo>
                      <a:pt x="109" y="598"/>
                    </a:lnTo>
                    <a:lnTo>
                      <a:pt x="43" y="500"/>
                    </a:lnTo>
                    <a:lnTo>
                      <a:pt x="0" y="359"/>
                    </a:lnTo>
                    <a:close/>
                  </a:path>
                </a:pathLst>
              </a:custGeom>
              <a:solidFill>
                <a:schemeClr val="bg1">
                  <a:lumMod val="85000"/>
                </a:schemeClr>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1011" name="Google Shape;1011;p81"/>
              <p:cNvSpPr/>
              <p:nvPr/>
            </p:nvSpPr>
            <p:spPr>
              <a:xfrm>
                <a:off x="5780024" y="3611009"/>
                <a:ext cx="754252" cy="387096"/>
              </a:xfrm>
              <a:custGeom>
                <a:avLst/>
                <a:gdLst/>
                <a:ahLst/>
                <a:cxnLst/>
                <a:rect l="l" t="t" r="r" b="b"/>
                <a:pathLst>
                  <a:path w="3422" h="1760" extrusionOk="0">
                    <a:moveTo>
                      <a:pt x="0" y="1760"/>
                    </a:moveTo>
                    <a:lnTo>
                      <a:pt x="168" y="1738"/>
                    </a:lnTo>
                    <a:lnTo>
                      <a:pt x="369" y="1675"/>
                    </a:lnTo>
                    <a:lnTo>
                      <a:pt x="487" y="1657"/>
                    </a:lnTo>
                    <a:lnTo>
                      <a:pt x="848" y="1490"/>
                    </a:lnTo>
                    <a:lnTo>
                      <a:pt x="1082" y="1419"/>
                    </a:lnTo>
                    <a:lnTo>
                      <a:pt x="1283" y="1365"/>
                    </a:lnTo>
                    <a:lnTo>
                      <a:pt x="1452" y="1386"/>
                    </a:lnTo>
                    <a:lnTo>
                      <a:pt x="1542" y="1478"/>
                    </a:lnTo>
                    <a:lnTo>
                      <a:pt x="1726" y="1418"/>
                    </a:lnTo>
                    <a:lnTo>
                      <a:pt x="1961" y="1298"/>
                    </a:lnTo>
                    <a:lnTo>
                      <a:pt x="2209" y="1511"/>
                    </a:lnTo>
                    <a:lnTo>
                      <a:pt x="2411" y="1626"/>
                    </a:lnTo>
                    <a:lnTo>
                      <a:pt x="2468" y="1748"/>
                    </a:lnTo>
                    <a:lnTo>
                      <a:pt x="2672" y="1590"/>
                    </a:lnTo>
                    <a:lnTo>
                      <a:pt x="2772" y="1460"/>
                    </a:lnTo>
                    <a:lnTo>
                      <a:pt x="2836" y="1300"/>
                    </a:lnTo>
                    <a:lnTo>
                      <a:pt x="2924" y="1148"/>
                    </a:lnTo>
                    <a:lnTo>
                      <a:pt x="3076" y="1068"/>
                    </a:lnTo>
                    <a:lnTo>
                      <a:pt x="3182" y="990"/>
                    </a:lnTo>
                    <a:lnTo>
                      <a:pt x="3244" y="932"/>
                    </a:lnTo>
                    <a:lnTo>
                      <a:pt x="3182" y="870"/>
                    </a:lnTo>
                    <a:lnTo>
                      <a:pt x="3002" y="960"/>
                    </a:lnTo>
                    <a:lnTo>
                      <a:pt x="2972" y="870"/>
                    </a:lnTo>
                    <a:lnTo>
                      <a:pt x="3076" y="844"/>
                    </a:lnTo>
                    <a:lnTo>
                      <a:pt x="3124" y="780"/>
                    </a:lnTo>
                    <a:lnTo>
                      <a:pt x="3122" y="660"/>
                    </a:lnTo>
                    <a:lnTo>
                      <a:pt x="3302" y="600"/>
                    </a:lnTo>
                    <a:lnTo>
                      <a:pt x="3404" y="476"/>
                    </a:lnTo>
                    <a:lnTo>
                      <a:pt x="3422" y="360"/>
                    </a:lnTo>
                    <a:lnTo>
                      <a:pt x="3302" y="240"/>
                    </a:lnTo>
                    <a:lnTo>
                      <a:pt x="3272" y="360"/>
                    </a:lnTo>
                    <a:lnTo>
                      <a:pt x="3180" y="332"/>
                    </a:lnTo>
                    <a:lnTo>
                      <a:pt x="3012" y="372"/>
                    </a:lnTo>
                    <a:lnTo>
                      <a:pt x="2912" y="270"/>
                    </a:lnTo>
                    <a:lnTo>
                      <a:pt x="2980" y="204"/>
                    </a:lnTo>
                    <a:lnTo>
                      <a:pt x="3092" y="260"/>
                    </a:lnTo>
                    <a:lnTo>
                      <a:pt x="3164" y="180"/>
                    </a:lnTo>
                    <a:lnTo>
                      <a:pt x="3272" y="150"/>
                    </a:lnTo>
                    <a:lnTo>
                      <a:pt x="3122" y="0"/>
                    </a:lnTo>
                    <a:lnTo>
                      <a:pt x="2924" y="92"/>
                    </a:lnTo>
                    <a:lnTo>
                      <a:pt x="2702" y="120"/>
                    </a:lnTo>
                    <a:lnTo>
                      <a:pt x="1852" y="372"/>
                    </a:lnTo>
                    <a:lnTo>
                      <a:pt x="1477" y="532"/>
                    </a:lnTo>
                    <a:lnTo>
                      <a:pt x="939" y="683"/>
                    </a:lnTo>
                    <a:lnTo>
                      <a:pt x="942" y="797"/>
                    </a:lnTo>
                    <a:lnTo>
                      <a:pt x="871" y="892"/>
                    </a:lnTo>
                    <a:lnTo>
                      <a:pt x="513" y="1070"/>
                    </a:lnTo>
                    <a:lnTo>
                      <a:pt x="545" y="1164"/>
                    </a:lnTo>
                    <a:lnTo>
                      <a:pt x="171" y="1451"/>
                    </a:lnTo>
                    <a:lnTo>
                      <a:pt x="93" y="1583"/>
                    </a:lnTo>
                    <a:lnTo>
                      <a:pt x="3" y="1614"/>
                    </a:lnTo>
                    <a:lnTo>
                      <a:pt x="0" y="1760"/>
                    </a:lnTo>
                    <a:close/>
                  </a:path>
                </a:pathLst>
              </a:custGeom>
              <a:solidFill>
                <a:schemeClr val="bg1">
                  <a:lumMod val="85000"/>
                </a:schemeClr>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1012" name="Google Shape;1012;p81"/>
              <p:cNvSpPr/>
              <p:nvPr/>
            </p:nvSpPr>
            <p:spPr>
              <a:xfrm>
                <a:off x="5951128" y="3023971"/>
                <a:ext cx="510982" cy="371984"/>
              </a:xfrm>
              <a:custGeom>
                <a:avLst/>
                <a:gdLst/>
                <a:ahLst/>
                <a:cxnLst/>
                <a:rect l="l" t="t" r="r" b="b"/>
                <a:pathLst>
                  <a:path w="2320" h="1689" extrusionOk="0">
                    <a:moveTo>
                      <a:pt x="0" y="606"/>
                    </a:moveTo>
                    <a:lnTo>
                      <a:pt x="112" y="510"/>
                    </a:lnTo>
                    <a:lnTo>
                      <a:pt x="238" y="516"/>
                    </a:lnTo>
                    <a:lnTo>
                      <a:pt x="622" y="390"/>
                    </a:lnTo>
                    <a:lnTo>
                      <a:pt x="1192" y="198"/>
                    </a:lnTo>
                    <a:lnTo>
                      <a:pt x="1852" y="0"/>
                    </a:lnTo>
                    <a:lnTo>
                      <a:pt x="2110" y="174"/>
                    </a:lnTo>
                    <a:lnTo>
                      <a:pt x="2206" y="216"/>
                    </a:lnTo>
                    <a:lnTo>
                      <a:pt x="2122" y="336"/>
                    </a:lnTo>
                    <a:lnTo>
                      <a:pt x="2071" y="486"/>
                    </a:lnTo>
                    <a:lnTo>
                      <a:pt x="2176" y="654"/>
                    </a:lnTo>
                    <a:lnTo>
                      <a:pt x="2314" y="756"/>
                    </a:lnTo>
                    <a:lnTo>
                      <a:pt x="2320" y="840"/>
                    </a:lnTo>
                    <a:lnTo>
                      <a:pt x="2266" y="935"/>
                    </a:lnTo>
                    <a:lnTo>
                      <a:pt x="2230" y="1037"/>
                    </a:lnTo>
                    <a:lnTo>
                      <a:pt x="2156" y="1115"/>
                    </a:lnTo>
                    <a:lnTo>
                      <a:pt x="2042" y="1125"/>
                    </a:lnTo>
                    <a:lnTo>
                      <a:pt x="1978" y="1167"/>
                    </a:lnTo>
                    <a:lnTo>
                      <a:pt x="1912" y="1189"/>
                    </a:lnTo>
                    <a:lnTo>
                      <a:pt x="1786" y="1181"/>
                    </a:lnTo>
                    <a:lnTo>
                      <a:pt x="1718" y="1187"/>
                    </a:lnTo>
                    <a:lnTo>
                      <a:pt x="1574" y="1251"/>
                    </a:lnTo>
                    <a:lnTo>
                      <a:pt x="1462" y="1275"/>
                    </a:lnTo>
                    <a:lnTo>
                      <a:pt x="1382" y="1367"/>
                    </a:lnTo>
                    <a:lnTo>
                      <a:pt x="1208" y="1397"/>
                    </a:lnTo>
                    <a:lnTo>
                      <a:pt x="1080" y="1445"/>
                    </a:lnTo>
                    <a:lnTo>
                      <a:pt x="866" y="1505"/>
                    </a:lnTo>
                    <a:lnTo>
                      <a:pt x="687" y="1568"/>
                    </a:lnTo>
                    <a:lnTo>
                      <a:pt x="597" y="1568"/>
                    </a:lnTo>
                    <a:lnTo>
                      <a:pt x="489" y="1653"/>
                    </a:lnTo>
                    <a:lnTo>
                      <a:pt x="297" y="1689"/>
                    </a:lnTo>
                    <a:lnTo>
                      <a:pt x="234" y="1581"/>
                    </a:lnTo>
                    <a:lnTo>
                      <a:pt x="208" y="1307"/>
                    </a:lnTo>
                    <a:lnTo>
                      <a:pt x="136" y="1329"/>
                    </a:lnTo>
                    <a:lnTo>
                      <a:pt x="122" y="1035"/>
                    </a:lnTo>
                    <a:lnTo>
                      <a:pt x="0" y="606"/>
                    </a:lnTo>
                    <a:close/>
                  </a:path>
                </a:pathLst>
              </a:custGeom>
              <a:solidFill>
                <a:srgbClr val="D9D9D9"/>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1013" name="Google Shape;1013;p81"/>
              <p:cNvSpPr/>
              <p:nvPr/>
            </p:nvSpPr>
            <p:spPr>
              <a:xfrm>
                <a:off x="5974407" y="2646174"/>
                <a:ext cx="573837" cy="490555"/>
              </a:xfrm>
              <a:custGeom>
                <a:avLst/>
                <a:gdLst/>
                <a:ahLst/>
                <a:cxnLst/>
                <a:rect l="l" t="t" r="r" b="b"/>
                <a:pathLst>
                  <a:path w="2597" h="2224" extrusionOk="0">
                    <a:moveTo>
                      <a:pt x="0" y="2218"/>
                    </a:moveTo>
                    <a:lnTo>
                      <a:pt x="128" y="2224"/>
                    </a:lnTo>
                    <a:lnTo>
                      <a:pt x="1088" y="1905"/>
                    </a:lnTo>
                    <a:lnTo>
                      <a:pt x="1737" y="1708"/>
                    </a:lnTo>
                    <a:lnTo>
                      <a:pt x="2003" y="1884"/>
                    </a:lnTo>
                    <a:lnTo>
                      <a:pt x="2094" y="1924"/>
                    </a:lnTo>
                    <a:lnTo>
                      <a:pt x="2298" y="1936"/>
                    </a:lnTo>
                    <a:lnTo>
                      <a:pt x="2498" y="1968"/>
                    </a:lnTo>
                    <a:lnTo>
                      <a:pt x="2597" y="1826"/>
                    </a:lnTo>
                    <a:lnTo>
                      <a:pt x="2546" y="1760"/>
                    </a:lnTo>
                    <a:lnTo>
                      <a:pt x="2538" y="1656"/>
                    </a:lnTo>
                    <a:lnTo>
                      <a:pt x="2450" y="1584"/>
                    </a:lnTo>
                    <a:lnTo>
                      <a:pt x="2417" y="1466"/>
                    </a:lnTo>
                    <a:lnTo>
                      <a:pt x="2394" y="1272"/>
                    </a:lnTo>
                    <a:lnTo>
                      <a:pt x="2357" y="1046"/>
                    </a:lnTo>
                    <a:lnTo>
                      <a:pt x="2314" y="896"/>
                    </a:lnTo>
                    <a:lnTo>
                      <a:pt x="2282" y="696"/>
                    </a:lnTo>
                    <a:lnTo>
                      <a:pt x="2087" y="386"/>
                    </a:lnTo>
                    <a:lnTo>
                      <a:pt x="2027" y="146"/>
                    </a:lnTo>
                    <a:lnTo>
                      <a:pt x="1986" y="56"/>
                    </a:lnTo>
                    <a:lnTo>
                      <a:pt x="1906" y="0"/>
                    </a:lnTo>
                    <a:lnTo>
                      <a:pt x="1847" y="56"/>
                    </a:lnTo>
                    <a:lnTo>
                      <a:pt x="1727" y="86"/>
                    </a:lnTo>
                    <a:lnTo>
                      <a:pt x="1586" y="152"/>
                    </a:lnTo>
                    <a:lnTo>
                      <a:pt x="1367" y="206"/>
                    </a:lnTo>
                    <a:lnTo>
                      <a:pt x="1282" y="320"/>
                    </a:lnTo>
                    <a:lnTo>
                      <a:pt x="1186" y="446"/>
                    </a:lnTo>
                    <a:lnTo>
                      <a:pt x="1194" y="568"/>
                    </a:lnTo>
                    <a:lnTo>
                      <a:pt x="1226" y="648"/>
                    </a:lnTo>
                    <a:lnTo>
                      <a:pt x="1036" y="836"/>
                    </a:lnTo>
                    <a:lnTo>
                      <a:pt x="1114" y="872"/>
                    </a:lnTo>
                    <a:lnTo>
                      <a:pt x="1186" y="836"/>
                    </a:lnTo>
                    <a:lnTo>
                      <a:pt x="1202" y="912"/>
                    </a:lnTo>
                    <a:lnTo>
                      <a:pt x="1126" y="986"/>
                    </a:lnTo>
                    <a:lnTo>
                      <a:pt x="1247" y="1046"/>
                    </a:lnTo>
                    <a:lnTo>
                      <a:pt x="1277" y="1136"/>
                    </a:lnTo>
                    <a:lnTo>
                      <a:pt x="1122" y="1184"/>
                    </a:lnTo>
                    <a:lnTo>
                      <a:pt x="962" y="1280"/>
                    </a:lnTo>
                    <a:lnTo>
                      <a:pt x="796" y="1406"/>
                    </a:lnTo>
                    <a:lnTo>
                      <a:pt x="634" y="1376"/>
                    </a:lnTo>
                    <a:lnTo>
                      <a:pt x="466" y="1440"/>
                    </a:lnTo>
                    <a:lnTo>
                      <a:pt x="314" y="1536"/>
                    </a:lnTo>
                    <a:lnTo>
                      <a:pt x="306" y="1632"/>
                    </a:lnTo>
                    <a:lnTo>
                      <a:pt x="406" y="1736"/>
                    </a:lnTo>
                    <a:lnTo>
                      <a:pt x="402" y="1848"/>
                    </a:lnTo>
                    <a:lnTo>
                      <a:pt x="316" y="1946"/>
                    </a:lnTo>
                    <a:lnTo>
                      <a:pt x="0" y="2218"/>
                    </a:lnTo>
                    <a:close/>
                  </a:path>
                </a:pathLst>
              </a:custGeom>
              <a:solidFill>
                <a:srgbClr val="D9D9D9"/>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1" i="0" u="none" strike="noStrike" cap="none">
                  <a:solidFill>
                    <a:srgbClr val="000000"/>
                  </a:solidFill>
                  <a:latin typeface="Arial"/>
                  <a:ea typeface="Arial"/>
                  <a:cs typeface="Arial"/>
                  <a:sym typeface="Arial"/>
                </a:endParaRPr>
              </a:p>
            </p:txBody>
          </p:sp>
          <p:sp>
            <p:nvSpPr>
              <p:cNvPr id="1014" name="Google Shape;1014;p81"/>
              <p:cNvSpPr/>
              <p:nvPr/>
            </p:nvSpPr>
            <p:spPr>
              <a:xfrm>
                <a:off x="6395764" y="2590376"/>
                <a:ext cx="162956" cy="289450"/>
              </a:xfrm>
              <a:custGeom>
                <a:avLst/>
                <a:gdLst/>
                <a:ahLst/>
                <a:cxnLst/>
                <a:rect l="l" t="t" r="r" b="b"/>
                <a:pathLst>
                  <a:path w="734" h="1311" extrusionOk="0">
                    <a:moveTo>
                      <a:pt x="0" y="255"/>
                    </a:moveTo>
                    <a:lnTo>
                      <a:pt x="358" y="143"/>
                    </a:lnTo>
                    <a:lnTo>
                      <a:pt x="558" y="23"/>
                    </a:lnTo>
                    <a:lnTo>
                      <a:pt x="651" y="0"/>
                    </a:lnTo>
                    <a:lnTo>
                      <a:pt x="711" y="180"/>
                    </a:lnTo>
                    <a:lnTo>
                      <a:pt x="734" y="295"/>
                    </a:lnTo>
                    <a:lnTo>
                      <a:pt x="651" y="420"/>
                    </a:lnTo>
                    <a:lnTo>
                      <a:pt x="638" y="663"/>
                    </a:lnTo>
                    <a:lnTo>
                      <a:pt x="651" y="810"/>
                    </a:lnTo>
                    <a:lnTo>
                      <a:pt x="662" y="959"/>
                    </a:lnTo>
                    <a:lnTo>
                      <a:pt x="702" y="1143"/>
                    </a:lnTo>
                    <a:lnTo>
                      <a:pt x="734" y="1215"/>
                    </a:lnTo>
                    <a:lnTo>
                      <a:pt x="454" y="1311"/>
                    </a:lnTo>
                    <a:lnTo>
                      <a:pt x="406" y="1155"/>
                    </a:lnTo>
                    <a:lnTo>
                      <a:pt x="374" y="953"/>
                    </a:lnTo>
                    <a:lnTo>
                      <a:pt x="180" y="639"/>
                    </a:lnTo>
                    <a:lnTo>
                      <a:pt x="122" y="409"/>
                    </a:lnTo>
                    <a:lnTo>
                      <a:pt x="82" y="315"/>
                    </a:lnTo>
                    <a:lnTo>
                      <a:pt x="0" y="255"/>
                    </a:lnTo>
                    <a:close/>
                  </a:path>
                </a:pathLst>
              </a:custGeom>
              <a:solidFill>
                <a:srgbClr val="D9D9D9"/>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1015" name="Google Shape;1015;p81"/>
              <p:cNvSpPr/>
              <p:nvPr/>
            </p:nvSpPr>
            <p:spPr>
              <a:xfrm>
                <a:off x="6407404" y="3070469"/>
                <a:ext cx="132692" cy="262714"/>
              </a:xfrm>
              <a:custGeom>
                <a:avLst/>
                <a:gdLst/>
                <a:ahLst/>
                <a:cxnLst/>
                <a:rect l="l" t="t" r="r" b="b"/>
                <a:pathLst>
                  <a:path w="601" h="1190" extrusionOk="0">
                    <a:moveTo>
                      <a:pt x="54" y="119"/>
                    </a:moveTo>
                    <a:lnTo>
                      <a:pt x="0" y="269"/>
                    </a:lnTo>
                    <a:lnTo>
                      <a:pt x="106" y="440"/>
                    </a:lnTo>
                    <a:lnTo>
                      <a:pt x="244" y="540"/>
                    </a:lnTo>
                    <a:lnTo>
                      <a:pt x="250" y="624"/>
                    </a:lnTo>
                    <a:lnTo>
                      <a:pt x="199" y="716"/>
                    </a:lnTo>
                    <a:lnTo>
                      <a:pt x="159" y="821"/>
                    </a:lnTo>
                    <a:lnTo>
                      <a:pt x="87" y="902"/>
                    </a:lnTo>
                    <a:lnTo>
                      <a:pt x="141" y="1059"/>
                    </a:lnTo>
                    <a:lnTo>
                      <a:pt x="254" y="1044"/>
                    </a:lnTo>
                    <a:lnTo>
                      <a:pt x="346" y="1135"/>
                    </a:lnTo>
                    <a:lnTo>
                      <a:pt x="446" y="1190"/>
                    </a:lnTo>
                    <a:lnTo>
                      <a:pt x="481" y="989"/>
                    </a:lnTo>
                    <a:lnTo>
                      <a:pt x="511" y="869"/>
                    </a:lnTo>
                    <a:lnTo>
                      <a:pt x="538" y="724"/>
                    </a:lnTo>
                    <a:lnTo>
                      <a:pt x="601" y="569"/>
                    </a:lnTo>
                    <a:lnTo>
                      <a:pt x="571" y="389"/>
                    </a:lnTo>
                    <a:lnTo>
                      <a:pt x="451" y="299"/>
                    </a:lnTo>
                    <a:lnTo>
                      <a:pt x="455" y="175"/>
                    </a:lnTo>
                    <a:lnTo>
                      <a:pt x="540" y="45"/>
                    </a:lnTo>
                    <a:lnTo>
                      <a:pt x="340" y="12"/>
                    </a:lnTo>
                    <a:lnTo>
                      <a:pt x="135" y="0"/>
                    </a:lnTo>
                    <a:lnTo>
                      <a:pt x="54" y="119"/>
                    </a:lnTo>
                    <a:close/>
                  </a:path>
                </a:pathLst>
              </a:custGeom>
              <a:solidFill>
                <a:srgbClr val="D8D8D8"/>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1016" name="Google Shape;1016;p81"/>
              <p:cNvSpPr/>
              <p:nvPr/>
            </p:nvSpPr>
            <p:spPr>
              <a:xfrm>
                <a:off x="6508669" y="2910050"/>
                <a:ext cx="154808" cy="138332"/>
              </a:xfrm>
              <a:custGeom>
                <a:avLst/>
                <a:gdLst/>
                <a:ahLst/>
                <a:cxnLst/>
                <a:rect l="l" t="t" r="r" b="b"/>
                <a:pathLst>
                  <a:path w="700" h="630" extrusionOk="0">
                    <a:moveTo>
                      <a:pt x="181" y="630"/>
                    </a:moveTo>
                    <a:lnTo>
                      <a:pt x="490" y="421"/>
                    </a:lnTo>
                    <a:lnTo>
                      <a:pt x="700" y="293"/>
                    </a:lnTo>
                    <a:lnTo>
                      <a:pt x="682" y="128"/>
                    </a:lnTo>
                    <a:lnTo>
                      <a:pt x="545" y="0"/>
                    </a:lnTo>
                    <a:lnTo>
                      <a:pt x="0" y="276"/>
                    </a:lnTo>
                    <a:lnTo>
                      <a:pt x="31" y="388"/>
                    </a:lnTo>
                    <a:lnTo>
                      <a:pt x="120" y="463"/>
                    </a:lnTo>
                    <a:lnTo>
                      <a:pt x="130" y="570"/>
                    </a:lnTo>
                    <a:lnTo>
                      <a:pt x="181" y="630"/>
                    </a:lnTo>
                    <a:close/>
                  </a:path>
                </a:pathLst>
              </a:custGeom>
              <a:solidFill>
                <a:srgbClr val="D8D8D8"/>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1017" name="Google Shape;1017;p81"/>
              <p:cNvSpPr/>
              <p:nvPr/>
            </p:nvSpPr>
            <p:spPr>
              <a:xfrm>
                <a:off x="6497029" y="2784505"/>
                <a:ext cx="303796" cy="187155"/>
              </a:xfrm>
              <a:custGeom>
                <a:avLst/>
                <a:gdLst/>
                <a:ahLst/>
                <a:cxnLst/>
                <a:rect l="l" t="t" r="r" b="b"/>
                <a:pathLst>
                  <a:path w="1383" h="850" extrusionOk="0">
                    <a:moveTo>
                      <a:pt x="753" y="90"/>
                    </a:moveTo>
                    <a:lnTo>
                      <a:pt x="693" y="210"/>
                    </a:lnTo>
                    <a:lnTo>
                      <a:pt x="281" y="340"/>
                    </a:lnTo>
                    <a:lnTo>
                      <a:pt x="0" y="436"/>
                    </a:lnTo>
                    <a:lnTo>
                      <a:pt x="30" y="645"/>
                    </a:lnTo>
                    <a:lnTo>
                      <a:pt x="57" y="850"/>
                    </a:lnTo>
                    <a:lnTo>
                      <a:pt x="597" y="573"/>
                    </a:lnTo>
                    <a:lnTo>
                      <a:pt x="825" y="507"/>
                    </a:lnTo>
                    <a:lnTo>
                      <a:pt x="913" y="675"/>
                    </a:lnTo>
                    <a:lnTo>
                      <a:pt x="1023" y="750"/>
                    </a:lnTo>
                    <a:lnTo>
                      <a:pt x="1065" y="659"/>
                    </a:lnTo>
                    <a:lnTo>
                      <a:pt x="1233" y="540"/>
                    </a:lnTo>
                    <a:lnTo>
                      <a:pt x="1383" y="450"/>
                    </a:lnTo>
                    <a:lnTo>
                      <a:pt x="1337" y="383"/>
                    </a:lnTo>
                    <a:lnTo>
                      <a:pt x="1325" y="325"/>
                    </a:lnTo>
                    <a:lnTo>
                      <a:pt x="1297" y="233"/>
                    </a:lnTo>
                    <a:lnTo>
                      <a:pt x="1273" y="263"/>
                    </a:lnTo>
                    <a:lnTo>
                      <a:pt x="1285" y="319"/>
                    </a:lnTo>
                    <a:lnTo>
                      <a:pt x="1273" y="371"/>
                    </a:lnTo>
                    <a:lnTo>
                      <a:pt x="1297" y="435"/>
                    </a:lnTo>
                    <a:lnTo>
                      <a:pt x="1203" y="510"/>
                    </a:lnTo>
                    <a:lnTo>
                      <a:pt x="1081" y="451"/>
                    </a:lnTo>
                    <a:lnTo>
                      <a:pt x="933" y="270"/>
                    </a:lnTo>
                    <a:lnTo>
                      <a:pt x="889" y="123"/>
                    </a:lnTo>
                    <a:lnTo>
                      <a:pt x="753" y="0"/>
                    </a:lnTo>
                    <a:lnTo>
                      <a:pt x="753" y="90"/>
                    </a:lnTo>
                    <a:close/>
                  </a:path>
                </a:pathLst>
              </a:custGeom>
              <a:solidFill>
                <a:srgbClr val="D8D8D8"/>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1018" name="Google Shape;1018;p81"/>
              <p:cNvSpPr/>
              <p:nvPr/>
            </p:nvSpPr>
            <p:spPr>
              <a:xfrm>
                <a:off x="6537768" y="2569452"/>
                <a:ext cx="135020" cy="288288"/>
              </a:xfrm>
              <a:custGeom>
                <a:avLst/>
                <a:gdLst/>
                <a:ahLst/>
                <a:cxnLst/>
                <a:rect l="l" t="t" r="r" b="b"/>
                <a:pathLst>
                  <a:path w="615" h="1311" extrusionOk="0">
                    <a:moveTo>
                      <a:pt x="349" y="1231"/>
                    </a:moveTo>
                    <a:lnTo>
                      <a:pt x="507" y="1183"/>
                    </a:lnTo>
                    <a:lnTo>
                      <a:pt x="567" y="1063"/>
                    </a:lnTo>
                    <a:lnTo>
                      <a:pt x="567" y="975"/>
                    </a:lnTo>
                    <a:lnTo>
                      <a:pt x="615" y="900"/>
                    </a:lnTo>
                    <a:lnTo>
                      <a:pt x="508" y="859"/>
                    </a:lnTo>
                    <a:lnTo>
                      <a:pt x="472" y="721"/>
                    </a:lnTo>
                    <a:lnTo>
                      <a:pt x="285" y="390"/>
                    </a:lnTo>
                    <a:lnTo>
                      <a:pt x="135" y="0"/>
                    </a:lnTo>
                    <a:lnTo>
                      <a:pt x="46" y="31"/>
                    </a:lnTo>
                    <a:lnTo>
                      <a:pt x="13" y="97"/>
                    </a:lnTo>
                    <a:lnTo>
                      <a:pt x="75" y="277"/>
                    </a:lnTo>
                    <a:lnTo>
                      <a:pt x="96" y="393"/>
                    </a:lnTo>
                    <a:lnTo>
                      <a:pt x="12" y="514"/>
                    </a:lnTo>
                    <a:lnTo>
                      <a:pt x="0" y="766"/>
                    </a:lnTo>
                    <a:lnTo>
                      <a:pt x="24" y="1056"/>
                    </a:lnTo>
                    <a:lnTo>
                      <a:pt x="64" y="1239"/>
                    </a:lnTo>
                    <a:lnTo>
                      <a:pt x="96" y="1311"/>
                    </a:lnTo>
                    <a:lnTo>
                      <a:pt x="349" y="1231"/>
                    </a:lnTo>
                    <a:close/>
                  </a:path>
                </a:pathLst>
              </a:custGeom>
              <a:solidFill>
                <a:srgbClr val="D8D8D8"/>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1019" name="Google Shape;1019;p81"/>
              <p:cNvSpPr/>
              <p:nvPr/>
            </p:nvSpPr>
            <p:spPr>
              <a:xfrm>
                <a:off x="6566867" y="2281164"/>
                <a:ext cx="306124" cy="487067"/>
              </a:xfrm>
              <a:custGeom>
                <a:avLst/>
                <a:gdLst/>
                <a:ahLst/>
                <a:cxnLst/>
                <a:rect l="l" t="t" r="r" b="b"/>
                <a:pathLst>
                  <a:path w="1386" h="2211" extrusionOk="0">
                    <a:moveTo>
                      <a:pt x="0" y="1313"/>
                    </a:moveTo>
                    <a:lnTo>
                      <a:pt x="153" y="1703"/>
                    </a:lnTo>
                    <a:lnTo>
                      <a:pt x="337" y="2030"/>
                    </a:lnTo>
                    <a:lnTo>
                      <a:pt x="373" y="2169"/>
                    </a:lnTo>
                    <a:lnTo>
                      <a:pt x="483" y="2211"/>
                    </a:lnTo>
                    <a:lnTo>
                      <a:pt x="576" y="1976"/>
                    </a:lnTo>
                    <a:lnTo>
                      <a:pt x="577" y="1853"/>
                    </a:lnTo>
                    <a:lnTo>
                      <a:pt x="657" y="1757"/>
                    </a:lnTo>
                    <a:lnTo>
                      <a:pt x="753" y="1677"/>
                    </a:lnTo>
                    <a:lnTo>
                      <a:pt x="876" y="1526"/>
                    </a:lnTo>
                    <a:lnTo>
                      <a:pt x="906" y="1406"/>
                    </a:lnTo>
                    <a:lnTo>
                      <a:pt x="865" y="1373"/>
                    </a:lnTo>
                    <a:lnTo>
                      <a:pt x="937" y="1293"/>
                    </a:lnTo>
                    <a:lnTo>
                      <a:pt x="996" y="1406"/>
                    </a:lnTo>
                    <a:lnTo>
                      <a:pt x="1026" y="1376"/>
                    </a:lnTo>
                    <a:lnTo>
                      <a:pt x="1026" y="1226"/>
                    </a:lnTo>
                    <a:lnTo>
                      <a:pt x="1206" y="1136"/>
                    </a:lnTo>
                    <a:lnTo>
                      <a:pt x="1289" y="1056"/>
                    </a:lnTo>
                    <a:lnTo>
                      <a:pt x="1386" y="956"/>
                    </a:lnTo>
                    <a:lnTo>
                      <a:pt x="1386" y="836"/>
                    </a:lnTo>
                    <a:lnTo>
                      <a:pt x="1305" y="792"/>
                    </a:lnTo>
                    <a:lnTo>
                      <a:pt x="1296" y="716"/>
                    </a:lnTo>
                    <a:lnTo>
                      <a:pt x="1193" y="728"/>
                    </a:lnTo>
                    <a:lnTo>
                      <a:pt x="1116" y="686"/>
                    </a:lnTo>
                    <a:lnTo>
                      <a:pt x="1065" y="600"/>
                    </a:lnTo>
                    <a:lnTo>
                      <a:pt x="966" y="596"/>
                    </a:lnTo>
                    <a:lnTo>
                      <a:pt x="897" y="528"/>
                    </a:lnTo>
                    <a:lnTo>
                      <a:pt x="881" y="400"/>
                    </a:lnTo>
                    <a:lnTo>
                      <a:pt x="801" y="296"/>
                    </a:lnTo>
                    <a:lnTo>
                      <a:pt x="761" y="184"/>
                    </a:lnTo>
                    <a:lnTo>
                      <a:pt x="681" y="0"/>
                    </a:lnTo>
                    <a:lnTo>
                      <a:pt x="577" y="8"/>
                    </a:lnTo>
                    <a:lnTo>
                      <a:pt x="473" y="8"/>
                    </a:lnTo>
                    <a:lnTo>
                      <a:pt x="369" y="128"/>
                    </a:lnTo>
                    <a:lnTo>
                      <a:pt x="276" y="176"/>
                    </a:lnTo>
                    <a:lnTo>
                      <a:pt x="185" y="120"/>
                    </a:lnTo>
                    <a:lnTo>
                      <a:pt x="156" y="56"/>
                    </a:lnTo>
                    <a:lnTo>
                      <a:pt x="81" y="216"/>
                    </a:lnTo>
                    <a:lnTo>
                      <a:pt x="113" y="296"/>
                    </a:lnTo>
                    <a:lnTo>
                      <a:pt x="97" y="392"/>
                    </a:lnTo>
                    <a:lnTo>
                      <a:pt x="57" y="549"/>
                    </a:lnTo>
                    <a:lnTo>
                      <a:pt x="81" y="704"/>
                    </a:lnTo>
                    <a:lnTo>
                      <a:pt x="129" y="861"/>
                    </a:lnTo>
                    <a:lnTo>
                      <a:pt x="96" y="986"/>
                    </a:lnTo>
                    <a:lnTo>
                      <a:pt x="57" y="1184"/>
                    </a:lnTo>
                    <a:lnTo>
                      <a:pt x="0" y="1313"/>
                    </a:lnTo>
                    <a:close/>
                  </a:path>
                </a:pathLst>
              </a:custGeom>
              <a:solidFill>
                <a:srgbClr val="D8D8D8"/>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1020" name="Google Shape;1020;p81"/>
              <p:cNvSpPr/>
              <p:nvPr/>
            </p:nvSpPr>
            <p:spPr>
              <a:xfrm>
                <a:off x="6524964" y="3014671"/>
                <a:ext cx="137348" cy="115083"/>
              </a:xfrm>
              <a:custGeom>
                <a:avLst/>
                <a:gdLst/>
                <a:ahLst/>
                <a:cxnLst/>
                <a:rect l="l" t="t" r="r" b="b"/>
                <a:pathLst>
                  <a:path w="622" h="519" extrusionOk="0">
                    <a:moveTo>
                      <a:pt x="60" y="322"/>
                    </a:moveTo>
                    <a:lnTo>
                      <a:pt x="147" y="240"/>
                    </a:lnTo>
                    <a:lnTo>
                      <a:pt x="281" y="187"/>
                    </a:lnTo>
                    <a:lnTo>
                      <a:pt x="435" y="101"/>
                    </a:lnTo>
                    <a:lnTo>
                      <a:pt x="531" y="34"/>
                    </a:lnTo>
                    <a:lnTo>
                      <a:pt x="608" y="0"/>
                    </a:lnTo>
                    <a:lnTo>
                      <a:pt x="622" y="34"/>
                    </a:lnTo>
                    <a:lnTo>
                      <a:pt x="584" y="82"/>
                    </a:lnTo>
                    <a:lnTo>
                      <a:pt x="450" y="202"/>
                    </a:lnTo>
                    <a:lnTo>
                      <a:pt x="262" y="355"/>
                    </a:lnTo>
                    <a:lnTo>
                      <a:pt x="142" y="442"/>
                    </a:lnTo>
                    <a:lnTo>
                      <a:pt x="89" y="495"/>
                    </a:lnTo>
                    <a:lnTo>
                      <a:pt x="8" y="519"/>
                    </a:lnTo>
                    <a:lnTo>
                      <a:pt x="0" y="442"/>
                    </a:lnTo>
                    <a:lnTo>
                      <a:pt x="60" y="322"/>
                    </a:lnTo>
                    <a:close/>
                  </a:path>
                </a:pathLst>
              </a:custGeom>
              <a:solidFill>
                <a:srgbClr val="D8D8D8"/>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1" i="0" u="none" strike="noStrike" cap="none">
                  <a:solidFill>
                    <a:srgbClr val="000000"/>
                  </a:solidFill>
                  <a:latin typeface="Arial"/>
                  <a:ea typeface="Arial"/>
                  <a:cs typeface="Arial"/>
                  <a:sym typeface="Arial"/>
                </a:endParaRPr>
              </a:p>
            </p:txBody>
          </p:sp>
          <p:sp>
            <p:nvSpPr>
              <p:cNvPr id="1021" name="Google Shape;1021;p81"/>
              <p:cNvSpPr/>
              <p:nvPr/>
            </p:nvSpPr>
            <p:spPr>
              <a:xfrm>
                <a:off x="6628558" y="2896101"/>
                <a:ext cx="68674" cy="79047"/>
              </a:xfrm>
              <a:custGeom>
                <a:avLst/>
                <a:gdLst/>
                <a:ahLst/>
                <a:cxnLst/>
                <a:rect l="l" t="t" r="r" b="b"/>
                <a:pathLst>
                  <a:path w="314" h="363" extrusionOk="0">
                    <a:moveTo>
                      <a:pt x="0" y="69"/>
                    </a:moveTo>
                    <a:lnTo>
                      <a:pt x="225" y="0"/>
                    </a:lnTo>
                    <a:lnTo>
                      <a:pt x="314" y="171"/>
                    </a:lnTo>
                    <a:lnTo>
                      <a:pt x="273" y="192"/>
                    </a:lnTo>
                    <a:lnTo>
                      <a:pt x="237" y="282"/>
                    </a:lnTo>
                    <a:lnTo>
                      <a:pt x="156" y="363"/>
                    </a:lnTo>
                    <a:lnTo>
                      <a:pt x="138" y="195"/>
                    </a:lnTo>
                    <a:lnTo>
                      <a:pt x="0" y="69"/>
                    </a:lnTo>
                    <a:close/>
                  </a:path>
                </a:pathLst>
              </a:custGeom>
              <a:solidFill>
                <a:schemeClr val="accent1"/>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1022" name="Google Shape;1022;p81"/>
              <p:cNvSpPr/>
              <p:nvPr/>
            </p:nvSpPr>
            <p:spPr>
              <a:xfrm>
                <a:off x="5088627" y="2710109"/>
                <a:ext cx="481883" cy="223191"/>
              </a:xfrm>
              <a:custGeom>
                <a:avLst/>
                <a:gdLst/>
                <a:ahLst/>
                <a:cxnLst/>
                <a:rect l="l" t="t" r="r" b="b"/>
                <a:pathLst>
                  <a:path w="2182" h="1010" extrusionOk="0">
                    <a:moveTo>
                      <a:pt x="0" y="557"/>
                    </a:moveTo>
                    <a:lnTo>
                      <a:pt x="148" y="482"/>
                    </a:lnTo>
                    <a:lnTo>
                      <a:pt x="310" y="350"/>
                    </a:lnTo>
                    <a:lnTo>
                      <a:pt x="406" y="248"/>
                    </a:lnTo>
                    <a:lnTo>
                      <a:pt x="549" y="90"/>
                    </a:lnTo>
                    <a:lnTo>
                      <a:pt x="776" y="0"/>
                    </a:lnTo>
                    <a:lnTo>
                      <a:pt x="778" y="104"/>
                    </a:lnTo>
                    <a:lnTo>
                      <a:pt x="694" y="158"/>
                    </a:lnTo>
                    <a:lnTo>
                      <a:pt x="598" y="206"/>
                    </a:lnTo>
                    <a:lnTo>
                      <a:pt x="634" y="272"/>
                    </a:lnTo>
                    <a:lnTo>
                      <a:pt x="616" y="290"/>
                    </a:lnTo>
                    <a:lnTo>
                      <a:pt x="640" y="363"/>
                    </a:lnTo>
                    <a:lnTo>
                      <a:pt x="742" y="302"/>
                    </a:lnTo>
                    <a:lnTo>
                      <a:pt x="844" y="297"/>
                    </a:lnTo>
                    <a:lnTo>
                      <a:pt x="1003" y="408"/>
                    </a:lnTo>
                    <a:lnTo>
                      <a:pt x="1120" y="404"/>
                    </a:lnTo>
                    <a:lnTo>
                      <a:pt x="1229" y="453"/>
                    </a:lnTo>
                    <a:lnTo>
                      <a:pt x="1312" y="410"/>
                    </a:lnTo>
                    <a:lnTo>
                      <a:pt x="1366" y="362"/>
                    </a:lnTo>
                    <a:lnTo>
                      <a:pt x="1486" y="278"/>
                    </a:lnTo>
                    <a:lnTo>
                      <a:pt x="1638" y="227"/>
                    </a:lnTo>
                    <a:lnTo>
                      <a:pt x="1726" y="188"/>
                    </a:lnTo>
                    <a:lnTo>
                      <a:pt x="1768" y="278"/>
                    </a:lnTo>
                    <a:lnTo>
                      <a:pt x="1819" y="363"/>
                    </a:lnTo>
                    <a:lnTo>
                      <a:pt x="1930" y="356"/>
                    </a:lnTo>
                    <a:lnTo>
                      <a:pt x="2014" y="308"/>
                    </a:lnTo>
                    <a:lnTo>
                      <a:pt x="2140" y="326"/>
                    </a:lnTo>
                    <a:lnTo>
                      <a:pt x="2182" y="408"/>
                    </a:lnTo>
                    <a:lnTo>
                      <a:pt x="2182" y="499"/>
                    </a:lnTo>
                    <a:lnTo>
                      <a:pt x="2128" y="464"/>
                    </a:lnTo>
                    <a:lnTo>
                      <a:pt x="2046" y="453"/>
                    </a:lnTo>
                    <a:lnTo>
                      <a:pt x="1955" y="544"/>
                    </a:lnTo>
                    <a:lnTo>
                      <a:pt x="1865" y="499"/>
                    </a:lnTo>
                    <a:lnTo>
                      <a:pt x="1780" y="482"/>
                    </a:lnTo>
                    <a:lnTo>
                      <a:pt x="1683" y="499"/>
                    </a:lnTo>
                    <a:lnTo>
                      <a:pt x="1592" y="589"/>
                    </a:lnTo>
                    <a:lnTo>
                      <a:pt x="1411" y="725"/>
                    </a:lnTo>
                    <a:lnTo>
                      <a:pt x="1366" y="816"/>
                    </a:lnTo>
                    <a:lnTo>
                      <a:pt x="1320" y="816"/>
                    </a:lnTo>
                    <a:lnTo>
                      <a:pt x="1320" y="725"/>
                    </a:lnTo>
                    <a:lnTo>
                      <a:pt x="1234" y="698"/>
                    </a:lnTo>
                    <a:lnTo>
                      <a:pt x="1180" y="710"/>
                    </a:lnTo>
                    <a:lnTo>
                      <a:pt x="1162" y="764"/>
                    </a:lnTo>
                    <a:lnTo>
                      <a:pt x="1120" y="914"/>
                    </a:lnTo>
                    <a:lnTo>
                      <a:pt x="1020" y="1010"/>
                    </a:lnTo>
                    <a:lnTo>
                      <a:pt x="928" y="914"/>
                    </a:lnTo>
                    <a:lnTo>
                      <a:pt x="924" y="853"/>
                    </a:lnTo>
                    <a:lnTo>
                      <a:pt x="777" y="736"/>
                    </a:lnTo>
                    <a:lnTo>
                      <a:pt x="598" y="767"/>
                    </a:lnTo>
                    <a:lnTo>
                      <a:pt x="568" y="707"/>
                    </a:lnTo>
                    <a:lnTo>
                      <a:pt x="442" y="710"/>
                    </a:lnTo>
                    <a:lnTo>
                      <a:pt x="321" y="703"/>
                    </a:lnTo>
                    <a:lnTo>
                      <a:pt x="147" y="706"/>
                    </a:lnTo>
                    <a:lnTo>
                      <a:pt x="58" y="637"/>
                    </a:lnTo>
                    <a:lnTo>
                      <a:pt x="0" y="557"/>
                    </a:lnTo>
                    <a:close/>
                  </a:path>
                </a:pathLst>
              </a:custGeom>
              <a:solidFill>
                <a:schemeClr val="bg1">
                  <a:lumMod val="85000"/>
                </a:schemeClr>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1023" name="Google Shape;1023;p81"/>
              <p:cNvSpPr/>
              <p:nvPr/>
            </p:nvSpPr>
            <p:spPr>
              <a:xfrm>
                <a:off x="5420358" y="2846115"/>
                <a:ext cx="349191" cy="449869"/>
              </a:xfrm>
              <a:custGeom>
                <a:avLst/>
                <a:gdLst/>
                <a:ahLst/>
                <a:cxnLst/>
                <a:rect l="l" t="t" r="r" b="b"/>
                <a:pathLst>
                  <a:path w="1586" h="2040" extrusionOk="0">
                    <a:moveTo>
                      <a:pt x="506" y="0"/>
                    </a:moveTo>
                    <a:lnTo>
                      <a:pt x="392" y="48"/>
                    </a:lnTo>
                    <a:lnTo>
                      <a:pt x="368" y="132"/>
                    </a:lnTo>
                    <a:lnTo>
                      <a:pt x="434" y="204"/>
                    </a:lnTo>
                    <a:lnTo>
                      <a:pt x="363" y="293"/>
                    </a:lnTo>
                    <a:lnTo>
                      <a:pt x="386" y="378"/>
                    </a:lnTo>
                    <a:lnTo>
                      <a:pt x="332" y="468"/>
                    </a:lnTo>
                    <a:lnTo>
                      <a:pt x="266" y="414"/>
                    </a:lnTo>
                    <a:lnTo>
                      <a:pt x="224" y="330"/>
                    </a:lnTo>
                    <a:lnTo>
                      <a:pt x="128" y="462"/>
                    </a:lnTo>
                    <a:lnTo>
                      <a:pt x="68" y="480"/>
                    </a:lnTo>
                    <a:lnTo>
                      <a:pt x="26" y="648"/>
                    </a:lnTo>
                    <a:lnTo>
                      <a:pt x="68" y="750"/>
                    </a:lnTo>
                    <a:lnTo>
                      <a:pt x="0" y="883"/>
                    </a:lnTo>
                    <a:lnTo>
                      <a:pt x="38" y="978"/>
                    </a:lnTo>
                    <a:lnTo>
                      <a:pt x="62" y="1122"/>
                    </a:lnTo>
                    <a:lnTo>
                      <a:pt x="182" y="1272"/>
                    </a:lnTo>
                    <a:lnTo>
                      <a:pt x="212" y="1428"/>
                    </a:lnTo>
                    <a:lnTo>
                      <a:pt x="236" y="1584"/>
                    </a:lnTo>
                    <a:lnTo>
                      <a:pt x="137" y="2040"/>
                    </a:lnTo>
                    <a:lnTo>
                      <a:pt x="304" y="2013"/>
                    </a:lnTo>
                    <a:lnTo>
                      <a:pt x="766" y="1926"/>
                    </a:lnTo>
                    <a:lnTo>
                      <a:pt x="851" y="1983"/>
                    </a:lnTo>
                    <a:lnTo>
                      <a:pt x="973" y="1905"/>
                    </a:lnTo>
                    <a:lnTo>
                      <a:pt x="1166" y="1895"/>
                    </a:lnTo>
                    <a:lnTo>
                      <a:pt x="1166" y="1857"/>
                    </a:lnTo>
                    <a:lnTo>
                      <a:pt x="1360" y="1841"/>
                    </a:lnTo>
                    <a:lnTo>
                      <a:pt x="1406" y="1752"/>
                    </a:lnTo>
                    <a:lnTo>
                      <a:pt x="1460" y="1704"/>
                    </a:lnTo>
                    <a:lnTo>
                      <a:pt x="1466" y="1650"/>
                    </a:lnTo>
                    <a:lnTo>
                      <a:pt x="1409" y="1626"/>
                    </a:lnTo>
                    <a:lnTo>
                      <a:pt x="1472" y="1464"/>
                    </a:lnTo>
                    <a:lnTo>
                      <a:pt x="1544" y="1404"/>
                    </a:lnTo>
                    <a:lnTo>
                      <a:pt x="1574" y="1296"/>
                    </a:lnTo>
                    <a:lnTo>
                      <a:pt x="1586" y="1062"/>
                    </a:lnTo>
                    <a:lnTo>
                      <a:pt x="1502" y="900"/>
                    </a:lnTo>
                    <a:lnTo>
                      <a:pt x="1436" y="738"/>
                    </a:lnTo>
                    <a:lnTo>
                      <a:pt x="1322" y="696"/>
                    </a:lnTo>
                    <a:lnTo>
                      <a:pt x="1214" y="708"/>
                    </a:lnTo>
                    <a:lnTo>
                      <a:pt x="1166" y="786"/>
                    </a:lnTo>
                    <a:lnTo>
                      <a:pt x="1136" y="888"/>
                    </a:lnTo>
                    <a:lnTo>
                      <a:pt x="1040" y="918"/>
                    </a:lnTo>
                    <a:lnTo>
                      <a:pt x="952" y="837"/>
                    </a:lnTo>
                    <a:lnTo>
                      <a:pt x="1022" y="756"/>
                    </a:lnTo>
                    <a:lnTo>
                      <a:pt x="1064" y="666"/>
                    </a:lnTo>
                    <a:lnTo>
                      <a:pt x="1106" y="498"/>
                    </a:lnTo>
                    <a:lnTo>
                      <a:pt x="1064" y="348"/>
                    </a:lnTo>
                    <a:lnTo>
                      <a:pt x="986" y="246"/>
                    </a:lnTo>
                    <a:lnTo>
                      <a:pt x="1040" y="156"/>
                    </a:lnTo>
                    <a:lnTo>
                      <a:pt x="854" y="78"/>
                    </a:lnTo>
                    <a:lnTo>
                      <a:pt x="710" y="48"/>
                    </a:lnTo>
                    <a:lnTo>
                      <a:pt x="602" y="36"/>
                    </a:lnTo>
                    <a:lnTo>
                      <a:pt x="506" y="0"/>
                    </a:lnTo>
                    <a:close/>
                  </a:path>
                </a:pathLst>
              </a:custGeom>
              <a:solidFill>
                <a:schemeClr val="bg1">
                  <a:lumMod val="85000"/>
                </a:schemeClr>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1024" name="Google Shape;1024;p81"/>
              <p:cNvSpPr/>
              <p:nvPr/>
            </p:nvSpPr>
            <p:spPr>
              <a:xfrm>
                <a:off x="2487157" y="2398572"/>
                <a:ext cx="593624" cy="432432"/>
              </a:xfrm>
              <a:custGeom>
                <a:avLst/>
                <a:gdLst/>
                <a:ahLst/>
                <a:cxnLst/>
                <a:rect l="l" t="t" r="r" b="b"/>
                <a:pathLst>
                  <a:path w="2687" h="1962" extrusionOk="0">
                    <a:moveTo>
                      <a:pt x="90" y="132"/>
                    </a:moveTo>
                    <a:lnTo>
                      <a:pt x="0" y="252"/>
                    </a:lnTo>
                    <a:lnTo>
                      <a:pt x="60" y="492"/>
                    </a:lnTo>
                    <a:lnTo>
                      <a:pt x="81" y="686"/>
                    </a:lnTo>
                    <a:lnTo>
                      <a:pt x="30" y="792"/>
                    </a:lnTo>
                    <a:lnTo>
                      <a:pt x="118" y="878"/>
                    </a:lnTo>
                    <a:lnTo>
                      <a:pt x="30" y="912"/>
                    </a:lnTo>
                    <a:lnTo>
                      <a:pt x="120" y="1032"/>
                    </a:lnTo>
                    <a:lnTo>
                      <a:pt x="0" y="1122"/>
                    </a:lnTo>
                    <a:lnTo>
                      <a:pt x="30" y="1212"/>
                    </a:lnTo>
                    <a:lnTo>
                      <a:pt x="145" y="1243"/>
                    </a:lnTo>
                    <a:lnTo>
                      <a:pt x="246" y="1298"/>
                    </a:lnTo>
                    <a:lnTo>
                      <a:pt x="330" y="1392"/>
                    </a:lnTo>
                    <a:lnTo>
                      <a:pt x="390" y="1632"/>
                    </a:lnTo>
                    <a:lnTo>
                      <a:pt x="556" y="1637"/>
                    </a:lnTo>
                    <a:lnTo>
                      <a:pt x="750" y="1632"/>
                    </a:lnTo>
                    <a:lnTo>
                      <a:pt x="900" y="1782"/>
                    </a:lnTo>
                    <a:lnTo>
                      <a:pt x="1020" y="1692"/>
                    </a:lnTo>
                    <a:lnTo>
                      <a:pt x="1230" y="1812"/>
                    </a:lnTo>
                    <a:lnTo>
                      <a:pt x="1501" y="1782"/>
                    </a:lnTo>
                    <a:lnTo>
                      <a:pt x="1591" y="1842"/>
                    </a:lnTo>
                    <a:lnTo>
                      <a:pt x="1699" y="1801"/>
                    </a:lnTo>
                    <a:lnTo>
                      <a:pt x="1855" y="1801"/>
                    </a:lnTo>
                    <a:lnTo>
                      <a:pt x="1955" y="1865"/>
                    </a:lnTo>
                    <a:lnTo>
                      <a:pt x="2251" y="1962"/>
                    </a:lnTo>
                    <a:lnTo>
                      <a:pt x="2401" y="1962"/>
                    </a:lnTo>
                    <a:lnTo>
                      <a:pt x="2401" y="1782"/>
                    </a:lnTo>
                    <a:lnTo>
                      <a:pt x="2461" y="1572"/>
                    </a:lnTo>
                    <a:lnTo>
                      <a:pt x="2521" y="1362"/>
                    </a:lnTo>
                    <a:lnTo>
                      <a:pt x="2550" y="1225"/>
                    </a:lnTo>
                    <a:lnTo>
                      <a:pt x="2540" y="1033"/>
                    </a:lnTo>
                    <a:lnTo>
                      <a:pt x="2604" y="841"/>
                    </a:lnTo>
                    <a:lnTo>
                      <a:pt x="2641" y="631"/>
                    </a:lnTo>
                    <a:lnTo>
                      <a:pt x="2687" y="539"/>
                    </a:lnTo>
                    <a:lnTo>
                      <a:pt x="2312" y="411"/>
                    </a:lnTo>
                    <a:lnTo>
                      <a:pt x="2047" y="347"/>
                    </a:lnTo>
                    <a:lnTo>
                      <a:pt x="1690" y="283"/>
                    </a:lnTo>
                    <a:lnTo>
                      <a:pt x="1233" y="183"/>
                    </a:lnTo>
                    <a:lnTo>
                      <a:pt x="721" y="0"/>
                    </a:lnTo>
                    <a:lnTo>
                      <a:pt x="758" y="137"/>
                    </a:lnTo>
                    <a:lnTo>
                      <a:pt x="870" y="222"/>
                    </a:lnTo>
                    <a:lnTo>
                      <a:pt x="750" y="282"/>
                    </a:lnTo>
                    <a:lnTo>
                      <a:pt x="840" y="372"/>
                    </a:lnTo>
                    <a:lnTo>
                      <a:pt x="810" y="612"/>
                    </a:lnTo>
                    <a:lnTo>
                      <a:pt x="720" y="852"/>
                    </a:lnTo>
                    <a:lnTo>
                      <a:pt x="570" y="942"/>
                    </a:lnTo>
                    <a:lnTo>
                      <a:pt x="630" y="822"/>
                    </a:lnTo>
                    <a:lnTo>
                      <a:pt x="660" y="822"/>
                    </a:lnTo>
                    <a:lnTo>
                      <a:pt x="660" y="582"/>
                    </a:lnTo>
                    <a:lnTo>
                      <a:pt x="600" y="552"/>
                    </a:lnTo>
                    <a:lnTo>
                      <a:pt x="660" y="492"/>
                    </a:lnTo>
                    <a:lnTo>
                      <a:pt x="547" y="384"/>
                    </a:lnTo>
                    <a:lnTo>
                      <a:pt x="419" y="329"/>
                    </a:lnTo>
                    <a:lnTo>
                      <a:pt x="282" y="265"/>
                    </a:lnTo>
                    <a:lnTo>
                      <a:pt x="90" y="132"/>
                    </a:lnTo>
                    <a:close/>
                  </a:path>
                </a:pathLst>
              </a:custGeom>
              <a:solidFill>
                <a:srgbClr val="C25131"/>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1025" name="Google Shape;1025;p81"/>
              <p:cNvSpPr/>
              <p:nvPr/>
            </p:nvSpPr>
            <p:spPr>
              <a:xfrm>
                <a:off x="2320710" y="2665935"/>
                <a:ext cx="718169" cy="588200"/>
              </a:xfrm>
              <a:custGeom>
                <a:avLst/>
                <a:gdLst/>
                <a:ahLst/>
                <a:cxnLst/>
                <a:rect l="l" t="t" r="r" b="b"/>
                <a:pathLst>
                  <a:path w="3256" h="2669" extrusionOk="0">
                    <a:moveTo>
                      <a:pt x="789" y="0"/>
                    </a:moveTo>
                    <a:lnTo>
                      <a:pt x="672" y="155"/>
                    </a:lnTo>
                    <a:lnTo>
                      <a:pt x="694" y="359"/>
                    </a:lnTo>
                    <a:lnTo>
                      <a:pt x="574" y="449"/>
                    </a:lnTo>
                    <a:lnTo>
                      <a:pt x="544" y="599"/>
                    </a:lnTo>
                    <a:lnTo>
                      <a:pt x="480" y="731"/>
                    </a:lnTo>
                    <a:lnTo>
                      <a:pt x="416" y="915"/>
                    </a:lnTo>
                    <a:lnTo>
                      <a:pt x="304" y="1091"/>
                    </a:lnTo>
                    <a:lnTo>
                      <a:pt x="160" y="1267"/>
                    </a:lnTo>
                    <a:lnTo>
                      <a:pt x="152" y="1387"/>
                    </a:lnTo>
                    <a:lnTo>
                      <a:pt x="64" y="1499"/>
                    </a:lnTo>
                    <a:lnTo>
                      <a:pt x="88" y="1715"/>
                    </a:lnTo>
                    <a:lnTo>
                      <a:pt x="0" y="1883"/>
                    </a:lnTo>
                    <a:lnTo>
                      <a:pt x="48" y="1952"/>
                    </a:lnTo>
                    <a:lnTo>
                      <a:pt x="244" y="2009"/>
                    </a:lnTo>
                    <a:lnTo>
                      <a:pt x="1594" y="2429"/>
                    </a:lnTo>
                    <a:lnTo>
                      <a:pt x="2765" y="2669"/>
                    </a:lnTo>
                    <a:lnTo>
                      <a:pt x="2885" y="1859"/>
                    </a:lnTo>
                    <a:lnTo>
                      <a:pt x="3005" y="1679"/>
                    </a:lnTo>
                    <a:lnTo>
                      <a:pt x="2915" y="1559"/>
                    </a:lnTo>
                    <a:lnTo>
                      <a:pt x="2915" y="1439"/>
                    </a:lnTo>
                    <a:lnTo>
                      <a:pt x="3065" y="1349"/>
                    </a:lnTo>
                    <a:lnTo>
                      <a:pt x="3095" y="1199"/>
                    </a:lnTo>
                    <a:lnTo>
                      <a:pt x="3095" y="1169"/>
                    </a:lnTo>
                    <a:lnTo>
                      <a:pt x="3125" y="1109"/>
                    </a:lnTo>
                    <a:lnTo>
                      <a:pt x="3245" y="1079"/>
                    </a:lnTo>
                    <a:lnTo>
                      <a:pt x="3256" y="987"/>
                    </a:lnTo>
                    <a:lnTo>
                      <a:pt x="3245" y="869"/>
                    </a:lnTo>
                    <a:lnTo>
                      <a:pt x="3158" y="749"/>
                    </a:lnTo>
                    <a:lnTo>
                      <a:pt x="3012" y="749"/>
                    </a:lnTo>
                    <a:lnTo>
                      <a:pt x="2715" y="653"/>
                    </a:lnTo>
                    <a:lnTo>
                      <a:pt x="2615" y="587"/>
                    </a:lnTo>
                    <a:lnTo>
                      <a:pt x="2460" y="587"/>
                    </a:lnTo>
                    <a:lnTo>
                      <a:pt x="2351" y="629"/>
                    </a:lnTo>
                    <a:lnTo>
                      <a:pt x="2259" y="569"/>
                    </a:lnTo>
                    <a:lnTo>
                      <a:pt x="1989" y="599"/>
                    </a:lnTo>
                    <a:lnTo>
                      <a:pt x="1779" y="480"/>
                    </a:lnTo>
                    <a:lnTo>
                      <a:pt x="1659" y="569"/>
                    </a:lnTo>
                    <a:lnTo>
                      <a:pt x="1508" y="419"/>
                    </a:lnTo>
                    <a:lnTo>
                      <a:pt x="1331" y="423"/>
                    </a:lnTo>
                    <a:lnTo>
                      <a:pt x="1148" y="419"/>
                    </a:lnTo>
                    <a:lnTo>
                      <a:pt x="1088" y="180"/>
                    </a:lnTo>
                    <a:lnTo>
                      <a:pt x="1010" y="87"/>
                    </a:lnTo>
                    <a:lnTo>
                      <a:pt x="905" y="29"/>
                    </a:lnTo>
                    <a:lnTo>
                      <a:pt x="789" y="0"/>
                    </a:lnTo>
                    <a:close/>
                  </a:path>
                </a:pathLst>
              </a:custGeom>
              <a:solidFill>
                <a:srgbClr val="D9D9D9"/>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1026" name="Google Shape;1026;p81"/>
              <p:cNvSpPr/>
              <p:nvPr/>
            </p:nvSpPr>
            <p:spPr>
              <a:xfrm>
                <a:off x="2269495" y="3096042"/>
                <a:ext cx="770547" cy="1231036"/>
              </a:xfrm>
              <a:custGeom>
                <a:avLst/>
                <a:gdLst/>
                <a:ahLst/>
                <a:cxnLst/>
                <a:rect l="l" t="t" r="r" b="b"/>
                <a:pathLst>
                  <a:path w="3498" h="5586" extrusionOk="0">
                    <a:moveTo>
                      <a:pt x="284" y="0"/>
                    </a:moveTo>
                    <a:lnTo>
                      <a:pt x="222" y="126"/>
                    </a:lnTo>
                    <a:lnTo>
                      <a:pt x="292" y="225"/>
                    </a:lnTo>
                    <a:lnTo>
                      <a:pt x="202" y="375"/>
                    </a:lnTo>
                    <a:lnTo>
                      <a:pt x="202" y="555"/>
                    </a:lnTo>
                    <a:lnTo>
                      <a:pt x="0" y="726"/>
                    </a:lnTo>
                    <a:lnTo>
                      <a:pt x="36" y="906"/>
                    </a:lnTo>
                    <a:lnTo>
                      <a:pt x="120" y="1020"/>
                    </a:lnTo>
                    <a:lnTo>
                      <a:pt x="142" y="1125"/>
                    </a:lnTo>
                    <a:lnTo>
                      <a:pt x="132" y="1308"/>
                    </a:lnTo>
                    <a:lnTo>
                      <a:pt x="72" y="1560"/>
                    </a:lnTo>
                    <a:lnTo>
                      <a:pt x="150" y="1800"/>
                    </a:lnTo>
                    <a:lnTo>
                      <a:pt x="262" y="1965"/>
                    </a:lnTo>
                    <a:lnTo>
                      <a:pt x="246" y="2106"/>
                    </a:lnTo>
                    <a:lnTo>
                      <a:pt x="262" y="2265"/>
                    </a:lnTo>
                    <a:lnTo>
                      <a:pt x="336" y="2268"/>
                    </a:lnTo>
                    <a:lnTo>
                      <a:pt x="408" y="2166"/>
                    </a:lnTo>
                    <a:lnTo>
                      <a:pt x="480" y="2058"/>
                    </a:lnTo>
                    <a:lnTo>
                      <a:pt x="516" y="2118"/>
                    </a:lnTo>
                    <a:lnTo>
                      <a:pt x="486" y="2244"/>
                    </a:lnTo>
                    <a:lnTo>
                      <a:pt x="442" y="2385"/>
                    </a:lnTo>
                    <a:lnTo>
                      <a:pt x="382" y="2385"/>
                    </a:lnTo>
                    <a:lnTo>
                      <a:pt x="366" y="2466"/>
                    </a:lnTo>
                    <a:lnTo>
                      <a:pt x="322" y="2565"/>
                    </a:lnTo>
                    <a:lnTo>
                      <a:pt x="492" y="2742"/>
                    </a:lnTo>
                    <a:lnTo>
                      <a:pt x="588" y="2838"/>
                    </a:lnTo>
                    <a:lnTo>
                      <a:pt x="592" y="2926"/>
                    </a:lnTo>
                    <a:lnTo>
                      <a:pt x="474" y="3000"/>
                    </a:lnTo>
                    <a:lnTo>
                      <a:pt x="606" y="3180"/>
                    </a:lnTo>
                    <a:lnTo>
                      <a:pt x="654" y="3360"/>
                    </a:lnTo>
                    <a:lnTo>
                      <a:pt x="768" y="3564"/>
                    </a:lnTo>
                    <a:lnTo>
                      <a:pt x="802" y="3736"/>
                    </a:lnTo>
                    <a:lnTo>
                      <a:pt x="892" y="3856"/>
                    </a:lnTo>
                    <a:lnTo>
                      <a:pt x="822" y="4128"/>
                    </a:lnTo>
                    <a:lnTo>
                      <a:pt x="1042" y="4246"/>
                    </a:lnTo>
                    <a:lnTo>
                      <a:pt x="1242" y="4326"/>
                    </a:lnTo>
                    <a:lnTo>
                      <a:pt x="1372" y="4456"/>
                    </a:lnTo>
                    <a:lnTo>
                      <a:pt x="1522" y="4546"/>
                    </a:lnTo>
                    <a:lnTo>
                      <a:pt x="1612" y="4546"/>
                    </a:lnTo>
                    <a:lnTo>
                      <a:pt x="1702" y="4636"/>
                    </a:lnTo>
                    <a:lnTo>
                      <a:pt x="1702" y="4756"/>
                    </a:lnTo>
                    <a:lnTo>
                      <a:pt x="1854" y="4842"/>
                    </a:lnTo>
                    <a:lnTo>
                      <a:pt x="1962" y="4944"/>
                    </a:lnTo>
                    <a:lnTo>
                      <a:pt x="2033" y="5056"/>
                    </a:lnTo>
                    <a:lnTo>
                      <a:pt x="2063" y="5236"/>
                    </a:lnTo>
                    <a:lnTo>
                      <a:pt x="2088" y="5394"/>
                    </a:lnTo>
                    <a:lnTo>
                      <a:pt x="2123" y="5506"/>
                    </a:lnTo>
                    <a:lnTo>
                      <a:pt x="2328" y="5484"/>
                    </a:lnTo>
                    <a:lnTo>
                      <a:pt x="2466" y="5532"/>
                    </a:lnTo>
                    <a:lnTo>
                      <a:pt x="2658" y="5532"/>
                    </a:lnTo>
                    <a:lnTo>
                      <a:pt x="2856" y="5544"/>
                    </a:lnTo>
                    <a:lnTo>
                      <a:pt x="3138" y="5586"/>
                    </a:lnTo>
                    <a:lnTo>
                      <a:pt x="3233" y="5536"/>
                    </a:lnTo>
                    <a:lnTo>
                      <a:pt x="3233" y="5416"/>
                    </a:lnTo>
                    <a:lnTo>
                      <a:pt x="3192" y="5292"/>
                    </a:lnTo>
                    <a:lnTo>
                      <a:pt x="3234" y="5184"/>
                    </a:lnTo>
                    <a:lnTo>
                      <a:pt x="3323" y="5116"/>
                    </a:lnTo>
                    <a:lnTo>
                      <a:pt x="3293" y="5026"/>
                    </a:lnTo>
                    <a:lnTo>
                      <a:pt x="3348" y="4950"/>
                    </a:lnTo>
                    <a:lnTo>
                      <a:pt x="3413" y="4846"/>
                    </a:lnTo>
                    <a:lnTo>
                      <a:pt x="3473" y="4846"/>
                    </a:lnTo>
                    <a:lnTo>
                      <a:pt x="3498" y="4770"/>
                    </a:lnTo>
                    <a:lnTo>
                      <a:pt x="3384" y="4572"/>
                    </a:lnTo>
                    <a:lnTo>
                      <a:pt x="3353" y="4396"/>
                    </a:lnTo>
                    <a:lnTo>
                      <a:pt x="2963" y="3886"/>
                    </a:lnTo>
                    <a:lnTo>
                      <a:pt x="2453" y="3226"/>
                    </a:lnTo>
                    <a:lnTo>
                      <a:pt x="2124" y="2706"/>
                    </a:lnTo>
                    <a:lnTo>
                      <a:pt x="1702" y="2175"/>
                    </a:lnTo>
                    <a:lnTo>
                      <a:pt x="1560" y="1938"/>
                    </a:lnTo>
                    <a:lnTo>
                      <a:pt x="1822" y="474"/>
                    </a:lnTo>
                    <a:lnTo>
                      <a:pt x="444" y="45"/>
                    </a:lnTo>
                    <a:lnTo>
                      <a:pt x="284" y="0"/>
                    </a:lnTo>
                    <a:close/>
                  </a:path>
                </a:pathLst>
              </a:custGeom>
              <a:solidFill>
                <a:srgbClr val="D9D9D9"/>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1" i="0" u="none" strike="noStrike" cap="none">
                  <a:solidFill>
                    <a:srgbClr val="000000"/>
                  </a:solidFill>
                  <a:latin typeface="Arial"/>
                  <a:ea typeface="Arial"/>
                  <a:cs typeface="Arial"/>
                  <a:sym typeface="Arial"/>
                </a:endParaRPr>
              </a:p>
            </p:txBody>
          </p:sp>
          <p:sp>
            <p:nvSpPr>
              <p:cNvPr id="1027" name="Google Shape;1027;p81"/>
              <p:cNvSpPr/>
              <p:nvPr/>
            </p:nvSpPr>
            <p:spPr>
              <a:xfrm>
                <a:off x="2614030" y="3200663"/>
                <a:ext cx="565689" cy="853239"/>
              </a:xfrm>
              <a:custGeom>
                <a:avLst/>
                <a:gdLst/>
                <a:ahLst/>
                <a:cxnLst/>
                <a:rect l="l" t="t" r="r" b="b"/>
                <a:pathLst>
                  <a:path w="2565" h="3871" extrusionOk="0">
                    <a:moveTo>
                      <a:pt x="261" y="0"/>
                    </a:moveTo>
                    <a:lnTo>
                      <a:pt x="1437" y="241"/>
                    </a:lnTo>
                    <a:lnTo>
                      <a:pt x="2565" y="465"/>
                    </a:lnTo>
                    <a:lnTo>
                      <a:pt x="2532" y="580"/>
                    </a:lnTo>
                    <a:lnTo>
                      <a:pt x="2454" y="964"/>
                    </a:lnTo>
                    <a:lnTo>
                      <a:pt x="2418" y="1324"/>
                    </a:lnTo>
                    <a:lnTo>
                      <a:pt x="2376" y="1678"/>
                    </a:lnTo>
                    <a:lnTo>
                      <a:pt x="2243" y="2489"/>
                    </a:lnTo>
                    <a:lnTo>
                      <a:pt x="2183" y="2999"/>
                    </a:lnTo>
                    <a:lnTo>
                      <a:pt x="2160" y="3094"/>
                    </a:lnTo>
                    <a:lnTo>
                      <a:pt x="2160" y="3226"/>
                    </a:lnTo>
                    <a:lnTo>
                      <a:pt x="2106" y="3292"/>
                    </a:lnTo>
                    <a:lnTo>
                      <a:pt x="2130" y="3436"/>
                    </a:lnTo>
                    <a:lnTo>
                      <a:pt x="1986" y="3388"/>
                    </a:lnTo>
                    <a:lnTo>
                      <a:pt x="1883" y="3359"/>
                    </a:lnTo>
                    <a:lnTo>
                      <a:pt x="1806" y="3406"/>
                    </a:lnTo>
                    <a:lnTo>
                      <a:pt x="1800" y="3490"/>
                    </a:lnTo>
                    <a:lnTo>
                      <a:pt x="1836" y="3664"/>
                    </a:lnTo>
                    <a:lnTo>
                      <a:pt x="1824" y="3784"/>
                    </a:lnTo>
                    <a:lnTo>
                      <a:pt x="1757" y="3871"/>
                    </a:lnTo>
                    <a:lnTo>
                      <a:pt x="1130" y="3054"/>
                    </a:lnTo>
                    <a:lnTo>
                      <a:pt x="899" y="2758"/>
                    </a:lnTo>
                    <a:lnTo>
                      <a:pt x="569" y="2236"/>
                    </a:lnTo>
                    <a:lnTo>
                      <a:pt x="144" y="1702"/>
                    </a:lnTo>
                    <a:lnTo>
                      <a:pt x="0" y="1459"/>
                    </a:lnTo>
                    <a:lnTo>
                      <a:pt x="261" y="0"/>
                    </a:lnTo>
                    <a:close/>
                  </a:path>
                </a:pathLst>
              </a:custGeom>
              <a:solidFill>
                <a:srgbClr val="D8D8D8"/>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1028" name="Google Shape;1028;p81"/>
              <p:cNvSpPr/>
              <p:nvPr/>
            </p:nvSpPr>
            <p:spPr>
              <a:xfrm>
                <a:off x="2930629" y="2514817"/>
                <a:ext cx="521458" cy="836965"/>
              </a:xfrm>
              <a:custGeom>
                <a:avLst/>
                <a:gdLst/>
                <a:ahLst/>
                <a:cxnLst/>
                <a:rect l="l" t="t" r="r" b="b"/>
                <a:pathLst>
                  <a:path w="2360" h="3800" extrusionOk="0">
                    <a:moveTo>
                      <a:pt x="681" y="12"/>
                    </a:moveTo>
                    <a:lnTo>
                      <a:pt x="803" y="0"/>
                    </a:lnTo>
                    <a:lnTo>
                      <a:pt x="979" y="64"/>
                    </a:lnTo>
                    <a:lnTo>
                      <a:pt x="955" y="312"/>
                    </a:lnTo>
                    <a:lnTo>
                      <a:pt x="947" y="528"/>
                    </a:lnTo>
                    <a:lnTo>
                      <a:pt x="950" y="804"/>
                    </a:lnTo>
                    <a:lnTo>
                      <a:pt x="1043" y="944"/>
                    </a:lnTo>
                    <a:lnTo>
                      <a:pt x="1190" y="1104"/>
                    </a:lnTo>
                    <a:lnTo>
                      <a:pt x="1251" y="1216"/>
                    </a:lnTo>
                    <a:lnTo>
                      <a:pt x="1370" y="1284"/>
                    </a:lnTo>
                    <a:lnTo>
                      <a:pt x="1267" y="1576"/>
                    </a:lnTo>
                    <a:lnTo>
                      <a:pt x="1267" y="1688"/>
                    </a:lnTo>
                    <a:lnTo>
                      <a:pt x="1267" y="1800"/>
                    </a:lnTo>
                    <a:lnTo>
                      <a:pt x="1430" y="1794"/>
                    </a:lnTo>
                    <a:lnTo>
                      <a:pt x="1515" y="2064"/>
                    </a:lnTo>
                    <a:lnTo>
                      <a:pt x="1531" y="2224"/>
                    </a:lnTo>
                    <a:lnTo>
                      <a:pt x="1579" y="2320"/>
                    </a:lnTo>
                    <a:lnTo>
                      <a:pt x="1667" y="2408"/>
                    </a:lnTo>
                    <a:lnTo>
                      <a:pt x="1760" y="2454"/>
                    </a:lnTo>
                    <a:lnTo>
                      <a:pt x="2000" y="2454"/>
                    </a:lnTo>
                    <a:lnTo>
                      <a:pt x="2090" y="2514"/>
                    </a:lnTo>
                    <a:lnTo>
                      <a:pt x="2210" y="2484"/>
                    </a:lnTo>
                    <a:lnTo>
                      <a:pt x="2210" y="2394"/>
                    </a:lnTo>
                    <a:lnTo>
                      <a:pt x="2360" y="2454"/>
                    </a:lnTo>
                    <a:lnTo>
                      <a:pt x="2291" y="3112"/>
                    </a:lnTo>
                    <a:lnTo>
                      <a:pt x="2251" y="3496"/>
                    </a:lnTo>
                    <a:lnTo>
                      <a:pt x="2219" y="3800"/>
                    </a:lnTo>
                    <a:lnTo>
                      <a:pt x="1707" y="3664"/>
                    </a:lnTo>
                    <a:lnTo>
                      <a:pt x="1115" y="3576"/>
                    </a:lnTo>
                    <a:lnTo>
                      <a:pt x="0" y="3355"/>
                    </a:lnTo>
                    <a:lnTo>
                      <a:pt x="121" y="2544"/>
                    </a:lnTo>
                    <a:lnTo>
                      <a:pt x="241" y="2365"/>
                    </a:lnTo>
                    <a:lnTo>
                      <a:pt x="150" y="2242"/>
                    </a:lnTo>
                    <a:lnTo>
                      <a:pt x="150" y="2125"/>
                    </a:lnTo>
                    <a:lnTo>
                      <a:pt x="300" y="2034"/>
                    </a:lnTo>
                    <a:lnTo>
                      <a:pt x="330" y="1887"/>
                    </a:lnTo>
                    <a:lnTo>
                      <a:pt x="330" y="1852"/>
                    </a:lnTo>
                    <a:lnTo>
                      <a:pt x="361" y="1794"/>
                    </a:lnTo>
                    <a:lnTo>
                      <a:pt x="478" y="1764"/>
                    </a:lnTo>
                    <a:lnTo>
                      <a:pt x="492" y="1671"/>
                    </a:lnTo>
                    <a:lnTo>
                      <a:pt x="480" y="1554"/>
                    </a:lnTo>
                    <a:lnTo>
                      <a:pt x="393" y="1432"/>
                    </a:lnTo>
                    <a:lnTo>
                      <a:pt x="396" y="1252"/>
                    </a:lnTo>
                    <a:lnTo>
                      <a:pt x="519" y="823"/>
                    </a:lnTo>
                    <a:lnTo>
                      <a:pt x="544" y="691"/>
                    </a:lnTo>
                    <a:lnTo>
                      <a:pt x="535" y="505"/>
                    </a:lnTo>
                    <a:lnTo>
                      <a:pt x="598" y="312"/>
                    </a:lnTo>
                    <a:lnTo>
                      <a:pt x="633" y="105"/>
                    </a:lnTo>
                    <a:lnTo>
                      <a:pt x="681" y="12"/>
                    </a:lnTo>
                    <a:close/>
                  </a:path>
                </a:pathLst>
              </a:custGeom>
              <a:solidFill>
                <a:srgbClr val="D8D8D8"/>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1029" name="Google Shape;1029;p81"/>
              <p:cNvSpPr/>
              <p:nvPr/>
            </p:nvSpPr>
            <p:spPr>
              <a:xfrm>
                <a:off x="5892929" y="3358757"/>
                <a:ext cx="580820" cy="426620"/>
              </a:xfrm>
              <a:custGeom>
                <a:avLst/>
                <a:gdLst/>
                <a:ahLst/>
                <a:cxnLst/>
                <a:rect l="l" t="t" r="r" b="b"/>
                <a:pathLst>
                  <a:path w="2495" h="1836" extrusionOk="0">
                    <a:moveTo>
                      <a:pt x="51" y="1279"/>
                    </a:moveTo>
                    <a:lnTo>
                      <a:pt x="175" y="1371"/>
                    </a:lnTo>
                    <a:lnTo>
                      <a:pt x="277" y="1363"/>
                    </a:lnTo>
                    <a:lnTo>
                      <a:pt x="339" y="1440"/>
                    </a:lnTo>
                    <a:lnTo>
                      <a:pt x="411" y="1462"/>
                    </a:lnTo>
                    <a:lnTo>
                      <a:pt x="486" y="1386"/>
                    </a:lnTo>
                    <a:lnTo>
                      <a:pt x="637" y="1310"/>
                    </a:lnTo>
                    <a:lnTo>
                      <a:pt x="804" y="1234"/>
                    </a:lnTo>
                    <a:lnTo>
                      <a:pt x="835" y="1143"/>
                    </a:lnTo>
                    <a:lnTo>
                      <a:pt x="811" y="1026"/>
                    </a:lnTo>
                    <a:lnTo>
                      <a:pt x="895" y="831"/>
                    </a:lnTo>
                    <a:lnTo>
                      <a:pt x="1010" y="740"/>
                    </a:lnTo>
                    <a:lnTo>
                      <a:pt x="1146" y="512"/>
                    </a:lnTo>
                    <a:lnTo>
                      <a:pt x="1275" y="299"/>
                    </a:lnTo>
                    <a:lnTo>
                      <a:pt x="1312" y="170"/>
                    </a:lnTo>
                    <a:lnTo>
                      <a:pt x="1358" y="109"/>
                    </a:lnTo>
                    <a:lnTo>
                      <a:pt x="1487" y="102"/>
                    </a:lnTo>
                    <a:lnTo>
                      <a:pt x="1574" y="0"/>
                    </a:lnTo>
                    <a:lnTo>
                      <a:pt x="1694" y="56"/>
                    </a:lnTo>
                    <a:lnTo>
                      <a:pt x="1698" y="78"/>
                    </a:lnTo>
                    <a:lnTo>
                      <a:pt x="1698" y="106"/>
                    </a:lnTo>
                    <a:lnTo>
                      <a:pt x="1692" y="185"/>
                    </a:lnTo>
                    <a:lnTo>
                      <a:pt x="1751" y="284"/>
                    </a:lnTo>
                    <a:lnTo>
                      <a:pt x="2034" y="455"/>
                    </a:lnTo>
                    <a:lnTo>
                      <a:pt x="2154" y="436"/>
                    </a:lnTo>
                    <a:lnTo>
                      <a:pt x="2262" y="540"/>
                    </a:lnTo>
                    <a:lnTo>
                      <a:pt x="2233" y="597"/>
                    </a:lnTo>
                    <a:lnTo>
                      <a:pt x="2119" y="540"/>
                    </a:lnTo>
                    <a:lnTo>
                      <a:pt x="2091" y="654"/>
                    </a:lnTo>
                    <a:lnTo>
                      <a:pt x="2290" y="711"/>
                    </a:lnTo>
                    <a:lnTo>
                      <a:pt x="2319" y="853"/>
                    </a:lnTo>
                    <a:lnTo>
                      <a:pt x="2233" y="940"/>
                    </a:lnTo>
                    <a:lnTo>
                      <a:pt x="2412" y="968"/>
                    </a:lnTo>
                    <a:lnTo>
                      <a:pt x="2495" y="968"/>
                    </a:lnTo>
                    <a:lnTo>
                      <a:pt x="2467" y="1088"/>
                    </a:lnTo>
                    <a:lnTo>
                      <a:pt x="2285" y="1173"/>
                    </a:lnTo>
                    <a:lnTo>
                      <a:pt x="2072" y="1199"/>
                    </a:lnTo>
                    <a:lnTo>
                      <a:pt x="1273" y="1436"/>
                    </a:lnTo>
                    <a:lnTo>
                      <a:pt x="904" y="1593"/>
                    </a:lnTo>
                    <a:lnTo>
                      <a:pt x="402" y="1733"/>
                    </a:lnTo>
                    <a:lnTo>
                      <a:pt x="268" y="1794"/>
                    </a:lnTo>
                    <a:lnTo>
                      <a:pt x="34" y="1836"/>
                    </a:lnTo>
                    <a:lnTo>
                      <a:pt x="54" y="1753"/>
                    </a:lnTo>
                    <a:lnTo>
                      <a:pt x="0" y="1620"/>
                    </a:lnTo>
                    <a:lnTo>
                      <a:pt x="58" y="1517"/>
                    </a:lnTo>
                    <a:lnTo>
                      <a:pt x="66" y="1400"/>
                    </a:lnTo>
                    <a:lnTo>
                      <a:pt x="51" y="1279"/>
                    </a:lnTo>
                    <a:close/>
                  </a:path>
                </a:pathLst>
              </a:custGeom>
              <a:solidFill>
                <a:srgbClr val="C25131"/>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1030" name="Google Shape;1030;p81"/>
              <p:cNvSpPr/>
              <p:nvPr/>
            </p:nvSpPr>
            <p:spPr>
              <a:xfrm>
                <a:off x="5864994" y="3312258"/>
                <a:ext cx="394585" cy="385934"/>
              </a:xfrm>
              <a:custGeom>
                <a:avLst/>
                <a:gdLst/>
                <a:ahLst/>
                <a:cxnLst/>
                <a:rect l="l" t="t" r="r" b="b"/>
                <a:pathLst>
                  <a:path w="1790" h="1751" extrusionOk="0">
                    <a:moveTo>
                      <a:pt x="527" y="24"/>
                    </a:moveTo>
                    <a:lnTo>
                      <a:pt x="599" y="0"/>
                    </a:lnTo>
                    <a:lnTo>
                      <a:pt x="623" y="272"/>
                    </a:lnTo>
                    <a:lnTo>
                      <a:pt x="686" y="380"/>
                    </a:lnTo>
                    <a:lnTo>
                      <a:pt x="879" y="344"/>
                    </a:lnTo>
                    <a:lnTo>
                      <a:pt x="986" y="260"/>
                    </a:lnTo>
                    <a:lnTo>
                      <a:pt x="1076" y="260"/>
                    </a:lnTo>
                    <a:lnTo>
                      <a:pt x="1106" y="410"/>
                    </a:lnTo>
                    <a:lnTo>
                      <a:pt x="1166" y="410"/>
                    </a:lnTo>
                    <a:lnTo>
                      <a:pt x="1262" y="304"/>
                    </a:lnTo>
                    <a:lnTo>
                      <a:pt x="1366" y="240"/>
                    </a:lnTo>
                    <a:lnTo>
                      <a:pt x="1478" y="224"/>
                    </a:lnTo>
                    <a:lnTo>
                      <a:pt x="1526" y="140"/>
                    </a:lnTo>
                    <a:lnTo>
                      <a:pt x="1595" y="113"/>
                    </a:lnTo>
                    <a:lnTo>
                      <a:pt x="1678" y="168"/>
                    </a:lnTo>
                    <a:lnTo>
                      <a:pt x="1790" y="213"/>
                    </a:lnTo>
                    <a:lnTo>
                      <a:pt x="1694" y="320"/>
                    </a:lnTo>
                    <a:lnTo>
                      <a:pt x="1560" y="325"/>
                    </a:lnTo>
                    <a:lnTo>
                      <a:pt x="1513" y="391"/>
                    </a:lnTo>
                    <a:lnTo>
                      <a:pt x="1471" y="525"/>
                    </a:lnTo>
                    <a:lnTo>
                      <a:pt x="1190" y="991"/>
                    </a:lnTo>
                    <a:lnTo>
                      <a:pt x="1070" y="1087"/>
                    </a:lnTo>
                    <a:lnTo>
                      <a:pt x="987" y="1291"/>
                    </a:lnTo>
                    <a:lnTo>
                      <a:pt x="1007" y="1414"/>
                    </a:lnTo>
                    <a:lnTo>
                      <a:pt x="976" y="1510"/>
                    </a:lnTo>
                    <a:lnTo>
                      <a:pt x="786" y="1597"/>
                    </a:lnTo>
                    <a:lnTo>
                      <a:pt x="639" y="1672"/>
                    </a:lnTo>
                    <a:lnTo>
                      <a:pt x="561" y="1751"/>
                    </a:lnTo>
                    <a:lnTo>
                      <a:pt x="486" y="1726"/>
                    </a:lnTo>
                    <a:lnTo>
                      <a:pt x="423" y="1648"/>
                    </a:lnTo>
                    <a:lnTo>
                      <a:pt x="309" y="1654"/>
                    </a:lnTo>
                    <a:lnTo>
                      <a:pt x="186" y="1562"/>
                    </a:lnTo>
                    <a:lnTo>
                      <a:pt x="77" y="1471"/>
                    </a:lnTo>
                    <a:lnTo>
                      <a:pt x="56" y="1292"/>
                    </a:lnTo>
                    <a:lnTo>
                      <a:pt x="0" y="1228"/>
                    </a:lnTo>
                    <a:lnTo>
                      <a:pt x="123" y="1109"/>
                    </a:lnTo>
                    <a:lnTo>
                      <a:pt x="150" y="1007"/>
                    </a:lnTo>
                    <a:lnTo>
                      <a:pt x="150" y="872"/>
                    </a:lnTo>
                    <a:lnTo>
                      <a:pt x="248" y="886"/>
                    </a:lnTo>
                    <a:lnTo>
                      <a:pt x="287" y="792"/>
                    </a:lnTo>
                    <a:lnTo>
                      <a:pt x="273" y="690"/>
                    </a:lnTo>
                    <a:lnTo>
                      <a:pt x="374" y="615"/>
                    </a:lnTo>
                    <a:lnTo>
                      <a:pt x="483" y="476"/>
                    </a:lnTo>
                    <a:lnTo>
                      <a:pt x="543" y="294"/>
                    </a:lnTo>
                    <a:lnTo>
                      <a:pt x="527" y="24"/>
                    </a:lnTo>
                    <a:close/>
                  </a:path>
                </a:pathLst>
              </a:custGeom>
              <a:solidFill>
                <a:srgbClr val="D8D8D8"/>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1031" name="Google Shape;1031;p81"/>
              <p:cNvSpPr/>
              <p:nvPr/>
            </p:nvSpPr>
            <p:spPr>
              <a:xfrm>
                <a:off x="6101280" y="3271573"/>
                <a:ext cx="389929" cy="192967"/>
              </a:xfrm>
              <a:custGeom>
                <a:avLst/>
                <a:gdLst/>
                <a:ahLst/>
                <a:cxnLst/>
                <a:rect l="l" t="t" r="r" b="b"/>
                <a:pathLst>
                  <a:path w="1675" h="830" extrusionOk="0">
                    <a:moveTo>
                      <a:pt x="853" y="659"/>
                    </a:moveTo>
                    <a:lnTo>
                      <a:pt x="1136" y="830"/>
                    </a:lnTo>
                    <a:lnTo>
                      <a:pt x="1256" y="810"/>
                    </a:lnTo>
                    <a:lnTo>
                      <a:pt x="1269" y="736"/>
                    </a:lnTo>
                    <a:lnTo>
                      <a:pt x="1250" y="697"/>
                    </a:lnTo>
                    <a:lnTo>
                      <a:pt x="1250" y="646"/>
                    </a:lnTo>
                    <a:lnTo>
                      <a:pt x="1205" y="579"/>
                    </a:lnTo>
                    <a:lnTo>
                      <a:pt x="1165" y="494"/>
                    </a:lnTo>
                    <a:lnTo>
                      <a:pt x="1131" y="397"/>
                    </a:lnTo>
                    <a:lnTo>
                      <a:pt x="1091" y="340"/>
                    </a:lnTo>
                    <a:lnTo>
                      <a:pt x="1136" y="251"/>
                    </a:lnTo>
                    <a:lnTo>
                      <a:pt x="1136" y="138"/>
                    </a:lnTo>
                    <a:lnTo>
                      <a:pt x="1250" y="223"/>
                    </a:lnTo>
                    <a:lnTo>
                      <a:pt x="1228" y="340"/>
                    </a:lnTo>
                    <a:lnTo>
                      <a:pt x="1222" y="420"/>
                    </a:lnTo>
                    <a:lnTo>
                      <a:pt x="1273" y="460"/>
                    </a:lnTo>
                    <a:lnTo>
                      <a:pt x="1313" y="499"/>
                    </a:lnTo>
                    <a:lnTo>
                      <a:pt x="1296" y="556"/>
                    </a:lnTo>
                    <a:lnTo>
                      <a:pt x="1347" y="613"/>
                    </a:lnTo>
                    <a:lnTo>
                      <a:pt x="1421" y="619"/>
                    </a:lnTo>
                    <a:lnTo>
                      <a:pt x="1507" y="705"/>
                    </a:lnTo>
                    <a:lnTo>
                      <a:pt x="1581" y="703"/>
                    </a:lnTo>
                    <a:lnTo>
                      <a:pt x="1661" y="686"/>
                    </a:lnTo>
                    <a:lnTo>
                      <a:pt x="1672" y="590"/>
                    </a:lnTo>
                    <a:lnTo>
                      <a:pt x="1675" y="517"/>
                    </a:lnTo>
                    <a:lnTo>
                      <a:pt x="1605" y="527"/>
                    </a:lnTo>
                    <a:lnTo>
                      <a:pt x="1515" y="564"/>
                    </a:lnTo>
                    <a:lnTo>
                      <a:pt x="1484" y="511"/>
                    </a:lnTo>
                    <a:lnTo>
                      <a:pt x="1444" y="408"/>
                    </a:lnTo>
                    <a:lnTo>
                      <a:pt x="1418" y="314"/>
                    </a:lnTo>
                    <a:lnTo>
                      <a:pt x="1381" y="249"/>
                    </a:lnTo>
                    <a:lnTo>
                      <a:pt x="1362" y="163"/>
                    </a:lnTo>
                    <a:lnTo>
                      <a:pt x="1323" y="95"/>
                    </a:lnTo>
                    <a:lnTo>
                      <a:pt x="1288" y="0"/>
                    </a:lnTo>
                    <a:lnTo>
                      <a:pt x="1222" y="45"/>
                    </a:lnTo>
                    <a:lnTo>
                      <a:pt x="1165" y="63"/>
                    </a:lnTo>
                    <a:lnTo>
                      <a:pt x="1051" y="54"/>
                    </a:lnTo>
                    <a:lnTo>
                      <a:pt x="977" y="63"/>
                    </a:lnTo>
                    <a:lnTo>
                      <a:pt x="851" y="119"/>
                    </a:lnTo>
                    <a:lnTo>
                      <a:pt x="735" y="143"/>
                    </a:lnTo>
                    <a:lnTo>
                      <a:pt x="662" y="232"/>
                    </a:lnTo>
                    <a:lnTo>
                      <a:pt x="501" y="260"/>
                    </a:lnTo>
                    <a:lnTo>
                      <a:pt x="376" y="304"/>
                    </a:lnTo>
                    <a:lnTo>
                      <a:pt x="165" y="365"/>
                    </a:lnTo>
                    <a:lnTo>
                      <a:pt x="0" y="423"/>
                    </a:lnTo>
                    <a:lnTo>
                      <a:pt x="29" y="564"/>
                    </a:lnTo>
                    <a:lnTo>
                      <a:pt x="88" y="564"/>
                    </a:lnTo>
                    <a:lnTo>
                      <a:pt x="178" y="461"/>
                    </a:lnTo>
                    <a:lnTo>
                      <a:pt x="277" y="403"/>
                    </a:lnTo>
                    <a:lnTo>
                      <a:pt x="380" y="388"/>
                    </a:lnTo>
                    <a:lnTo>
                      <a:pt x="428" y="308"/>
                    </a:lnTo>
                    <a:lnTo>
                      <a:pt x="491" y="282"/>
                    </a:lnTo>
                    <a:lnTo>
                      <a:pt x="571" y="334"/>
                    </a:lnTo>
                    <a:lnTo>
                      <a:pt x="680" y="378"/>
                    </a:lnTo>
                    <a:lnTo>
                      <a:pt x="754" y="412"/>
                    </a:lnTo>
                    <a:lnTo>
                      <a:pt x="802" y="372"/>
                    </a:lnTo>
                    <a:lnTo>
                      <a:pt x="871" y="424"/>
                    </a:lnTo>
                    <a:lnTo>
                      <a:pt x="805" y="483"/>
                    </a:lnTo>
                    <a:lnTo>
                      <a:pt x="795" y="563"/>
                    </a:lnTo>
                    <a:lnTo>
                      <a:pt x="853" y="659"/>
                    </a:lnTo>
                    <a:close/>
                  </a:path>
                </a:pathLst>
              </a:custGeom>
              <a:solidFill>
                <a:srgbClr val="D9D9D9"/>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1032" name="Google Shape;1032;p81"/>
              <p:cNvSpPr/>
              <p:nvPr/>
            </p:nvSpPr>
            <p:spPr>
              <a:xfrm>
                <a:off x="6400420" y="3269248"/>
                <a:ext cx="96609" cy="133682"/>
              </a:xfrm>
              <a:custGeom>
                <a:avLst/>
                <a:gdLst/>
                <a:ahLst/>
                <a:cxnLst/>
                <a:rect l="l" t="t" r="r" b="b"/>
                <a:pathLst>
                  <a:path w="438" h="605" extrusionOk="0">
                    <a:moveTo>
                      <a:pt x="336" y="563"/>
                    </a:moveTo>
                    <a:lnTo>
                      <a:pt x="410" y="552"/>
                    </a:lnTo>
                    <a:lnTo>
                      <a:pt x="438" y="415"/>
                    </a:lnTo>
                    <a:lnTo>
                      <a:pt x="348" y="325"/>
                    </a:lnTo>
                    <a:lnTo>
                      <a:pt x="258" y="258"/>
                    </a:lnTo>
                    <a:lnTo>
                      <a:pt x="174" y="162"/>
                    </a:lnTo>
                    <a:lnTo>
                      <a:pt x="117" y="0"/>
                    </a:lnTo>
                    <a:lnTo>
                      <a:pt x="0" y="12"/>
                    </a:lnTo>
                    <a:lnTo>
                      <a:pt x="35" y="101"/>
                    </a:lnTo>
                    <a:lnTo>
                      <a:pt x="78" y="176"/>
                    </a:lnTo>
                    <a:lnTo>
                      <a:pt x="102" y="272"/>
                    </a:lnTo>
                    <a:lnTo>
                      <a:pt x="137" y="333"/>
                    </a:lnTo>
                    <a:lnTo>
                      <a:pt x="164" y="432"/>
                    </a:lnTo>
                    <a:lnTo>
                      <a:pt x="210" y="549"/>
                    </a:lnTo>
                    <a:lnTo>
                      <a:pt x="240" y="605"/>
                    </a:lnTo>
                    <a:lnTo>
                      <a:pt x="336" y="563"/>
                    </a:lnTo>
                    <a:close/>
                  </a:path>
                </a:pathLst>
              </a:custGeom>
              <a:solidFill>
                <a:srgbClr val="D8D8D8"/>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1033" name="Google Shape;1033;p81"/>
              <p:cNvSpPr/>
              <p:nvPr/>
            </p:nvSpPr>
            <p:spPr>
              <a:xfrm>
                <a:off x="6450470" y="3430829"/>
                <a:ext cx="44231" cy="83697"/>
              </a:xfrm>
              <a:custGeom>
                <a:avLst/>
                <a:gdLst/>
                <a:ahLst/>
                <a:cxnLst/>
                <a:rect l="l" t="t" r="r" b="b"/>
                <a:pathLst>
                  <a:path w="198" h="384" extrusionOk="0">
                    <a:moveTo>
                      <a:pt x="3" y="20"/>
                    </a:moveTo>
                    <a:lnTo>
                      <a:pt x="84" y="18"/>
                    </a:lnTo>
                    <a:lnTo>
                      <a:pt x="168" y="0"/>
                    </a:lnTo>
                    <a:lnTo>
                      <a:pt x="198" y="126"/>
                    </a:lnTo>
                    <a:lnTo>
                      <a:pt x="192" y="240"/>
                    </a:lnTo>
                    <a:lnTo>
                      <a:pt x="156" y="324"/>
                    </a:lnTo>
                    <a:lnTo>
                      <a:pt x="125" y="372"/>
                    </a:lnTo>
                    <a:lnTo>
                      <a:pt x="96" y="384"/>
                    </a:lnTo>
                    <a:lnTo>
                      <a:pt x="54" y="312"/>
                    </a:lnTo>
                    <a:lnTo>
                      <a:pt x="30" y="216"/>
                    </a:lnTo>
                    <a:lnTo>
                      <a:pt x="0" y="144"/>
                    </a:lnTo>
                    <a:lnTo>
                      <a:pt x="3" y="20"/>
                    </a:lnTo>
                    <a:close/>
                  </a:path>
                </a:pathLst>
              </a:custGeom>
              <a:solidFill>
                <a:srgbClr val="D8D8D8"/>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1034" name="Google Shape;1034;p81"/>
              <p:cNvSpPr/>
              <p:nvPr/>
            </p:nvSpPr>
            <p:spPr>
              <a:xfrm>
                <a:off x="6275875" y="3357594"/>
                <a:ext cx="27935" cy="25574"/>
              </a:xfrm>
              <a:custGeom>
                <a:avLst/>
                <a:gdLst/>
                <a:ahLst/>
                <a:cxnLst/>
                <a:rect l="l" t="t" r="r" b="b"/>
                <a:pathLst>
                  <a:path w="51" h="51" extrusionOk="0">
                    <a:moveTo>
                      <a:pt x="0" y="18"/>
                    </a:moveTo>
                    <a:lnTo>
                      <a:pt x="21" y="0"/>
                    </a:lnTo>
                    <a:lnTo>
                      <a:pt x="51" y="24"/>
                    </a:lnTo>
                    <a:lnTo>
                      <a:pt x="22" y="51"/>
                    </a:lnTo>
                    <a:lnTo>
                      <a:pt x="22" y="38"/>
                    </a:lnTo>
                    <a:lnTo>
                      <a:pt x="20" y="29"/>
                    </a:lnTo>
                    <a:lnTo>
                      <a:pt x="12" y="23"/>
                    </a:lnTo>
                    <a:lnTo>
                      <a:pt x="0" y="18"/>
                    </a:lnTo>
                    <a:close/>
                  </a:path>
                </a:pathLst>
              </a:custGeom>
              <a:solidFill>
                <a:srgbClr val="C00000"/>
              </a:solidFill>
              <a:ln w="19050" cap="flat" cmpd="sng">
                <a:solidFill>
                  <a:srgbClr val="FFFFFF"/>
                </a:solidFill>
                <a:prstDash val="solid"/>
                <a:round/>
                <a:headEnd type="none" w="sm" len="sm"/>
                <a:tailEnd type="none" w="sm" len="sm"/>
              </a:ln>
              <a:effectLst>
                <a:outerShdw dist="28398" dir="6993903" algn="ctr" rotWithShape="0">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grpSp>
        <p:pic>
          <p:nvPicPr>
            <p:cNvPr id="2" name="Picture 1">
              <a:extLst>
                <a:ext uri="{FF2B5EF4-FFF2-40B4-BE49-F238E27FC236}">
                  <a16:creationId xmlns:a16="http://schemas.microsoft.com/office/drawing/2014/main" id="{8171828E-04F8-1F06-3EAA-0C922A33CF9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294978" y="4482492"/>
              <a:ext cx="1510712" cy="1112434"/>
            </a:xfrm>
            <a:prstGeom prst="rect">
              <a:avLst/>
            </a:prstGeom>
          </p:spPr>
        </p:pic>
      </p:gr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4"/>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chemeClr val="dk1"/>
              </a:buClr>
              <a:buSzPts val="4200"/>
              <a:buFont typeface="Calibri"/>
              <a:buNone/>
            </a:pPr>
            <a:r>
              <a:rPr lang="en-US"/>
              <a:t>NCII Disclaimer</a:t>
            </a:r>
            <a:endParaRPr/>
          </a:p>
        </p:txBody>
      </p:sp>
      <p:sp>
        <p:nvSpPr>
          <p:cNvPr id="861" name="Google Shape;861;p4"/>
          <p:cNvSpPr txBox="1">
            <a:spLocks noGrp="1"/>
          </p:cNvSpPr>
          <p:nvPr>
            <p:ph type="body" idx="1"/>
          </p:nvPr>
        </p:nvSpPr>
        <p:spPr>
          <a:xfrm>
            <a:off x="457200" y="1371600"/>
            <a:ext cx="11274552" cy="4343400"/>
          </a:xfrm>
          <a:prstGeom prst="rect">
            <a:avLst/>
          </a:prstGeom>
          <a:noFill/>
          <a:ln>
            <a:noFill/>
          </a:ln>
        </p:spPr>
        <p:txBody>
          <a:bodyPr spcFirstLastPara="1" wrap="square" lIns="0" tIns="0" rIns="0" bIns="0" anchor="t" anchorCtr="0">
            <a:normAutofit/>
          </a:bodyPr>
          <a:lstStyle/>
          <a:p>
            <a:pPr marL="0" lvl="0" indent="0" algn="l" rtl="0">
              <a:lnSpc>
                <a:spcPct val="125000"/>
              </a:lnSpc>
              <a:spcBef>
                <a:spcPts val="0"/>
              </a:spcBef>
              <a:spcAft>
                <a:spcPts val="0"/>
              </a:spcAft>
              <a:buClr>
                <a:schemeClr val="accent1"/>
              </a:buClr>
              <a:buSzPts val="2600"/>
              <a:buNone/>
            </a:pPr>
            <a:r>
              <a:rPr lang="en-US"/>
              <a:t>This presentation was produced under the U.S. Department of Education, Office of Special Education Programs, Award No. H326Q260001. Celia Rosenquist serves as the project officer. The views expressed herein do not necessarily represent the positions or policies of the U.S. Department of Education. No official endorsement by the U.S. Department of Education of any product, commodity, service, or enterprise mentioned in this resource is intended or should be inferred.</a:t>
            </a:r>
            <a:endParaRPr/>
          </a:p>
        </p:txBody>
      </p:sp>
      <p:sp>
        <p:nvSpPr>
          <p:cNvPr id="862" name="Google Shape;862;p4"/>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SzPts val="1000"/>
              <a:buNone/>
            </a:pPr>
            <a:fld id="{00000000-1234-1234-1234-123412341234}" type="slidenum">
              <a:rPr lang="en-US"/>
              <a:t>75</a:t>
            </a:fld>
            <a:endParaRPr/>
          </a:p>
        </p:txBody>
      </p:sp>
    </p:spTree>
    <p:extLst>
      <p:ext uri="{BB962C8B-B14F-4D97-AF65-F5344CB8AC3E}">
        <p14:creationId xmlns:p14="http://schemas.microsoft.com/office/powerpoint/2010/main" val="34064406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6A3F4E7-BA99-00D6-A4F9-F71ABDB7FE92}"/>
              </a:ext>
              <a:ext uri="{C183D7F6-B498-43B3-948B-1728B52AA6E4}">
                <adec:decorative xmlns:adec="http://schemas.microsoft.com/office/drawing/2017/decorative" val="1"/>
              </a:ext>
            </a:extLst>
          </p:cNvPr>
          <p:cNvSpPr>
            <a:spLocks noGrp="1"/>
          </p:cNvSpPr>
          <p:nvPr>
            <p:ph type="pic" sz="quarter" idx="22"/>
          </p:nvPr>
        </p:nvSpPr>
        <p:spPr/>
        <p:txBody>
          <a:bodyPr/>
          <a:lstStyle/>
          <a:p>
            <a:r>
              <a:rPr lang="en-US" dirty="0"/>
              <a:t> </a:t>
            </a:r>
          </a:p>
        </p:txBody>
      </p:sp>
      <p:sp>
        <p:nvSpPr>
          <p:cNvPr id="2" name="Google Shape;860;p4">
            <a:extLst>
              <a:ext uri="{FF2B5EF4-FFF2-40B4-BE49-F238E27FC236}">
                <a16:creationId xmlns:a16="http://schemas.microsoft.com/office/drawing/2014/main" id="{E1FE7FA7-9E08-9498-8029-FBCED6F80CFD}"/>
              </a:ext>
            </a:extLst>
          </p:cNvPr>
          <p:cNvSpPr txBox="1">
            <a:spLocks noGrp="1"/>
          </p:cNvSpPr>
          <p:nvPr>
            <p:ph type="title" idx="4294967295"/>
          </p:nvPr>
        </p:nvSpPr>
        <p:spPr>
          <a:xfrm>
            <a:off x="-3442996" y="877077"/>
            <a:ext cx="11276076" cy="128016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rmAutofit/>
          </a:bodyPr>
          <a:lstStyle>
            <a:lvl1pPr algn="ctr" defTabSz="685800" rtl="0" eaLnBrk="1" latinLnBrk="0" hangingPunct="1">
              <a:lnSpc>
                <a:spcPct val="100000"/>
              </a:lnSpc>
              <a:spcBef>
                <a:spcPct val="0"/>
              </a:spcBef>
              <a:buNone/>
              <a:defRPr sz="4200" b="1" i="0" kern="1200" baseline="0">
                <a:solidFill>
                  <a:schemeClr val="tx1"/>
                </a:solidFill>
                <a:latin typeface="+mj-lt"/>
                <a:ea typeface="+mj-ea"/>
                <a:cs typeface="Calibri"/>
              </a:defRPr>
            </a:lvl1pPr>
          </a:lstStyle>
          <a:p>
            <a:pPr marL="0" marR="0" lvl="0" indent="0" algn="ctr" defTabSz="685800" rtl="0" eaLnBrk="1" fontAlgn="auto" latinLnBrk="0" hangingPunct="1">
              <a:lnSpc>
                <a:spcPct val="100000"/>
              </a:lnSpc>
              <a:spcBef>
                <a:spcPts val="0"/>
              </a:spcBef>
              <a:spcAft>
                <a:spcPts val="0"/>
              </a:spcAft>
              <a:buClr>
                <a:schemeClr val="dk1"/>
              </a:buClr>
              <a:buSzPts val="4200"/>
              <a:buFont typeface="Calibri"/>
              <a:buNone/>
              <a:tabLst/>
              <a:defRPr/>
            </a:pPr>
            <a:r>
              <a:rPr kumimoji="0" lang="en-US" sz="4200" b="1" i="0" u="none" strike="noStrike" kern="1200" cap="none" spc="0" normalizeH="0" baseline="0" noProof="0" dirty="0">
                <a:ln>
                  <a:noFill/>
                </a:ln>
                <a:solidFill>
                  <a:schemeClr val="tx1"/>
                </a:solidFill>
                <a:effectLst/>
                <a:uLnTx/>
                <a:uFillTx/>
                <a:latin typeface="+mj-lt"/>
                <a:ea typeface="+mj-ea"/>
                <a:cs typeface="Calibri"/>
              </a:rPr>
              <a:t>Thank you!</a:t>
            </a:r>
          </a:p>
        </p:txBody>
      </p:sp>
      <p:sp>
        <p:nvSpPr>
          <p:cNvPr id="7" name="Text Placeholder 6">
            <a:extLst>
              <a:ext uri="{FF2B5EF4-FFF2-40B4-BE49-F238E27FC236}">
                <a16:creationId xmlns:a16="http://schemas.microsoft.com/office/drawing/2014/main" id="{0701276C-E234-8D51-6DD4-C4D9146078D7}"/>
              </a:ext>
            </a:extLst>
          </p:cNvPr>
          <p:cNvSpPr>
            <a:spLocks noGrp="1"/>
          </p:cNvSpPr>
          <p:nvPr>
            <p:ph type="body" sz="quarter" idx="23"/>
          </p:nvPr>
        </p:nvSpPr>
        <p:spPr>
          <a:xfrm>
            <a:off x="729742" y="1096962"/>
            <a:ext cx="10533888" cy="2514600"/>
          </a:xfrm>
        </p:spPr>
        <p:txBody>
          <a:bodyPr/>
          <a:lstStyle/>
          <a:p>
            <a:endParaRPr lang="en-US" dirty="0"/>
          </a:p>
        </p:txBody>
      </p:sp>
      <p:sp>
        <p:nvSpPr>
          <p:cNvPr id="5" name="Slide Number Placeholder 4">
            <a:extLst>
              <a:ext uri="{FF2B5EF4-FFF2-40B4-BE49-F238E27FC236}">
                <a16:creationId xmlns:a16="http://schemas.microsoft.com/office/drawing/2014/main" id="{44ED9195-158B-58AA-EBA7-AB7CEB7AE9CF}"/>
              </a:ext>
            </a:extLst>
          </p:cNvPr>
          <p:cNvSpPr>
            <a:spLocks noGrp="1"/>
          </p:cNvSpPr>
          <p:nvPr>
            <p:ph type="sldNum" sz="quarter" idx="14"/>
          </p:nvPr>
        </p:nvSpPr>
        <p:spPr/>
        <p:txBody>
          <a:bodyPr/>
          <a:lstStyle/>
          <a:p>
            <a:pPr marL="0" lvl="0" indent="0" algn="r" rtl="0">
              <a:spcBef>
                <a:spcPts val="0"/>
              </a:spcBef>
              <a:spcAft>
                <a:spcPts val="0"/>
              </a:spcAft>
              <a:buNone/>
            </a:pPr>
            <a:fld id="{00000000-1234-1234-1234-123412341234}" type="slidenum">
              <a:rPr lang="en-US" smtClean="0"/>
              <a:t>76</a:t>
            </a:fld>
            <a:endParaRPr lang="en-US"/>
          </a:p>
        </p:txBody>
      </p:sp>
    </p:spTree>
    <p:extLst>
      <p:ext uri="{BB962C8B-B14F-4D97-AF65-F5344CB8AC3E}">
        <p14:creationId xmlns:p14="http://schemas.microsoft.com/office/powerpoint/2010/main" val="35127840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4"/>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chemeClr val="dk1"/>
              </a:buClr>
              <a:buSzPts val="4200"/>
              <a:buFont typeface="Calibri"/>
              <a:buNone/>
            </a:pPr>
            <a:r>
              <a:rPr lang="en-US"/>
              <a:t>Brainstorm</a:t>
            </a:r>
          </a:p>
        </p:txBody>
      </p:sp>
      <p:sp>
        <p:nvSpPr>
          <p:cNvPr id="280" name="Google Shape;280;p24"/>
          <p:cNvSpPr txBox="1">
            <a:spLocks noGrp="1"/>
          </p:cNvSpPr>
          <p:nvPr>
            <p:ph type="body" idx="1"/>
          </p:nvPr>
        </p:nvSpPr>
        <p:spPr>
          <a:xfrm>
            <a:off x="1484737" y="1060640"/>
            <a:ext cx="7291450" cy="4343400"/>
          </a:xfrm>
          <a:prstGeom prst="rect">
            <a:avLst/>
          </a:prstGeom>
          <a:noFill/>
          <a:ln>
            <a:noFill/>
          </a:ln>
        </p:spPr>
        <p:txBody>
          <a:bodyPr spcFirstLastPara="1" wrap="square" lIns="0" tIns="0" rIns="0" bIns="0" anchor="t" anchorCtr="0">
            <a:normAutofit/>
          </a:bodyPr>
          <a:lstStyle/>
          <a:p>
            <a:pPr marL="236538" lvl="0" indent="-7938" algn="l" rtl="0">
              <a:lnSpc>
                <a:spcPct val="125000"/>
              </a:lnSpc>
              <a:spcBef>
                <a:spcPts val="1800"/>
              </a:spcBef>
              <a:spcAft>
                <a:spcPts val="0"/>
              </a:spcAft>
              <a:buSzPts val="2600"/>
              <a:buNone/>
            </a:pPr>
            <a:r>
              <a:rPr lang="en-US">
                <a:solidFill>
                  <a:schemeClr val="lt1"/>
                </a:solidFill>
              </a:rPr>
              <a:t>What are some challenges of state-level initiatives? What barriers have you encountered?</a:t>
            </a:r>
            <a:endParaRPr lang="en-US"/>
          </a:p>
        </p:txBody>
      </p:sp>
      <p:sp>
        <p:nvSpPr>
          <p:cNvPr id="278" name="Google Shape;278;p24">
            <a:extLst>
              <a:ext uri="{C183D7F6-B498-43B3-948B-1728B52AA6E4}">
                <adec:decorative xmlns:adec="http://schemas.microsoft.com/office/drawing/2017/decorative" val="1"/>
              </a:ext>
            </a:extLst>
          </p:cNvPr>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SzPts val="1000"/>
              <a:buNone/>
            </a:pPr>
            <a:fld id="{00000000-1234-1234-1234-123412341234}" type="slidenum">
              <a:rPr lang="en-US" smtClean="0"/>
              <a:t>8</a:t>
            </a:fld>
            <a:endParaRPr lang="en-US"/>
          </a:p>
        </p:txBody>
      </p:sp>
      <p:pic>
        <p:nvPicPr>
          <p:cNvPr id="19" name="Graphic 18" descr="Construction Barricade with solid fill">
            <a:extLst>
              <a:ext uri="{FF2B5EF4-FFF2-40B4-BE49-F238E27FC236}">
                <a16:creationId xmlns:a16="http://schemas.microsoft.com/office/drawing/2014/main" id="{A6D0272E-F9B1-1CF1-A7D2-860F7E1E862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74893" y="1060640"/>
            <a:ext cx="5238454" cy="5238454"/>
          </a:xfrm>
          <a:prstGeom prst="rect">
            <a:avLst/>
          </a:prstGeom>
        </p:spPr>
      </p:pic>
      <p:sp>
        <p:nvSpPr>
          <p:cNvPr id="22" name="Content Placeholder 5">
            <a:extLst>
              <a:ext uri="{FF2B5EF4-FFF2-40B4-BE49-F238E27FC236}">
                <a16:creationId xmlns:a16="http://schemas.microsoft.com/office/drawing/2014/main" id="{077C9F1B-C0FE-A991-8DB4-DA4798BC9961}"/>
              </a:ext>
            </a:extLst>
          </p:cNvPr>
          <p:cNvSpPr txBox="1">
            <a:spLocks/>
          </p:cNvSpPr>
          <p:nvPr/>
        </p:nvSpPr>
        <p:spPr>
          <a:xfrm>
            <a:off x="204640" y="1583992"/>
            <a:ext cx="6074239" cy="4223368"/>
          </a:xfrm>
          <a:prstGeom prst="rect">
            <a:avLst/>
          </a:prstGeom>
        </p:spPr>
        <p:txBody>
          <a:bodyPr/>
          <a:lst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800"/>
              <a:t>What are some challenges of state-level initiatives?</a:t>
            </a:r>
          </a:p>
          <a:p>
            <a:pPr>
              <a:spcBef>
                <a:spcPts val="3600"/>
              </a:spcBef>
            </a:pPr>
            <a:r>
              <a:rPr lang="en-US" sz="2800"/>
              <a:t>What barriers have you encountered?</a:t>
            </a:r>
            <a:endParaRPr lang="en-US" sz="2800" b="1"/>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87D0C-588A-DB0B-DAFB-A43397C7B252}"/>
              </a:ext>
            </a:extLst>
          </p:cNvPr>
          <p:cNvSpPr>
            <a:spLocks noGrp="1"/>
          </p:cNvSpPr>
          <p:nvPr>
            <p:ph type="title"/>
          </p:nvPr>
        </p:nvSpPr>
        <p:spPr/>
        <p:txBody>
          <a:bodyPr/>
          <a:lstStyle/>
          <a:p>
            <a:r>
              <a:rPr lang="en-US"/>
              <a:t>OSDE Data Analysis</a:t>
            </a:r>
          </a:p>
        </p:txBody>
      </p:sp>
      <p:sp>
        <p:nvSpPr>
          <p:cNvPr id="6" name="Content Placeholder 5">
            <a:extLst>
              <a:ext uri="{FF2B5EF4-FFF2-40B4-BE49-F238E27FC236}">
                <a16:creationId xmlns:a16="http://schemas.microsoft.com/office/drawing/2014/main" id="{2F944989-F2AE-9E94-4CF5-85C80233BB3F}"/>
              </a:ext>
            </a:extLst>
          </p:cNvPr>
          <p:cNvSpPr>
            <a:spLocks noGrp="1"/>
          </p:cNvSpPr>
          <p:nvPr>
            <p:ph sz="quarter" idx="15"/>
          </p:nvPr>
        </p:nvSpPr>
        <p:spPr/>
        <p:txBody>
          <a:bodyPr>
            <a:normAutofit/>
          </a:bodyPr>
          <a:lstStyle/>
          <a:p>
            <a:r>
              <a:rPr lang="en-US"/>
              <a:t>Indicator 3B Data Results of 544 districts regarding students on IEPs.</a:t>
            </a:r>
          </a:p>
          <a:p>
            <a:pPr lvl="1"/>
            <a:r>
              <a:rPr lang="en-US"/>
              <a:t>0% proficiency – 2 years in a row for both reading and math per grade level:</a:t>
            </a:r>
          </a:p>
          <a:p>
            <a:pPr lvl="2"/>
            <a:r>
              <a:rPr lang="en-US"/>
              <a:t>4th grade = </a:t>
            </a:r>
            <a:r>
              <a:rPr lang="en-US" b="1"/>
              <a:t>88 districts</a:t>
            </a:r>
          </a:p>
          <a:p>
            <a:pPr lvl="2"/>
            <a:r>
              <a:rPr lang="en-US"/>
              <a:t>8th grade = </a:t>
            </a:r>
            <a:r>
              <a:rPr lang="en-US" b="1"/>
              <a:t>260 districts</a:t>
            </a:r>
          </a:p>
          <a:p>
            <a:pPr lvl="2"/>
            <a:r>
              <a:rPr lang="en-US"/>
              <a:t>11th grade = </a:t>
            </a:r>
            <a:r>
              <a:rPr lang="en-US" b="1"/>
              <a:t>113 districts</a:t>
            </a:r>
          </a:p>
          <a:p>
            <a:pPr lvl="1"/>
            <a:r>
              <a:rPr lang="en-US"/>
              <a:t>0% proficiency – 2 years in a row for ALL grade levels in reading and math</a:t>
            </a:r>
            <a:endParaRPr lang="en-US" b="1"/>
          </a:p>
          <a:p>
            <a:pPr lvl="2"/>
            <a:r>
              <a:rPr lang="en-US" b="1"/>
              <a:t>27</a:t>
            </a:r>
            <a:r>
              <a:rPr lang="en-US"/>
              <a:t> Oklahoma school districts</a:t>
            </a:r>
            <a:endParaRPr lang="en-US" b="1"/>
          </a:p>
        </p:txBody>
      </p:sp>
      <p:pic>
        <p:nvPicPr>
          <p:cNvPr id="11" name="Picture 10" descr="Oklahoma Department of Education Logo">
            <a:extLst>
              <a:ext uri="{FF2B5EF4-FFF2-40B4-BE49-F238E27FC236}">
                <a16:creationId xmlns:a16="http://schemas.microsoft.com/office/drawing/2014/main" id="{10DA8183-3A09-374B-9EA8-1D17164C6FDC}"/>
              </a:ext>
            </a:extLst>
          </p:cNvPr>
          <p:cNvPicPr>
            <a:picLocks noChangeAspect="1"/>
          </p:cNvPicPr>
          <p:nvPr/>
        </p:nvPicPr>
        <p:blipFill>
          <a:blip r:embed="rId2"/>
          <a:stretch>
            <a:fillRect/>
          </a:stretch>
        </p:blipFill>
        <p:spPr>
          <a:xfrm>
            <a:off x="8896920" y="5696929"/>
            <a:ext cx="2333625" cy="895350"/>
          </a:xfrm>
          <a:prstGeom prst="rect">
            <a:avLst/>
          </a:prstGeom>
        </p:spPr>
      </p:pic>
      <p:sp>
        <p:nvSpPr>
          <p:cNvPr id="5" name="Slide Number Placeholder 4">
            <a:extLst>
              <a:ext uri="{FF2B5EF4-FFF2-40B4-BE49-F238E27FC236}">
                <a16:creationId xmlns:a16="http://schemas.microsoft.com/office/drawing/2014/main" id="{458236E7-ABFD-1F62-071E-F92E14091F5D}"/>
              </a:ext>
            </a:extLst>
          </p:cNvPr>
          <p:cNvSpPr>
            <a:spLocks noGrp="1"/>
          </p:cNvSpPr>
          <p:nvPr>
            <p:ph type="sldNum" sz="quarter" idx="14"/>
          </p:nvPr>
        </p:nvSpPr>
        <p:spPr/>
        <p:txBody>
          <a:bodyPr/>
          <a:lstStyle/>
          <a:p>
            <a:pPr marL="0" lvl="0" indent="0" algn="r" rtl="0">
              <a:spcBef>
                <a:spcPts val="0"/>
              </a:spcBef>
              <a:spcAft>
                <a:spcPts val="0"/>
              </a:spcAft>
              <a:buNone/>
            </a:pPr>
            <a:fld id="{00000000-1234-1234-1234-123412341234}" type="slidenum">
              <a:rPr lang="en-US" smtClean="0"/>
              <a:t>9</a:t>
            </a:fld>
            <a:endParaRPr lang="en-US"/>
          </a:p>
        </p:txBody>
      </p:sp>
    </p:spTree>
    <p:extLst>
      <p:ext uri="{BB962C8B-B14F-4D97-AF65-F5344CB8AC3E}">
        <p14:creationId xmlns:p14="http://schemas.microsoft.com/office/powerpoint/2010/main" val="2901071334"/>
      </p:ext>
    </p:extLst>
  </p:cSld>
  <p:clrMapOvr>
    <a:masterClrMapping/>
  </p:clrMapOvr>
</p:sld>
</file>

<file path=ppt/theme/theme1.xml><?xml version="1.0" encoding="utf-8"?>
<a:theme xmlns:a="http://schemas.openxmlformats.org/drawingml/2006/main" name="2018 NCII PPT">
  <a:themeElements>
    <a:clrScheme name="NCII PPT">
      <a:dk1>
        <a:srgbClr val="262626"/>
      </a:dk1>
      <a:lt1>
        <a:srgbClr val="FFFFFF"/>
      </a:lt1>
      <a:dk2>
        <a:srgbClr val="4D4D4F"/>
      </a:dk2>
      <a:lt2>
        <a:srgbClr val="F9EDEA"/>
      </a:lt2>
      <a:accent1>
        <a:srgbClr val="C25131"/>
      </a:accent1>
      <a:accent2>
        <a:srgbClr val="447939"/>
      </a:accent2>
      <a:accent3>
        <a:srgbClr val="2C517C"/>
      </a:accent3>
      <a:accent4>
        <a:srgbClr val="10719C"/>
      </a:accent4>
      <a:accent5>
        <a:srgbClr val="912B2A"/>
      </a:accent5>
      <a:accent6>
        <a:srgbClr val="672E6B"/>
      </a:accent6>
      <a:hlink>
        <a:srgbClr val="10719C"/>
      </a:hlink>
      <a:folHlink>
        <a:srgbClr val="800080"/>
      </a:folHlink>
    </a:clrScheme>
    <a:fontScheme name="2021 AIR Calibri">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9525">
          <a:solidFill>
            <a:schemeClr val="tx2"/>
          </a:solidFill>
        </a:ln>
      </a:spPr>
      <a:bodyPr rtlCol="0" anchor="ct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CII-PPT-030322 (003)  -  Read-Only" id="{32A1683D-2244-4DA6-B29E-24E8CCDEBBC7}" vid="{DF7FF3D6-8B87-445B-82B9-D95991B548EF}"/>
    </a:ext>
  </a:extLst>
</a:theme>
</file>

<file path=ppt/theme/theme2.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AA0D7E67984EF4ABEBACF74A4B1D294" ma:contentTypeVersion="18" ma:contentTypeDescription="Create a new document." ma:contentTypeScope="" ma:versionID="617e9a2e27362d20360b138b2149f575">
  <xsd:schema xmlns:xsd="http://www.w3.org/2001/XMLSchema" xmlns:xs="http://www.w3.org/2001/XMLSchema" xmlns:p="http://schemas.microsoft.com/office/2006/metadata/properties" xmlns:ns2="8ef39c64-a023-403b-b100-a285cfd6ef74" xmlns:ns3="89a51b02-0933-47a0-85eb-c3aa1e4e384a" targetNamespace="http://schemas.microsoft.com/office/2006/metadata/properties" ma:root="true" ma:fieldsID="9036fe3bf7a8134689ba1ccc5ba36990" ns2:_="" ns3:_="">
    <xsd:import namespace="8ef39c64-a023-403b-b100-a285cfd6ef74"/>
    <xsd:import namespace="89a51b02-0933-47a0-85eb-c3aa1e4e384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f39c64-a023-403b-b100-a285cfd6ef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31da6f4-e52d-49d7-b108-9c7783d7746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a51b02-0933-47a0-85eb-c3aa1e4e384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032057c-f782-4aa0-839e-eb6adbb354a7}" ma:internalName="TaxCatchAll" ma:showField="CatchAllData" ma:web="89a51b02-0933-47a0-85eb-c3aa1e4e384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ef39c64-a023-403b-b100-a285cfd6ef74">
      <Terms xmlns="http://schemas.microsoft.com/office/infopath/2007/PartnerControls"/>
    </lcf76f155ced4ddcb4097134ff3c332f>
    <TaxCatchAll xmlns="89a51b02-0933-47a0-85eb-c3aa1e4e384a" xsi:nil="true"/>
    <SharedWithUsers xmlns="89a51b02-0933-47a0-85eb-c3aa1e4e384a">
      <UserInfo>
        <DisplayName>Hirt, Stacy</DisplayName>
        <AccountId>14</AccountId>
        <AccountType/>
      </UserInfo>
      <UserInfo>
        <DisplayName>Harlacher, Jason</DisplayName>
        <AccountId>37</AccountId>
        <AccountType/>
      </UserInfo>
      <UserInfo>
        <DisplayName>Allen, Kyle</DisplayName>
        <AccountId>134</AccountId>
        <AccountType/>
      </UserInfo>
      <UserInfo>
        <DisplayName>Peterson, Amy</DisplayName>
        <AccountId>25</AccountId>
        <AccountType/>
      </UserInfo>
      <UserInfo>
        <DisplayName>Merkle, Cat</DisplayName>
        <AccountId>204</AccountId>
        <AccountType/>
      </UserInfo>
    </SharedWithUsers>
  </documentManagement>
</p:properties>
</file>

<file path=customXml/itemProps1.xml><?xml version="1.0" encoding="utf-8"?>
<ds:datastoreItem xmlns:ds="http://schemas.openxmlformats.org/officeDocument/2006/customXml" ds:itemID="{F63C77B6-D79C-4692-AE58-9EB660BFA000}">
  <ds:schemaRefs>
    <ds:schemaRef ds:uri="http://schemas.microsoft.com/sharepoint/v3/contenttype/forms"/>
  </ds:schemaRefs>
</ds:datastoreItem>
</file>

<file path=customXml/itemProps2.xml><?xml version="1.0" encoding="utf-8"?>
<ds:datastoreItem xmlns:ds="http://schemas.openxmlformats.org/officeDocument/2006/customXml" ds:itemID="{157B3E0D-39F3-44FC-8C33-118531938566}">
  <ds:schemaRefs>
    <ds:schemaRef ds:uri="89a51b02-0933-47a0-85eb-c3aa1e4e384a"/>
    <ds:schemaRef ds:uri="8ef39c64-a023-403b-b100-a285cfd6ef7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1EAC94F-0CB7-47E2-B1CC-A0F105248E94}">
  <ds:schemaRefs>
    <ds:schemaRef ds:uri="http://schemas.openxmlformats.org/package/2006/metadata/core-properties"/>
    <ds:schemaRef ds:uri="http://schemas.microsoft.com/office/infopath/2007/PartnerControls"/>
    <ds:schemaRef ds:uri="http://purl.org/dc/elements/1.1/"/>
    <ds:schemaRef ds:uri="8ef39c64-a023-403b-b100-a285cfd6ef74"/>
    <ds:schemaRef ds:uri="http://schemas.microsoft.com/office/2006/documentManagement/types"/>
    <ds:schemaRef ds:uri="http://purl.org/dc/dcmitype/"/>
    <ds:schemaRef ds:uri="89a51b02-0933-47a0-85eb-c3aa1e4e384a"/>
    <ds:schemaRef ds:uri="http://schemas.microsoft.com/office/2006/metadata/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NCII-PPT-030322__1_ (1)</Template>
  <TotalTime>54</TotalTime>
  <Words>2783</Words>
  <Application>Microsoft Office PowerPoint</Application>
  <PresentationFormat>Widescreen</PresentationFormat>
  <Paragraphs>544</Paragraphs>
  <Slides>76</Slides>
  <Notes>60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76</vt:i4>
      </vt:variant>
    </vt:vector>
  </HeadingPairs>
  <TitlesOfParts>
    <vt:vector size="85" baseType="lpstr">
      <vt:lpstr>Arial</vt:lpstr>
      <vt:lpstr>Arial Narrow</vt:lpstr>
      <vt:lpstr>Calibri</vt:lpstr>
      <vt:lpstr>Lato</vt:lpstr>
      <vt:lpstr>Noto Sans Symbols</vt:lpstr>
      <vt:lpstr>Segoe UI</vt:lpstr>
      <vt:lpstr>Times New Roman</vt:lpstr>
      <vt:lpstr>Wingdings</vt:lpstr>
      <vt:lpstr>2018 NCII PPT</vt:lpstr>
      <vt:lpstr>Scaling Up Data-Based Individualization at the State Level: Lessons Learned and Action Planning</vt:lpstr>
      <vt:lpstr>Meeting Guidelines </vt:lpstr>
      <vt:lpstr>Introductions</vt:lpstr>
      <vt:lpstr>Warm-Up</vt:lpstr>
      <vt:lpstr>Objectives</vt:lpstr>
      <vt:lpstr>Agenda</vt:lpstr>
      <vt:lpstr>OSDE Background</vt:lpstr>
      <vt:lpstr>Brainstorm</vt:lpstr>
      <vt:lpstr>OSDE Data Analysis</vt:lpstr>
      <vt:lpstr>Sundown Severe Discrepancy in 8 Years  Begin Response to Scientific, Research-Based Intervention</vt:lpstr>
      <vt:lpstr>OSDE Background (1)</vt:lpstr>
      <vt:lpstr>Infrastructure </vt:lpstr>
      <vt:lpstr>State-Level Implementation: Infrastructure</vt:lpstr>
      <vt:lpstr>State-Level Implementation: Infrastructure (2)</vt:lpstr>
      <vt:lpstr>Sustainability Factors</vt:lpstr>
      <vt:lpstr>Action Plan: Reflect and Capture Notes</vt:lpstr>
      <vt:lpstr>Internal Capacity</vt:lpstr>
      <vt:lpstr>Internal Capacity (1)</vt:lpstr>
      <vt:lpstr>State-Level Implementation</vt:lpstr>
      <vt:lpstr>Knowledge</vt:lpstr>
      <vt:lpstr>Knowledge 2</vt:lpstr>
      <vt:lpstr>Build Knowledge</vt:lpstr>
      <vt:lpstr>Resource Allocation</vt:lpstr>
      <vt:lpstr>Why Is This Important?</vt:lpstr>
      <vt:lpstr>OSDE Timeline Year 1</vt:lpstr>
      <vt:lpstr>OSDE Timeline Year 2</vt:lpstr>
      <vt:lpstr>OSDE Internal Capacity</vt:lpstr>
      <vt:lpstr>OSDE Internal Capacity (2)</vt:lpstr>
      <vt:lpstr>OSDE Internal Capacity </vt:lpstr>
      <vt:lpstr>Action Plan: Reflect and Capture Notes (2)</vt:lpstr>
      <vt:lpstr>Alignment</vt:lpstr>
      <vt:lpstr>Alignment (1)</vt:lpstr>
      <vt:lpstr>State-Level Implementation (2)</vt:lpstr>
      <vt:lpstr>Key Personnel</vt:lpstr>
      <vt:lpstr>Fit</vt:lpstr>
      <vt:lpstr>Activity: Models Audit</vt:lpstr>
      <vt:lpstr>Why Is This Important? (2)</vt:lpstr>
      <vt:lpstr>OSDE Timeline Year 1 (2)</vt:lpstr>
      <vt:lpstr>OSDE Timeline Year 2 (2)</vt:lpstr>
      <vt:lpstr>OSDE Alignment </vt:lpstr>
      <vt:lpstr>OSDE Alignment (2) </vt:lpstr>
      <vt:lpstr>Action Plan: Reflect and Capture Notes (3)</vt:lpstr>
      <vt:lpstr>Implementation</vt:lpstr>
      <vt:lpstr>Implementation (1)</vt:lpstr>
      <vt:lpstr>State-Level Implementation (3)</vt:lpstr>
      <vt:lpstr>Training/Coaching</vt:lpstr>
      <vt:lpstr>Data-Based Decision Making</vt:lpstr>
      <vt:lpstr>Why Is This Important? (3)</vt:lpstr>
      <vt:lpstr>OSDE Timeline Year 1 (3)</vt:lpstr>
      <vt:lpstr>OSDE Timeline Year 2 (3)</vt:lpstr>
      <vt:lpstr>OSDE Implementation  </vt:lpstr>
      <vt:lpstr>OSDE Implementation</vt:lpstr>
      <vt:lpstr>OSDE Implementation (2)</vt:lpstr>
      <vt:lpstr>OSDE Implementation (3)</vt:lpstr>
      <vt:lpstr>OSDE Implementation (4) </vt:lpstr>
      <vt:lpstr>OSDE Implementation (5)</vt:lpstr>
      <vt:lpstr>OSDE Implementation (6)</vt:lpstr>
      <vt:lpstr>Activity</vt:lpstr>
      <vt:lpstr>Action Planning: Reflect and Capture Notes</vt:lpstr>
      <vt:lpstr>Self-Rate</vt:lpstr>
      <vt:lpstr>Scaling Up Data-Based Individualization at the State Level: Lessons Learned and Action Planning Day 2</vt:lpstr>
      <vt:lpstr>Meeting Guidelines (2) </vt:lpstr>
      <vt:lpstr>Warm-Up Day 2</vt:lpstr>
      <vt:lpstr>Agenda (2)</vt:lpstr>
      <vt:lpstr>Reflection</vt:lpstr>
      <vt:lpstr>Reflection on Day One</vt:lpstr>
      <vt:lpstr>Action Planning</vt:lpstr>
      <vt:lpstr>Action Planning 2</vt:lpstr>
      <vt:lpstr>Critical Friends</vt:lpstr>
      <vt:lpstr>Phase 1: Presentation</vt:lpstr>
      <vt:lpstr>Phase 2: Critique</vt:lpstr>
      <vt:lpstr>Phase 2: Critique 2</vt:lpstr>
      <vt:lpstr>Phase 3: Response</vt:lpstr>
      <vt:lpstr>Share-Out</vt:lpstr>
      <vt:lpstr>NCII Disclaimer</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Titles Are 42 Point, 85% Black</dc:title>
  <dc:subject>Specify the subject of the presentation</dc:subject>
  <dc:creator>Williams, Carol</dc:creator>
  <cp:keywords>Add appropriate tags for accessibility</cp:keywords>
  <cp:lastModifiedBy>Merkle, Cat</cp:lastModifiedBy>
  <cp:revision>1</cp:revision>
  <cp:lastPrinted>2017-10-19T00:36:21Z</cp:lastPrinted>
  <dcterms:created xsi:type="dcterms:W3CDTF">2023-06-05T14:57:09Z</dcterms:created>
  <dcterms:modified xsi:type="dcterms:W3CDTF">2024-06-24T20:24:47Z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8b327038-9672-44f6-b820-c0a9711a584d</vt:lpwstr>
  </property>
  <property fmtid="{D5CDD505-2E9C-101B-9397-08002B2CF9AE}" pid="3" name="ContentTypeId">
    <vt:lpwstr>0x010100CAA0D7E67984EF4ABEBACF74A4B1D294</vt:lpwstr>
  </property>
  <property fmtid="{D5CDD505-2E9C-101B-9397-08002B2CF9AE}" pid="4" name="TaxKeyword">
    <vt:lpwstr>1327;#Add appropriate tags for accessibility|eab204ad-ef36-4d01-a7c0-674086fd960c</vt:lpwstr>
  </property>
  <property fmtid="{D5CDD505-2E9C-101B-9397-08002B2CF9AE}" pid="5" name="MediaServiceImageTags">
    <vt:lpwstr/>
  </property>
</Properties>
</file>