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3"/>
  </p:notesMasterIdLst>
  <p:handoutMasterIdLst>
    <p:handoutMasterId r:id="rId94"/>
  </p:handoutMasterIdLst>
  <p:sldIdLst>
    <p:sldId id="4874" r:id="rId5"/>
    <p:sldId id="4971" r:id="rId6"/>
    <p:sldId id="4886" r:id="rId7"/>
    <p:sldId id="4661" r:id="rId8"/>
    <p:sldId id="4871" r:id="rId9"/>
    <p:sldId id="4982" r:id="rId10"/>
    <p:sldId id="4481" r:id="rId11"/>
    <p:sldId id="4949" r:id="rId12"/>
    <p:sldId id="4881" r:id="rId13"/>
    <p:sldId id="4887" r:id="rId14"/>
    <p:sldId id="4888" r:id="rId15"/>
    <p:sldId id="4889" r:id="rId16"/>
    <p:sldId id="4890" r:id="rId17"/>
    <p:sldId id="4595" r:id="rId18"/>
    <p:sldId id="4596" r:id="rId19"/>
    <p:sldId id="4986" r:id="rId20"/>
    <p:sldId id="4981" r:id="rId21"/>
    <p:sldId id="4987" r:id="rId22"/>
    <p:sldId id="4938" r:id="rId23"/>
    <p:sldId id="4892" r:id="rId24"/>
    <p:sldId id="4946" r:id="rId25"/>
    <p:sldId id="4941" r:id="rId26"/>
    <p:sldId id="281" r:id="rId27"/>
    <p:sldId id="4940" r:id="rId28"/>
    <p:sldId id="432" r:id="rId29"/>
    <p:sldId id="4898" r:id="rId30"/>
    <p:sldId id="341" r:id="rId31"/>
    <p:sldId id="4594" r:id="rId32"/>
    <p:sldId id="4935" r:id="rId33"/>
    <p:sldId id="4939" r:id="rId34"/>
    <p:sldId id="4975" r:id="rId35"/>
    <p:sldId id="4891" r:id="rId36"/>
    <p:sldId id="4951" r:id="rId37"/>
    <p:sldId id="4952" r:id="rId38"/>
    <p:sldId id="4907" r:id="rId39"/>
    <p:sldId id="4950" r:id="rId40"/>
    <p:sldId id="4953" r:id="rId41"/>
    <p:sldId id="4894" r:id="rId42"/>
    <p:sldId id="4895" r:id="rId43"/>
    <p:sldId id="4954" r:id="rId44"/>
    <p:sldId id="4826" r:id="rId45"/>
    <p:sldId id="4947" r:id="rId46"/>
    <p:sldId id="4973" r:id="rId47"/>
    <p:sldId id="1599" r:id="rId48"/>
    <p:sldId id="4972" r:id="rId49"/>
    <p:sldId id="4956" r:id="rId50"/>
    <p:sldId id="4896" r:id="rId51"/>
    <p:sldId id="4897" r:id="rId52"/>
    <p:sldId id="4991" r:id="rId53"/>
    <p:sldId id="4978" r:id="rId54"/>
    <p:sldId id="4977" r:id="rId55"/>
    <p:sldId id="2076" r:id="rId56"/>
    <p:sldId id="261" r:id="rId57"/>
    <p:sldId id="4961" r:id="rId58"/>
    <p:sldId id="4962" r:id="rId59"/>
    <p:sldId id="2081" r:id="rId60"/>
    <p:sldId id="4475" r:id="rId61"/>
    <p:sldId id="4968" r:id="rId62"/>
    <p:sldId id="4963" r:id="rId63"/>
    <p:sldId id="2082" r:id="rId64"/>
    <p:sldId id="4476" r:id="rId65"/>
    <p:sldId id="4557" r:id="rId66"/>
    <p:sldId id="2084" r:id="rId67"/>
    <p:sldId id="4964" r:id="rId68"/>
    <p:sldId id="271" r:id="rId69"/>
    <p:sldId id="4992" r:id="rId70"/>
    <p:sldId id="4948" r:id="rId71"/>
    <p:sldId id="4879" r:id="rId72"/>
    <p:sldId id="4967" r:id="rId73"/>
    <p:sldId id="273" r:id="rId74"/>
    <p:sldId id="4966" r:id="rId75"/>
    <p:sldId id="4529" r:id="rId76"/>
    <p:sldId id="2091" r:id="rId77"/>
    <p:sldId id="4965" r:id="rId78"/>
    <p:sldId id="4584" r:id="rId79"/>
    <p:sldId id="4980" r:id="rId80"/>
    <p:sldId id="4489" r:id="rId81"/>
    <p:sldId id="4960" r:id="rId82"/>
    <p:sldId id="4969" r:id="rId83"/>
    <p:sldId id="4580" r:id="rId84"/>
    <p:sldId id="4970" r:id="rId85"/>
    <p:sldId id="4487" r:id="rId86"/>
    <p:sldId id="4984" r:id="rId87"/>
    <p:sldId id="4492" r:id="rId88"/>
    <p:sldId id="4493" r:id="rId89"/>
    <p:sldId id="520" r:id="rId90"/>
    <p:sldId id="308" r:id="rId91"/>
    <p:sldId id="4974" r:id="rId9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Adaptive Challenges (1 hour)" id="{566AD882-5D86-944A-9A6D-5205A89039A4}">
          <p14:sldIdLst>
            <p14:sldId id="4874"/>
            <p14:sldId id="4971"/>
            <p14:sldId id="4886"/>
            <p14:sldId id="4661"/>
            <p14:sldId id="4871"/>
            <p14:sldId id="4982"/>
            <p14:sldId id="4481"/>
            <p14:sldId id="4949"/>
            <p14:sldId id="4881"/>
            <p14:sldId id="4887"/>
            <p14:sldId id="4888"/>
            <p14:sldId id="4889"/>
            <p14:sldId id="4890"/>
            <p14:sldId id="4595"/>
            <p14:sldId id="4596"/>
            <p14:sldId id="4986"/>
            <p14:sldId id="4981"/>
            <p14:sldId id="4987"/>
          </p14:sldIdLst>
        </p14:section>
        <p14:section name="DBI Infrastuscture - The WHAT (1 Hour 45 min))" id="{2CEB9AD6-EE7F-7D42-97B6-B393E8D5207B}">
          <p14:sldIdLst>
            <p14:sldId id="4938"/>
            <p14:sldId id="4892"/>
            <p14:sldId id="4946"/>
            <p14:sldId id="4941"/>
            <p14:sldId id="281"/>
            <p14:sldId id="4940"/>
            <p14:sldId id="432"/>
            <p14:sldId id="4898"/>
            <p14:sldId id="341"/>
            <p14:sldId id="4594"/>
            <p14:sldId id="4935"/>
            <p14:sldId id="4939"/>
            <p14:sldId id="4975"/>
            <p14:sldId id="4891"/>
            <p14:sldId id="4951"/>
            <p14:sldId id="4952"/>
            <p14:sldId id="4907"/>
            <p14:sldId id="4950"/>
            <p14:sldId id="4953"/>
            <p14:sldId id="4894"/>
            <p14:sldId id="4895"/>
            <p14:sldId id="4954"/>
            <p14:sldId id="4826"/>
            <p14:sldId id="4947"/>
            <p14:sldId id="4973"/>
            <p14:sldId id="1599"/>
            <p14:sldId id="4972"/>
            <p14:sldId id="4956"/>
            <p14:sldId id="4896"/>
            <p14:sldId id="4897"/>
            <p14:sldId id="4991"/>
          </p14:sldIdLst>
        </p14:section>
        <p14:section name="Supporting DBI - The HOW (2 hours)" id="{EA417011-E348-1D48-9F9F-A38DA6F2277B}">
          <p14:sldIdLst>
            <p14:sldId id="4978"/>
            <p14:sldId id="4977"/>
            <p14:sldId id="2076"/>
            <p14:sldId id="261"/>
            <p14:sldId id="4961"/>
            <p14:sldId id="4962"/>
            <p14:sldId id="2081"/>
            <p14:sldId id="4475"/>
            <p14:sldId id="4968"/>
            <p14:sldId id="4963"/>
            <p14:sldId id="2082"/>
            <p14:sldId id="4476"/>
            <p14:sldId id="4557"/>
            <p14:sldId id="2084"/>
            <p14:sldId id="4964"/>
            <p14:sldId id="271"/>
            <p14:sldId id="4992"/>
            <p14:sldId id="4948"/>
            <p14:sldId id="4879"/>
            <p14:sldId id="4967"/>
            <p14:sldId id="273"/>
            <p14:sldId id="4966"/>
            <p14:sldId id="4529"/>
            <p14:sldId id="2091"/>
            <p14:sldId id="4965"/>
            <p14:sldId id="4584"/>
            <p14:sldId id="4980"/>
            <p14:sldId id="4489"/>
            <p14:sldId id="4960"/>
            <p14:sldId id="4969"/>
            <p14:sldId id="4580"/>
            <p14:sldId id="4970"/>
            <p14:sldId id="4487"/>
            <p14:sldId id="4984"/>
            <p14:sldId id="4492"/>
            <p14:sldId id="4493"/>
            <p14:sldId id="520"/>
            <p14:sldId id="308"/>
            <p14:sldId id="4974"/>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DC5920-B1AD-3B21-E2C1-0AAE88284451}" name="Steinle, Paul" initials="SP" userId="S::psteinle@air.org::07943461-3b0a-4324-8dfb-7d882c341362" providerId="AD"/>
  <p188:author id="{C3388029-2B20-F5FB-4124-4ABF9417DF0E}" name="Peterson, Amy" initials="PA" userId="S::ampeterson@air.org::8c14dd6b-6031-4383-8241-8af97fa7035b" providerId="AD"/>
  <p188:author id="{A4759F2A-275A-1110-FED8-D76261918B6D}" name="Arden, Sarah" initials="AS" userId="S::sarden@air.org::c3865b93-f4ad-427d-92c9-4484f9824b26" providerId="AD"/>
  <p188:author id="{57E9545A-7986-9D17-6395-0977E9FA728F}" name="Hirt, Stacy" initials="HS" userId="S::shirt@air.org::bc1144a5-e0eb-4ce6-a476-1b85ec550409" providerId="AD"/>
  <p188:author id="{190FE190-37F9-60E5-5A23-A3BED499A4B8}" name="Potter, Jon" initials="PJ" userId="S::jopotter@air.org::c258a90c-a202-46b4-9f59-d5e77af51dd0" providerId="AD"/>
  <p188:author id="{A496E3A6-C061-1730-A93D-F23E23A7FF5C}" name="Harlacher, Jason" initials="" userId="S::jharlacher@air.org::e2b8eea1-1bab-463d-b788-b2b13f17fd0a" providerId="AD"/>
  <p188:author id="{13FCE8DB-1E6E-1A0B-210C-C4F9CC150D20}" name="Note" initials="Note" userId="Anonymous_Note" providerId="None"/>
  <p188:author id="{0656F8FC-CB71-119C-B63C-3E58C2D49283}" name="Weingarten, Zachary" initials="WZ" userId="S::zweingarten@air.org::ffaec3ee-184f-423d-85c9-0dd6195329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3"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 id="6" name="Phil Esra" initials="PE" lastIdx="5" clrIdx="5">
    <p:extLst>
      <p:ext uri="{19B8F6BF-5375-455C-9EA6-DF929625EA0E}">
        <p15:presenceInfo xmlns:p15="http://schemas.microsoft.com/office/powerpoint/2012/main" userId="Phil Es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2E6B"/>
    <a:srgbClr val="4D4D4F"/>
    <a:srgbClr val="B969BF"/>
    <a:srgbClr val="DF947F"/>
    <a:srgbClr val="2C517C"/>
    <a:srgbClr val="447939"/>
    <a:srgbClr val="FFFFFF"/>
    <a:srgbClr val="C0CBBF"/>
    <a:srgbClr val="C25131"/>
    <a:srgbClr val="10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1E8233-2563-4B7B-B1EE-31D53B837B39}" v="731" dt="2024-06-20T16:44:19.896"/>
    <p1510:client id="{D24F388D-0BC9-394B-8B5E-1FAE8FC92CF3}" v="1" dt="2024-06-20T19:33:58.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91972" autoAdjust="0"/>
  </p:normalViewPr>
  <p:slideViewPr>
    <p:cSldViewPr snapToGrid="0">
      <p:cViewPr varScale="1">
        <p:scale>
          <a:sx n="99" d="100"/>
          <a:sy n="99" d="100"/>
        </p:scale>
        <p:origin x="912" y="72"/>
      </p:cViewPr>
      <p:guideLst>
        <p:guide orient="horz" pos="648"/>
        <p:guide pos="3840"/>
      </p:guideLst>
    </p:cSldViewPr>
  </p:slideViewPr>
  <p:outlineViewPr>
    <p:cViewPr>
      <p:scale>
        <a:sx n="33" d="100"/>
        <a:sy n="33" d="100"/>
      </p:scale>
      <p:origin x="0" y="-101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commentAuthors" Target="commen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DA58F044-2A27-4843-A1F9-FF764F77AA5B}"/>
    <pc:docChg chg="custSel modSld">
      <pc:chgData name="Peterson, Amy" userId="8c14dd6b-6031-4383-8241-8af97fa7035b" providerId="ADAL" clId="{DA58F044-2A27-4843-A1F9-FF764F77AA5B}" dt="2024-06-21T13:55:15.903" v="25" actId="729"/>
      <pc:docMkLst>
        <pc:docMk/>
      </pc:docMkLst>
      <pc:sldChg chg="delSp mod">
        <pc:chgData name="Peterson, Amy" userId="8c14dd6b-6031-4383-8241-8af97fa7035b" providerId="ADAL" clId="{DA58F044-2A27-4843-A1F9-FF764F77AA5B}" dt="2024-06-21T13:54:05.061" v="16" actId="478"/>
        <pc:sldMkLst>
          <pc:docMk/>
          <pc:sldMk cId="0" sldId="261"/>
        </pc:sldMkLst>
        <pc:spChg chg="del">
          <ac:chgData name="Peterson, Amy" userId="8c14dd6b-6031-4383-8241-8af97fa7035b" providerId="ADAL" clId="{DA58F044-2A27-4843-A1F9-FF764F77AA5B}" dt="2024-06-21T13:54:05.061" v="16" actId="478"/>
          <ac:spMkLst>
            <pc:docMk/>
            <pc:sldMk cId="0" sldId="261"/>
            <ac:spMk id="8" creationId="{5452F6F2-F5BC-21FE-F1DA-BEC31A0E4A7A}"/>
          </ac:spMkLst>
        </pc:spChg>
      </pc:sldChg>
      <pc:sldChg chg="delSp mod">
        <pc:chgData name="Peterson, Amy" userId="8c14dd6b-6031-4383-8241-8af97fa7035b" providerId="ADAL" clId="{DA58F044-2A27-4843-A1F9-FF764F77AA5B}" dt="2024-06-21T13:54:16.600" v="18" actId="478"/>
        <pc:sldMkLst>
          <pc:docMk/>
          <pc:sldMk cId="3742697471" sldId="2082"/>
        </pc:sldMkLst>
        <pc:spChg chg="del">
          <ac:chgData name="Peterson, Amy" userId="8c14dd6b-6031-4383-8241-8af97fa7035b" providerId="ADAL" clId="{DA58F044-2A27-4843-A1F9-FF764F77AA5B}" dt="2024-06-21T13:54:16.600" v="18" actId="478"/>
          <ac:spMkLst>
            <pc:docMk/>
            <pc:sldMk cId="3742697471" sldId="2082"/>
            <ac:spMk id="12" creationId="{17A4E612-ED43-94D4-33C1-3B30DD73561B}"/>
          </ac:spMkLst>
        </pc:spChg>
      </pc:sldChg>
      <pc:sldChg chg="delSp mod">
        <pc:chgData name="Peterson, Amy" userId="8c14dd6b-6031-4383-8241-8af97fa7035b" providerId="ADAL" clId="{DA58F044-2A27-4843-A1F9-FF764F77AA5B}" dt="2024-06-21T13:55:01.147" v="23" actId="478"/>
        <pc:sldMkLst>
          <pc:docMk/>
          <pc:sldMk cId="406276016" sldId="4492"/>
        </pc:sldMkLst>
        <pc:spChg chg="del">
          <ac:chgData name="Peterson, Amy" userId="8c14dd6b-6031-4383-8241-8af97fa7035b" providerId="ADAL" clId="{DA58F044-2A27-4843-A1F9-FF764F77AA5B}" dt="2024-06-21T13:55:01.147" v="23" actId="478"/>
          <ac:spMkLst>
            <pc:docMk/>
            <pc:sldMk cId="406276016" sldId="4492"/>
            <ac:spMk id="7" creationId="{7B91F255-4273-3576-1768-0A076F29A473}"/>
          </ac:spMkLst>
        </pc:spChg>
      </pc:sldChg>
      <pc:sldChg chg="delSp mod">
        <pc:chgData name="Peterson, Amy" userId="8c14dd6b-6031-4383-8241-8af97fa7035b" providerId="ADAL" clId="{DA58F044-2A27-4843-A1F9-FF764F77AA5B}" dt="2024-06-21T13:55:04.599" v="24" actId="478"/>
        <pc:sldMkLst>
          <pc:docMk/>
          <pc:sldMk cId="2791665534" sldId="4493"/>
        </pc:sldMkLst>
        <pc:spChg chg="del">
          <ac:chgData name="Peterson, Amy" userId="8c14dd6b-6031-4383-8241-8af97fa7035b" providerId="ADAL" clId="{DA58F044-2A27-4843-A1F9-FF764F77AA5B}" dt="2024-06-21T13:55:04.599" v="24" actId="478"/>
          <ac:spMkLst>
            <pc:docMk/>
            <pc:sldMk cId="2791665534" sldId="4493"/>
            <ac:spMk id="9" creationId="{F58E6267-8BB5-959D-A2B1-1B0B351CC5BE}"/>
          </ac:spMkLst>
        </pc:spChg>
      </pc:sldChg>
      <pc:sldChg chg="delSp mod">
        <pc:chgData name="Peterson, Amy" userId="8c14dd6b-6031-4383-8241-8af97fa7035b" providerId="ADAL" clId="{DA58F044-2A27-4843-A1F9-FF764F77AA5B}" dt="2024-06-21T13:54:32.371" v="20" actId="478"/>
        <pc:sldMkLst>
          <pc:docMk/>
          <pc:sldMk cId="778751843" sldId="4879"/>
        </pc:sldMkLst>
        <pc:spChg chg="del">
          <ac:chgData name="Peterson, Amy" userId="8c14dd6b-6031-4383-8241-8af97fa7035b" providerId="ADAL" clId="{DA58F044-2A27-4843-A1F9-FF764F77AA5B}" dt="2024-06-21T13:54:32.371" v="20" actId="478"/>
          <ac:spMkLst>
            <pc:docMk/>
            <pc:sldMk cId="778751843" sldId="4879"/>
            <ac:spMk id="6" creationId="{4E19CAB5-218E-CC79-DAFE-AEFF2EF586F0}"/>
          </ac:spMkLst>
        </pc:spChg>
      </pc:sldChg>
      <pc:sldChg chg="delSp mod">
        <pc:chgData name="Peterson, Amy" userId="8c14dd6b-6031-4383-8241-8af97fa7035b" providerId="ADAL" clId="{DA58F044-2A27-4843-A1F9-FF764F77AA5B}" dt="2024-06-21T13:48:55.071" v="0" actId="478"/>
        <pc:sldMkLst>
          <pc:docMk/>
          <pc:sldMk cId="1203877425" sldId="4881"/>
        </pc:sldMkLst>
        <pc:spChg chg="del">
          <ac:chgData name="Peterson, Amy" userId="8c14dd6b-6031-4383-8241-8af97fa7035b" providerId="ADAL" clId="{DA58F044-2A27-4843-A1F9-FF764F77AA5B}" dt="2024-06-21T13:48:55.071" v="0" actId="478"/>
          <ac:spMkLst>
            <pc:docMk/>
            <pc:sldMk cId="1203877425" sldId="4881"/>
            <ac:spMk id="17" creationId="{2CD14410-D408-00D9-EA18-0F227DF0B17C}"/>
          </ac:spMkLst>
        </pc:spChg>
      </pc:sldChg>
      <pc:sldChg chg="delSp mod">
        <pc:chgData name="Peterson, Amy" userId="8c14dd6b-6031-4383-8241-8af97fa7035b" providerId="ADAL" clId="{DA58F044-2A27-4843-A1F9-FF764F77AA5B}" dt="2024-06-21T13:48:59.967" v="1" actId="478"/>
        <pc:sldMkLst>
          <pc:docMk/>
          <pc:sldMk cId="4103100467" sldId="4887"/>
        </pc:sldMkLst>
        <pc:spChg chg="del">
          <ac:chgData name="Peterson, Amy" userId="8c14dd6b-6031-4383-8241-8af97fa7035b" providerId="ADAL" clId="{DA58F044-2A27-4843-A1F9-FF764F77AA5B}" dt="2024-06-21T13:48:59.967" v="1" actId="478"/>
          <ac:spMkLst>
            <pc:docMk/>
            <pc:sldMk cId="4103100467" sldId="4887"/>
            <ac:spMk id="17" creationId="{2CD14410-D408-00D9-EA18-0F227DF0B17C}"/>
          </ac:spMkLst>
        </pc:spChg>
      </pc:sldChg>
      <pc:sldChg chg="delSp mod">
        <pc:chgData name="Peterson, Amy" userId="8c14dd6b-6031-4383-8241-8af97fa7035b" providerId="ADAL" clId="{DA58F044-2A27-4843-A1F9-FF764F77AA5B}" dt="2024-06-21T13:49:57.014" v="9" actId="478"/>
        <pc:sldMkLst>
          <pc:docMk/>
          <pc:sldMk cId="564013122" sldId="4891"/>
        </pc:sldMkLst>
        <pc:spChg chg="del">
          <ac:chgData name="Peterson, Amy" userId="8c14dd6b-6031-4383-8241-8af97fa7035b" providerId="ADAL" clId="{DA58F044-2A27-4843-A1F9-FF764F77AA5B}" dt="2024-06-21T13:49:57.014" v="9" actId="478"/>
          <ac:spMkLst>
            <pc:docMk/>
            <pc:sldMk cId="564013122" sldId="4891"/>
            <ac:spMk id="4" creationId="{55F88C72-31A0-8EF5-352A-23B82278350B}"/>
          </ac:spMkLst>
        </pc:spChg>
      </pc:sldChg>
      <pc:sldChg chg="delSp mod">
        <pc:chgData name="Peterson, Amy" userId="8c14dd6b-6031-4383-8241-8af97fa7035b" providerId="ADAL" clId="{DA58F044-2A27-4843-A1F9-FF764F77AA5B}" dt="2024-06-21T13:50:18.405" v="13" actId="478"/>
        <pc:sldMkLst>
          <pc:docMk/>
          <pc:sldMk cId="641894350" sldId="4895"/>
        </pc:sldMkLst>
        <pc:spChg chg="del">
          <ac:chgData name="Peterson, Amy" userId="8c14dd6b-6031-4383-8241-8af97fa7035b" providerId="ADAL" clId="{DA58F044-2A27-4843-A1F9-FF764F77AA5B}" dt="2024-06-21T13:50:18.405" v="13" actId="478"/>
          <ac:spMkLst>
            <pc:docMk/>
            <pc:sldMk cId="641894350" sldId="4895"/>
            <ac:spMk id="4" creationId="{55F88C72-31A0-8EF5-352A-23B82278350B}"/>
          </ac:spMkLst>
        </pc:spChg>
      </pc:sldChg>
      <pc:sldChg chg="delSp mod">
        <pc:chgData name="Peterson, Amy" userId="8c14dd6b-6031-4383-8241-8af97fa7035b" providerId="ADAL" clId="{DA58F044-2A27-4843-A1F9-FF764F77AA5B}" dt="2024-06-21T13:49:41.623" v="8" actId="478"/>
        <pc:sldMkLst>
          <pc:docMk/>
          <pc:sldMk cId="633790369" sldId="4939"/>
        </pc:sldMkLst>
        <pc:spChg chg="del">
          <ac:chgData name="Peterson, Amy" userId="8c14dd6b-6031-4383-8241-8af97fa7035b" providerId="ADAL" clId="{DA58F044-2A27-4843-A1F9-FF764F77AA5B}" dt="2024-06-21T13:49:41.623" v="8" actId="478"/>
          <ac:spMkLst>
            <pc:docMk/>
            <pc:sldMk cId="633790369" sldId="4939"/>
            <ac:spMk id="4" creationId="{55F88C72-31A0-8EF5-352A-23B82278350B}"/>
          </ac:spMkLst>
        </pc:spChg>
      </pc:sldChg>
      <pc:sldChg chg="delSp mod">
        <pc:chgData name="Peterson, Amy" userId="8c14dd6b-6031-4383-8241-8af97fa7035b" providerId="ADAL" clId="{DA58F044-2A27-4843-A1F9-FF764F77AA5B}" dt="2024-06-21T13:49:30.384" v="7" actId="478"/>
        <pc:sldMkLst>
          <pc:docMk/>
          <pc:sldMk cId="919095026" sldId="4940"/>
        </pc:sldMkLst>
        <pc:spChg chg="del">
          <ac:chgData name="Peterson, Amy" userId="8c14dd6b-6031-4383-8241-8af97fa7035b" providerId="ADAL" clId="{DA58F044-2A27-4843-A1F9-FF764F77AA5B}" dt="2024-06-21T13:49:30.384" v="7" actId="478"/>
          <ac:spMkLst>
            <pc:docMk/>
            <pc:sldMk cId="919095026" sldId="4940"/>
            <ac:spMk id="4" creationId="{55F88C72-31A0-8EF5-352A-23B82278350B}"/>
          </ac:spMkLst>
        </pc:spChg>
      </pc:sldChg>
      <pc:sldChg chg="delSp modSp mod">
        <pc:chgData name="Peterson, Amy" userId="8c14dd6b-6031-4383-8241-8af97fa7035b" providerId="ADAL" clId="{DA58F044-2A27-4843-A1F9-FF764F77AA5B}" dt="2024-06-21T13:49:26.510" v="6" actId="478"/>
        <pc:sldMkLst>
          <pc:docMk/>
          <pc:sldMk cId="1902391271" sldId="4941"/>
        </pc:sldMkLst>
        <pc:spChg chg="del mod">
          <ac:chgData name="Peterson, Amy" userId="8c14dd6b-6031-4383-8241-8af97fa7035b" providerId="ADAL" clId="{DA58F044-2A27-4843-A1F9-FF764F77AA5B}" dt="2024-06-21T13:49:26.510" v="6" actId="478"/>
          <ac:spMkLst>
            <pc:docMk/>
            <pc:sldMk cId="1902391271" sldId="4941"/>
            <ac:spMk id="10" creationId="{011081D1-9814-9137-66D0-D31019E3A96C}"/>
          </ac:spMkLst>
        </pc:spChg>
      </pc:sldChg>
      <pc:sldChg chg="delSp mod">
        <pc:chgData name="Peterson, Amy" userId="8c14dd6b-6031-4383-8241-8af97fa7035b" providerId="ADAL" clId="{DA58F044-2A27-4843-A1F9-FF764F77AA5B}" dt="2024-06-21T13:49:20.941" v="4" actId="478"/>
        <pc:sldMkLst>
          <pc:docMk/>
          <pc:sldMk cId="162724229" sldId="4946"/>
        </pc:sldMkLst>
        <pc:spChg chg="del">
          <ac:chgData name="Peterson, Amy" userId="8c14dd6b-6031-4383-8241-8af97fa7035b" providerId="ADAL" clId="{DA58F044-2A27-4843-A1F9-FF764F77AA5B}" dt="2024-06-21T13:49:20.941" v="4" actId="478"/>
          <ac:spMkLst>
            <pc:docMk/>
            <pc:sldMk cId="162724229" sldId="4946"/>
            <ac:spMk id="4" creationId="{55F88C72-31A0-8EF5-352A-23B82278350B}"/>
          </ac:spMkLst>
        </pc:spChg>
      </pc:sldChg>
      <pc:sldChg chg="delSp mod">
        <pc:chgData name="Peterson, Amy" userId="8c14dd6b-6031-4383-8241-8af97fa7035b" providerId="ADAL" clId="{DA58F044-2A27-4843-A1F9-FF764F77AA5B}" dt="2024-06-21T13:54:27.318" v="19" actId="478"/>
        <pc:sldMkLst>
          <pc:docMk/>
          <pc:sldMk cId="597226430" sldId="4948"/>
        </pc:sldMkLst>
        <pc:spChg chg="del">
          <ac:chgData name="Peterson, Amy" userId="8c14dd6b-6031-4383-8241-8af97fa7035b" providerId="ADAL" clId="{DA58F044-2A27-4843-A1F9-FF764F77AA5B}" dt="2024-06-21T13:54:27.318" v="19" actId="478"/>
          <ac:spMkLst>
            <pc:docMk/>
            <pc:sldMk cId="597226430" sldId="4948"/>
            <ac:spMk id="7" creationId="{CEF5A433-602E-1C45-B0B4-DFE5CAC70E25}"/>
          </ac:spMkLst>
        </pc:spChg>
      </pc:sldChg>
      <pc:sldChg chg="delSp mod">
        <pc:chgData name="Peterson, Amy" userId="8c14dd6b-6031-4383-8241-8af97fa7035b" providerId="ADAL" clId="{DA58F044-2A27-4843-A1F9-FF764F77AA5B}" dt="2024-06-21T13:50:06.999" v="11" actId="478"/>
        <pc:sldMkLst>
          <pc:docMk/>
          <pc:sldMk cId="3199865540" sldId="4950"/>
        </pc:sldMkLst>
        <pc:spChg chg="del">
          <ac:chgData name="Peterson, Amy" userId="8c14dd6b-6031-4383-8241-8af97fa7035b" providerId="ADAL" clId="{DA58F044-2A27-4843-A1F9-FF764F77AA5B}" dt="2024-06-21T13:50:06.999" v="11" actId="478"/>
          <ac:spMkLst>
            <pc:docMk/>
            <pc:sldMk cId="3199865540" sldId="4950"/>
            <ac:spMk id="4" creationId="{55F88C72-31A0-8EF5-352A-23B82278350B}"/>
          </ac:spMkLst>
        </pc:spChg>
      </pc:sldChg>
      <pc:sldChg chg="delSp mod">
        <pc:chgData name="Peterson, Amy" userId="8c14dd6b-6031-4383-8241-8af97fa7035b" providerId="ADAL" clId="{DA58F044-2A27-4843-A1F9-FF764F77AA5B}" dt="2024-06-21T13:50:02.542" v="10" actId="478"/>
        <pc:sldMkLst>
          <pc:docMk/>
          <pc:sldMk cId="3980275562" sldId="4952"/>
        </pc:sldMkLst>
        <pc:spChg chg="del">
          <ac:chgData name="Peterson, Amy" userId="8c14dd6b-6031-4383-8241-8af97fa7035b" providerId="ADAL" clId="{DA58F044-2A27-4843-A1F9-FF764F77AA5B}" dt="2024-06-21T13:50:02.542" v="10" actId="478"/>
          <ac:spMkLst>
            <pc:docMk/>
            <pc:sldMk cId="3980275562" sldId="4952"/>
            <ac:spMk id="4" creationId="{55F88C72-31A0-8EF5-352A-23B82278350B}"/>
          </ac:spMkLst>
        </pc:spChg>
      </pc:sldChg>
      <pc:sldChg chg="delSp mod">
        <pc:chgData name="Peterson, Amy" userId="8c14dd6b-6031-4383-8241-8af97fa7035b" providerId="ADAL" clId="{DA58F044-2A27-4843-A1F9-FF764F77AA5B}" dt="2024-06-21T13:50:10.906" v="12" actId="478"/>
        <pc:sldMkLst>
          <pc:docMk/>
          <pc:sldMk cId="2714904682" sldId="4953"/>
        </pc:sldMkLst>
        <pc:spChg chg="del">
          <ac:chgData name="Peterson, Amy" userId="8c14dd6b-6031-4383-8241-8af97fa7035b" providerId="ADAL" clId="{DA58F044-2A27-4843-A1F9-FF764F77AA5B}" dt="2024-06-21T13:50:10.906" v="12" actId="478"/>
          <ac:spMkLst>
            <pc:docMk/>
            <pc:sldMk cId="2714904682" sldId="4953"/>
            <ac:spMk id="4" creationId="{55F88C72-31A0-8EF5-352A-23B82278350B}"/>
          </ac:spMkLst>
        </pc:spChg>
      </pc:sldChg>
      <pc:sldChg chg="delSp mod">
        <pc:chgData name="Peterson, Amy" userId="8c14dd6b-6031-4383-8241-8af97fa7035b" providerId="ADAL" clId="{DA58F044-2A27-4843-A1F9-FF764F77AA5B}" dt="2024-06-21T13:50:24.590" v="14" actId="478"/>
        <pc:sldMkLst>
          <pc:docMk/>
          <pc:sldMk cId="2021285090" sldId="4954"/>
        </pc:sldMkLst>
        <pc:spChg chg="del">
          <ac:chgData name="Peterson, Amy" userId="8c14dd6b-6031-4383-8241-8af97fa7035b" providerId="ADAL" clId="{DA58F044-2A27-4843-A1F9-FF764F77AA5B}" dt="2024-06-21T13:50:24.590" v="14" actId="478"/>
          <ac:spMkLst>
            <pc:docMk/>
            <pc:sldMk cId="2021285090" sldId="4954"/>
            <ac:spMk id="4" creationId="{55F88C72-31A0-8EF5-352A-23B82278350B}"/>
          </ac:spMkLst>
        </pc:spChg>
      </pc:sldChg>
      <pc:sldChg chg="delSp mod">
        <pc:chgData name="Peterson, Amy" userId="8c14dd6b-6031-4383-8241-8af97fa7035b" providerId="ADAL" clId="{DA58F044-2A27-4843-A1F9-FF764F77AA5B}" dt="2024-06-21T13:54:13.704" v="17" actId="478"/>
        <pc:sldMkLst>
          <pc:docMk/>
          <pc:sldMk cId="2359955701" sldId="4963"/>
        </pc:sldMkLst>
        <pc:spChg chg="del">
          <ac:chgData name="Peterson, Amy" userId="8c14dd6b-6031-4383-8241-8af97fa7035b" providerId="ADAL" clId="{DA58F044-2A27-4843-A1F9-FF764F77AA5B}" dt="2024-06-21T13:54:13.704" v="17" actId="478"/>
          <ac:spMkLst>
            <pc:docMk/>
            <pc:sldMk cId="2359955701" sldId="4963"/>
            <ac:spMk id="2" creationId="{41F6242E-D9BE-6DC7-205F-8DB1B1CFA21A}"/>
          </ac:spMkLst>
        </pc:spChg>
      </pc:sldChg>
      <pc:sldChg chg="delSp mod">
        <pc:chgData name="Peterson, Amy" userId="8c14dd6b-6031-4383-8241-8af97fa7035b" providerId="ADAL" clId="{DA58F044-2A27-4843-A1F9-FF764F77AA5B}" dt="2024-06-21T13:54:48.679" v="21" actId="478"/>
        <pc:sldMkLst>
          <pc:docMk/>
          <pc:sldMk cId="3585381457" sldId="4969"/>
        </pc:sldMkLst>
        <pc:spChg chg="del">
          <ac:chgData name="Peterson, Amy" userId="8c14dd6b-6031-4383-8241-8af97fa7035b" providerId="ADAL" clId="{DA58F044-2A27-4843-A1F9-FF764F77AA5B}" dt="2024-06-21T13:54:48.679" v="21" actId="478"/>
          <ac:spMkLst>
            <pc:docMk/>
            <pc:sldMk cId="3585381457" sldId="4969"/>
            <ac:spMk id="6" creationId="{CF2146F4-3242-7535-E5B4-5EAD8A6A2428}"/>
          </ac:spMkLst>
        </pc:spChg>
      </pc:sldChg>
      <pc:sldChg chg="mod modShow">
        <pc:chgData name="Peterson, Amy" userId="8c14dd6b-6031-4383-8241-8af97fa7035b" providerId="ADAL" clId="{DA58F044-2A27-4843-A1F9-FF764F77AA5B}" dt="2024-06-21T13:55:15.903" v="25" actId="729"/>
        <pc:sldMkLst>
          <pc:docMk/>
          <pc:sldMk cId="2678524449" sldId="4974"/>
        </pc:sldMkLst>
      </pc:sldChg>
      <pc:sldChg chg="delSp mod">
        <pc:chgData name="Peterson, Amy" userId="8c14dd6b-6031-4383-8241-8af97fa7035b" providerId="ADAL" clId="{DA58F044-2A27-4843-A1F9-FF764F77AA5B}" dt="2024-06-21T13:53:50.871" v="15" actId="478"/>
        <pc:sldMkLst>
          <pc:docMk/>
          <pc:sldMk cId="2495070648" sldId="4977"/>
        </pc:sldMkLst>
        <pc:spChg chg="del">
          <ac:chgData name="Peterson, Amy" userId="8c14dd6b-6031-4383-8241-8af97fa7035b" providerId="ADAL" clId="{DA58F044-2A27-4843-A1F9-FF764F77AA5B}" dt="2024-06-21T13:53:50.871" v="15" actId="478"/>
          <ac:spMkLst>
            <pc:docMk/>
            <pc:sldMk cId="2495070648" sldId="4977"/>
            <ac:spMk id="10" creationId="{951DB02F-B372-45E9-3084-03D2F1185DA3}"/>
          </ac:spMkLst>
        </pc:spChg>
      </pc:sldChg>
      <pc:sldChg chg="delSp mod">
        <pc:chgData name="Peterson, Amy" userId="8c14dd6b-6031-4383-8241-8af97fa7035b" providerId="ADAL" clId="{DA58F044-2A27-4843-A1F9-FF764F77AA5B}" dt="2024-06-21T13:49:14.201" v="3" actId="478"/>
        <pc:sldMkLst>
          <pc:docMk/>
          <pc:sldMk cId="1997800484" sldId="4981"/>
        </pc:sldMkLst>
        <pc:spChg chg="del">
          <ac:chgData name="Peterson, Amy" userId="8c14dd6b-6031-4383-8241-8af97fa7035b" providerId="ADAL" clId="{DA58F044-2A27-4843-A1F9-FF764F77AA5B}" dt="2024-06-21T13:49:14.201" v="3" actId="478"/>
          <ac:spMkLst>
            <pc:docMk/>
            <pc:sldMk cId="1997800484" sldId="4981"/>
            <ac:spMk id="10" creationId="{95594501-9520-9E9B-0FF2-69CF43B69F90}"/>
          </ac:spMkLst>
        </pc:spChg>
      </pc:sldChg>
      <pc:sldChg chg="delSp mod">
        <pc:chgData name="Peterson, Amy" userId="8c14dd6b-6031-4383-8241-8af97fa7035b" providerId="ADAL" clId="{DA58F044-2A27-4843-A1F9-FF764F77AA5B}" dt="2024-06-21T13:54:56.230" v="22" actId="478"/>
        <pc:sldMkLst>
          <pc:docMk/>
          <pc:sldMk cId="1847664392" sldId="4984"/>
        </pc:sldMkLst>
        <pc:spChg chg="del">
          <ac:chgData name="Peterson, Amy" userId="8c14dd6b-6031-4383-8241-8af97fa7035b" providerId="ADAL" clId="{DA58F044-2A27-4843-A1F9-FF764F77AA5B}" dt="2024-06-21T13:54:56.230" v="22" actId="478"/>
          <ac:spMkLst>
            <pc:docMk/>
            <pc:sldMk cId="1847664392" sldId="4984"/>
            <ac:spMk id="20" creationId="{D3604396-8A4F-1A3F-8A6C-39EF313EB150}"/>
          </ac:spMkLst>
        </pc:spChg>
      </pc:sldChg>
      <pc:sldChg chg="delSp mod">
        <pc:chgData name="Peterson, Amy" userId="8c14dd6b-6031-4383-8241-8af97fa7035b" providerId="ADAL" clId="{DA58F044-2A27-4843-A1F9-FF764F77AA5B}" dt="2024-06-21T13:49:09.015" v="2" actId="478"/>
        <pc:sldMkLst>
          <pc:docMk/>
          <pc:sldMk cId="3377028878" sldId="4986"/>
        </pc:sldMkLst>
        <pc:spChg chg="del">
          <ac:chgData name="Peterson, Amy" userId="8c14dd6b-6031-4383-8241-8af97fa7035b" providerId="ADAL" clId="{DA58F044-2A27-4843-A1F9-FF764F77AA5B}" dt="2024-06-21T13:49:09.015" v="2" actId="478"/>
          <ac:spMkLst>
            <pc:docMk/>
            <pc:sldMk cId="3377028878" sldId="4986"/>
            <ac:spMk id="4" creationId="{85E6CC36-6D44-B31F-566A-B65AEBA63DE3}"/>
          </ac:spMkLst>
        </pc:spChg>
      </pc:sldChg>
    </pc:docChg>
  </pc:docChgLst>
  <pc:docChgLst>
    <pc:chgData name="Potter, Jon" userId="c258a90c-a202-46b4-9f59-d5e77af51dd0" providerId="ADAL" clId="{3C48EA39-0DA5-354F-A01C-F3D0ED3CA1B8}"/>
    <pc:docChg chg="undo custSel modSld">
      <pc:chgData name="Potter, Jon" userId="c258a90c-a202-46b4-9f59-d5e77af51dd0" providerId="ADAL" clId="{3C48EA39-0DA5-354F-A01C-F3D0ED3CA1B8}" dt="2024-05-29T21:23:40.882" v="285" actId="20577"/>
      <pc:docMkLst>
        <pc:docMk/>
      </pc:docMkLst>
      <pc:sldChg chg="modSp mod">
        <pc:chgData name="Potter, Jon" userId="c258a90c-a202-46b4-9f59-d5e77af51dd0" providerId="ADAL" clId="{3C48EA39-0DA5-354F-A01C-F3D0ED3CA1B8}" dt="2024-05-29T21:15:13.649" v="144" actId="20577"/>
        <pc:sldMkLst>
          <pc:docMk/>
          <pc:sldMk cId="299096009" sldId="281"/>
        </pc:sldMkLst>
        <pc:spChg chg="mod">
          <ac:chgData name="Potter, Jon" userId="c258a90c-a202-46b4-9f59-d5e77af51dd0" providerId="ADAL" clId="{3C48EA39-0DA5-354F-A01C-F3D0ED3CA1B8}" dt="2024-05-29T21:15:13.649" v="144" actId="20577"/>
          <ac:spMkLst>
            <pc:docMk/>
            <pc:sldMk cId="299096009" sldId="281"/>
            <ac:spMk id="10" creationId="{1F93B3D6-005B-A257-5060-531776651912}"/>
          </ac:spMkLst>
        </pc:spChg>
        <pc:graphicFrameChg chg="mod modGraphic">
          <ac:chgData name="Potter, Jon" userId="c258a90c-a202-46b4-9f59-d5e77af51dd0" providerId="ADAL" clId="{3C48EA39-0DA5-354F-A01C-F3D0ED3CA1B8}" dt="2024-05-29T21:15:10.550" v="142" actId="20577"/>
          <ac:graphicFrameMkLst>
            <pc:docMk/>
            <pc:sldMk cId="299096009" sldId="281"/>
            <ac:graphicFrameMk id="12" creationId="{E6740DAE-1002-0BA0-3320-F09F6BFB023E}"/>
          </ac:graphicFrameMkLst>
        </pc:graphicFrameChg>
      </pc:sldChg>
      <pc:sldChg chg="modSp mod">
        <pc:chgData name="Potter, Jon" userId="c258a90c-a202-46b4-9f59-d5e77af51dd0" providerId="ADAL" clId="{3C48EA39-0DA5-354F-A01C-F3D0ED3CA1B8}" dt="2024-05-29T18:47:59.903" v="56" actId="3626"/>
        <pc:sldMkLst>
          <pc:docMk/>
          <pc:sldMk cId="3219881528" sldId="520"/>
        </pc:sldMkLst>
        <pc:spChg chg="mod">
          <ac:chgData name="Potter, Jon" userId="c258a90c-a202-46b4-9f59-d5e77af51dd0" providerId="ADAL" clId="{3C48EA39-0DA5-354F-A01C-F3D0ED3CA1B8}" dt="2024-05-29T18:47:59.903" v="56" actId="3626"/>
          <ac:spMkLst>
            <pc:docMk/>
            <pc:sldMk cId="3219881528" sldId="520"/>
            <ac:spMk id="9" creationId="{62D91556-B89F-47FF-890A-092B3E8979B5}"/>
          </ac:spMkLst>
        </pc:spChg>
      </pc:sldChg>
      <pc:sldChg chg="addSp delSp modSp mod">
        <pc:chgData name="Potter, Jon" userId="c258a90c-a202-46b4-9f59-d5e77af51dd0" providerId="ADAL" clId="{3C48EA39-0DA5-354F-A01C-F3D0ED3CA1B8}" dt="2024-05-29T18:26:42.680" v="8" actId="1076"/>
        <pc:sldMkLst>
          <pc:docMk/>
          <pc:sldMk cId="406276016" sldId="4492"/>
        </pc:sldMkLst>
        <pc:picChg chg="add mod">
          <ac:chgData name="Potter, Jon" userId="c258a90c-a202-46b4-9f59-d5e77af51dd0" providerId="ADAL" clId="{3C48EA39-0DA5-354F-A01C-F3D0ED3CA1B8}" dt="2024-05-29T18:26:42.680" v="8" actId="1076"/>
          <ac:picMkLst>
            <pc:docMk/>
            <pc:sldMk cId="406276016" sldId="4492"/>
            <ac:picMk id="4" creationId="{084EE36A-665B-920F-362A-BA32419BD529}"/>
          </ac:picMkLst>
        </pc:picChg>
        <pc:picChg chg="del">
          <ac:chgData name="Potter, Jon" userId="c258a90c-a202-46b4-9f59-d5e77af51dd0" providerId="ADAL" clId="{3C48EA39-0DA5-354F-A01C-F3D0ED3CA1B8}" dt="2024-05-29T18:26:36.712" v="6" actId="478"/>
          <ac:picMkLst>
            <pc:docMk/>
            <pc:sldMk cId="406276016" sldId="4492"/>
            <ac:picMk id="15" creationId="{26BB9B05-DAE1-4E6E-B31E-8E3A91E8CE10}"/>
          </ac:picMkLst>
        </pc:picChg>
      </pc:sldChg>
      <pc:sldChg chg="modAnim">
        <pc:chgData name="Potter, Jon" userId="c258a90c-a202-46b4-9f59-d5e77af51dd0" providerId="ADAL" clId="{3C48EA39-0DA5-354F-A01C-F3D0ED3CA1B8}" dt="2024-05-29T21:19:37.053" v="150"/>
        <pc:sldMkLst>
          <pc:docMk/>
          <pc:sldMk cId="1902620818" sldId="4529"/>
        </pc:sldMkLst>
      </pc:sldChg>
      <pc:sldChg chg="modSp mod">
        <pc:chgData name="Potter, Jon" userId="c258a90c-a202-46b4-9f59-d5e77af51dd0" providerId="ADAL" clId="{3C48EA39-0DA5-354F-A01C-F3D0ED3CA1B8}" dt="2024-05-29T21:07:01.608" v="62" actId="255"/>
        <pc:sldMkLst>
          <pc:docMk/>
          <pc:sldMk cId="1203877425" sldId="4881"/>
        </pc:sldMkLst>
        <pc:spChg chg="mod">
          <ac:chgData name="Potter, Jon" userId="c258a90c-a202-46b4-9f59-d5e77af51dd0" providerId="ADAL" clId="{3C48EA39-0DA5-354F-A01C-F3D0ED3CA1B8}" dt="2024-05-29T21:07:01.608" v="62" actId="255"/>
          <ac:spMkLst>
            <pc:docMk/>
            <pc:sldMk cId="1203877425" sldId="4881"/>
            <ac:spMk id="9" creationId="{BF3CDC45-92E1-FFC2-FE41-8D6F689E11C9}"/>
          </ac:spMkLst>
        </pc:spChg>
      </pc:sldChg>
      <pc:sldChg chg="delCm">
        <pc:chgData name="Potter, Jon" userId="c258a90c-a202-46b4-9f59-d5e77af51dd0" providerId="ADAL" clId="{3C48EA39-0DA5-354F-A01C-F3D0ED3CA1B8}" dt="2024-05-29T18:32:23.621" v="9" actId="1592"/>
        <pc:sldMkLst>
          <pc:docMk/>
          <pc:sldMk cId="826092009" sldId="4886"/>
        </pc:sldMkLst>
      </pc:sldChg>
      <pc:sldChg chg="modSp mod">
        <pc:chgData name="Potter, Jon" userId="c258a90c-a202-46b4-9f59-d5e77af51dd0" providerId="ADAL" clId="{3C48EA39-0DA5-354F-A01C-F3D0ED3CA1B8}" dt="2024-05-29T21:07:07.362" v="63" actId="255"/>
        <pc:sldMkLst>
          <pc:docMk/>
          <pc:sldMk cId="4103100467" sldId="4887"/>
        </pc:sldMkLst>
        <pc:spChg chg="mod">
          <ac:chgData name="Potter, Jon" userId="c258a90c-a202-46b4-9f59-d5e77af51dd0" providerId="ADAL" clId="{3C48EA39-0DA5-354F-A01C-F3D0ED3CA1B8}" dt="2024-05-29T21:07:07.362" v="63" actId="255"/>
          <ac:spMkLst>
            <pc:docMk/>
            <pc:sldMk cId="4103100467" sldId="4887"/>
            <ac:spMk id="9" creationId="{BF3CDC45-92E1-FFC2-FE41-8D6F689E11C9}"/>
          </ac:spMkLst>
        </pc:spChg>
      </pc:sldChg>
      <pc:sldChg chg="modSp mod">
        <pc:chgData name="Potter, Jon" userId="c258a90c-a202-46b4-9f59-d5e77af51dd0" providerId="ADAL" clId="{3C48EA39-0DA5-354F-A01C-F3D0ED3CA1B8}" dt="2024-05-29T21:07:15.548" v="65" actId="27636"/>
        <pc:sldMkLst>
          <pc:docMk/>
          <pc:sldMk cId="232564026" sldId="4888"/>
        </pc:sldMkLst>
        <pc:spChg chg="mod">
          <ac:chgData name="Potter, Jon" userId="c258a90c-a202-46b4-9f59-d5e77af51dd0" providerId="ADAL" clId="{3C48EA39-0DA5-354F-A01C-F3D0ED3CA1B8}" dt="2024-05-29T21:07:15.548" v="65" actId="27636"/>
          <ac:spMkLst>
            <pc:docMk/>
            <pc:sldMk cId="232564026" sldId="4888"/>
            <ac:spMk id="9" creationId="{BF3CDC45-92E1-FFC2-FE41-8D6F689E11C9}"/>
          </ac:spMkLst>
        </pc:spChg>
      </pc:sldChg>
      <pc:sldChg chg="modSp mod">
        <pc:chgData name="Potter, Jon" userId="c258a90c-a202-46b4-9f59-d5e77af51dd0" providerId="ADAL" clId="{3C48EA39-0DA5-354F-A01C-F3D0ED3CA1B8}" dt="2024-05-29T21:07:55.703" v="68" actId="14100"/>
        <pc:sldMkLst>
          <pc:docMk/>
          <pc:sldMk cId="2990874304" sldId="4889"/>
        </pc:sldMkLst>
        <pc:spChg chg="mod">
          <ac:chgData name="Potter, Jon" userId="c258a90c-a202-46b4-9f59-d5e77af51dd0" providerId="ADAL" clId="{3C48EA39-0DA5-354F-A01C-F3D0ED3CA1B8}" dt="2024-05-29T21:07:55.703" v="68" actId="14100"/>
          <ac:spMkLst>
            <pc:docMk/>
            <pc:sldMk cId="2990874304" sldId="4889"/>
            <ac:spMk id="9" creationId="{BF3CDC45-92E1-FFC2-FE41-8D6F689E11C9}"/>
          </ac:spMkLst>
        </pc:spChg>
      </pc:sldChg>
      <pc:sldChg chg="modSp mod">
        <pc:chgData name="Potter, Jon" userId="c258a90c-a202-46b4-9f59-d5e77af51dd0" providerId="ADAL" clId="{3C48EA39-0DA5-354F-A01C-F3D0ED3CA1B8}" dt="2024-05-29T21:08:30.620" v="69" actId="14100"/>
        <pc:sldMkLst>
          <pc:docMk/>
          <pc:sldMk cId="2192730302" sldId="4890"/>
        </pc:sldMkLst>
        <pc:spChg chg="mod">
          <ac:chgData name="Potter, Jon" userId="c258a90c-a202-46b4-9f59-d5e77af51dd0" providerId="ADAL" clId="{3C48EA39-0DA5-354F-A01C-F3D0ED3CA1B8}" dt="2024-05-29T21:08:30.620" v="69" actId="14100"/>
          <ac:spMkLst>
            <pc:docMk/>
            <pc:sldMk cId="2192730302" sldId="4890"/>
            <ac:spMk id="9" creationId="{BF3CDC45-92E1-FFC2-FE41-8D6F689E11C9}"/>
          </ac:spMkLst>
        </pc:spChg>
      </pc:sldChg>
      <pc:sldChg chg="modTransition">
        <pc:chgData name="Potter, Jon" userId="c258a90c-a202-46b4-9f59-d5e77af51dd0" providerId="ADAL" clId="{3C48EA39-0DA5-354F-A01C-F3D0ED3CA1B8}" dt="2024-05-29T18:36:22.078" v="13"/>
        <pc:sldMkLst>
          <pc:docMk/>
          <pc:sldMk cId="1226375785" sldId="4962"/>
        </pc:sldMkLst>
      </pc:sldChg>
      <pc:sldChg chg="addSp delSp modSp mod modAnim">
        <pc:chgData name="Potter, Jon" userId="c258a90c-a202-46b4-9f59-d5e77af51dd0" providerId="ADAL" clId="{3C48EA39-0DA5-354F-A01C-F3D0ED3CA1B8}" dt="2024-05-29T21:17:51.313" v="147"/>
        <pc:sldMkLst>
          <pc:docMk/>
          <pc:sldMk cId="2359955701" sldId="4963"/>
        </pc:sldMkLst>
        <pc:spChg chg="add mod">
          <ac:chgData name="Potter, Jon" userId="c258a90c-a202-46b4-9f59-d5e77af51dd0" providerId="ADAL" clId="{3C48EA39-0DA5-354F-A01C-F3D0ED3CA1B8}" dt="2024-05-29T18:35:33.981" v="11"/>
          <ac:spMkLst>
            <pc:docMk/>
            <pc:sldMk cId="2359955701" sldId="4963"/>
            <ac:spMk id="10" creationId="{DC0CAC78-8E44-D071-DEB2-9057D196DE57}"/>
          </ac:spMkLst>
        </pc:spChg>
        <pc:spChg chg="add mod">
          <ac:chgData name="Potter, Jon" userId="c258a90c-a202-46b4-9f59-d5e77af51dd0" providerId="ADAL" clId="{3C48EA39-0DA5-354F-A01C-F3D0ED3CA1B8}" dt="2024-05-29T18:35:43.741" v="12"/>
          <ac:spMkLst>
            <pc:docMk/>
            <pc:sldMk cId="2359955701" sldId="4963"/>
            <ac:spMk id="11" creationId="{3797FD87-5252-398C-9EDA-FE94AC283083}"/>
          </ac:spMkLst>
        </pc:spChg>
        <pc:spChg chg="mod">
          <ac:chgData name="Potter, Jon" userId="c258a90c-a202-46b4-9f59-d5e77af51dd0" providerId="ADAL" clId="{3C48EA39-0DA5-354F-A01C-F3D0ED3CA1B8}" dt="2024-05-29T18:36:39.132" v="17"/>
          <ac:spMkLst>
            <pc:docMk/>
            <pc:sldMk cId="2359955701" sldId="4963"/>
            <ac:spMk id="14" creationId="{6540F000-A558-2FEC-40A8-CD408EDDCDF5}"/>
          </ac:spMkLst>
        </pc:spChg>
        <pc:spChg chg="mod">
          <ac:chgData name="Potter, Jon" userId="c258a90c-a202-46b4-9f59-d5e77af51dd0" providerId="ADAL" clId="{3C48EA39-0DA5-354F-A01C-F3D0ED3CA1B8}" dt="2024-05-29T18:36:39.132" v="17"/>
          <ac:spMkLst>
            <pc:docMk/>
            <pc:sldMk cId="2359955701" sldId="4963"/>
            <ac:spMk id="15" creationId="{45CDB9A7-B9F8-DD00-994E-DF097C23F6DA}"/>
          </ac:spMkLst>
        </pc:spChg>
        <pc:spChg chg="del">
          <ac:chgData name="Potter, Jon" userId="c258a90c-a202-46b4-9f59-d5e77af51dd0" providerId="ADAL" clId="{3C48EA39-0DA5-354F-A01C-F3D0ED3CA1B8}" dt="2024-05-29T18:36:36.205" v="14" actId="478"/>
          <ac:spMkLst>
            <pc:docMk/>
            <pc:sldMk cId="2359955701" sldId="4963"/>
            <ac:spMk id="22" creationId="{5B9A50D7-C0E3-CBBF-6A71-757DE86F3749}"/>
          </ac:spMkLst>
        </pc:spChg>
        <pc:spChg chg="del">
          <ac:chgData name="Potter, Jon" userId="c258a90c-a202-46b4-9f59-d5e77af51dd0" providerId="ADAL" clId="{3C48EA39-0DA5-354F-A01C-F3D0ED3CA1B8}" dt="2024-05-29T18:36:37.474" v="15" actId="478"/>
          <ac:spMkLst>
            <pc:docMk/>
            <pc:sldMk cId="2359955701" sldId="4963"/>
            <ac:spMk id="23" creationId="{CCA42F5A-0ACC-7848-2004-2454874F905F}"/>
          </ac:spMkLst>
        </pc:spChg>
        <pc:spChg chg="mod">
          <ac:chgData name="Potter, Jon" userId="c258a90c-a202-46b4-9f59-d5e77af51dd0" providerId="ADAL" clId="{3C48EA39-0DA5-354F-A01C-F3D0ED3CA1B8}" dt="2024-05-29T18:37:26.373" v="21" actId="2085"/>
          <ac:spMkLst>
            <pc:docMk/>
            <pc:sldMk cId="2359955701" sldId="4963"/>
            <ac:spMk id="25" creationId="{61327117-E511-15F1-293C-8B0F08B15EB0}"/>
          </ac:spMkLst>
        </pc:spChg>
        <pc:grpChg chg="del">
          <ac:chgData name="Potter, Jon" userId="c258a90c-a202-46b4-9f59-d5e77af51dd0" providerId="ADAL" clId="{3C48EA39-0DA5-354F-A01C-F3D0ED3CA1B8}" dt="2024-05-29T18:35:33.024" v="10" actId="478"/>
          <ac:grpSpMkLst>
            <pc:docMk/>
            <pc:sldMk cId="2359955701" sldId="4963"/>
            <ac:grpSpMk id="6" creationId="{37CC96D1-90F5-9F61-6DD2-FE10886CAC9D}"/>
          </ac:grpSpMkLst>
        </pc:grpChg>
        <pc:grpChg chg="add mod">
          <ac:chgData name="Potter, Jon" userId="c258a90c-a202-46b4-9f59-d5e77af51dd0" providerId="ADAL" clId="{3C48EA39-0DA5-354F-A01C-F3D0ED3CA1B8}" dt="2024-05-29T18:36:39.132" v="17"/>
          <ac:grpSpMkLst>
            <pc:docMk/>
            <pc:sldMk cId="2359955701" sldId="4963"/>
            <ac:grpSpMk id="13" creationId="{5575DBD4-9553-57B1-4DDE-CEC5092386B6}"/>
          </ac:grpSpMkLst>
        </pc:grpChg>
        <pc:picChg chg="add mod">
          <ac:chgData name="Potter, Jon" userId="c258a90c-a202-46b4-9f59-d5e77af51dd0" providerId="ADAL" clId="{3C48EA39-0DA5-354F-A01C-F3D0ED3CA1B8}" dt="2024-05-29T18:35:43.741" v="12"/>
          <ac:picMkLst>
            <pc:docMk/>
            <pc:sldMk cId="2359955701" sldId="4963"/>
            <ac:picMk id="12" creationId="{FB558A7D-F912-C8A9-8713-AAE525316FC3}"/>
          </ac:picMkLst>
        </pc:picChg>
        <pc:picChg chg="mod">
          <ac:chgData name="Potter, Jon" userId="c258a90c-a202-46b4-9f59-d5e77af51dd0" providerId="ADAL" clId="{3C48EA39-0DA5-354F-A01C-F3D0ED3CA1B8}" dt="2024-05-29T18:36:39.132" v="17"/>
          <ac:picMkLst>
            <pc:docMk/>
            <pc:sldMk cId="2359955701" sldId="4963"/>
            <ac:picMk id="16" creationId="{97B02C78-D495-2038-4702-EC34FC4C1373}"/>
          </ac:picMkLst>
        </pc:picChg>
        <pc:picChg chg="del">
          <ac:chgData name="Potter, Jon" userId="c258a90c-a202-46b4-9f59-d5e77af51dd0" providerId="ADAL" clId="{3C48EA39-0DA5-354F-A01C-F3D0ED3CA1B8}" dt="2024-05-29T18:36:38.696" v="16" actId="478"/>
          <ac:picMkLst>
            <pc:docMk/>
            <pc:sldMk cId="2359955701" sldId="4963"/>
            <ac:picMk id="27" creationId="{8C267663-28A3-9D06-9816-7EAFEEA842CC}"/>
          </ac:picMkLst>
        </pc:picChg>
        <pc:picChg chg="mod">
          <ac:chgData name="Potter, Jon" userId="c258a90c-a202-46b4-9f59-d5e77af51dd0" providerId="ADAL" clId="{3C48EA39-0DA5-354F-A01C-F3D0ED3CA1B8}" dt="2024-05-29T18:37:03.909" v="20" actId="207"/>
          <ac:picMkLst>
            <pc:docMk/>
            <pc:sldMk cId="2359955701" sldId="4963"/>
            <ac:picMk id="29" creationId="{867D490A-4A78-485C-EE8C-D4E3FE2958B1}"/>
          </ac:picMkLst>
        </pc:picChg>
      </pc:sldChg>
      <pc:sldChg chg="modAnim">
        <pc:chgData name="Potter, Jon" userId="c258a90c-a202-46b4-9f59-d5e77af51dd0" providerId="ADAL" clId="{3C48EA39-0DA5-354F-A01C-F3D0ED3CA1B8}" dt="2024-05-29T21:17:31.903" v="146"/>
        <pc:sldMkLst>
          <pc:docMk/>
          <pc:sldMk cId="2725351" sldId="4968"/>
        </pc:sldMkLst>
      </pc:sldChg>
      <pc:sldChg chg="mod modShow delCm">
        <pc:chgData name="Potter, Jon" userId="c258a90c-a202-46b4-9f59-d5e77af51dd0" providerId="ADAL" clId="{3C48EA39-0DA5-354F-A01C-F3D0ED3CA1B8}" dt="2024-05-29T21:03:37.366" v="57" actId="1592"/>
        <pc:sldMkLst>
          <pc:docMk/>
          <pc:sldMk cId="2678524449" sldId="4974"/>
        </pc:sldMkLst>
      </pc:sldChg>
      <pc:sldChg chg="modAnim">
        <pc:chgData name="Potter, Jon" userId="c258a90c-a202-46b4-9f59-d5e77af51dd0" providerId="ADAL" clId="{3C48EA39-0DA5-354F-A01C-F3D0ED3CA1B8}" dt="2024-05-29T21:16:48.926" v="145"/>
        <pc:sldMkLst>
          <pc:docMk/>
          <pc:sldMk cId="2495070648" sldId="4977"/>
        </pc:sldMkLst>
      </pc:sldChg>
      <pc:sldChg chg="modNotesTx">
        <pc:chgData name="Potter, Jon" userId="c258a90c-a202-46b4-9f59-d5e77af51dd0" providerId="ADAL" clId="{3C48EA39-0DA5-354F-A01C-F3D0ED3CA1B8}" dt="2024-05-29T21:23:40.882" v="285" actId="20577"/>
        <pc:sldMkLst>
          <pc:docMk/>
          <pc:sldMk cId="1847664392" sldId="4984"/>
        </pc:sldMkLst>
      </pc:sldChg>
      <pc:sldChg chg="addSp modSp mod modAnim">
        <pc:chgData name="Potter, Jon" userId="c258a90c-a202-46b4-9f59-d5e77af51dd0" providerId="ADAL" clId="{3C48EA39-0DA5-354F-A01C-F3D0ED3CA1B8}" dt="2024-05-29T21:11:59.578" v="80"/>
        <pc:sldMkLst>
          <pc:docMk/>
          <pc:sldMk cId="4176520054" sldId="4987"/>
        </pc:sldMkLst>
        <pc:spChg chg="add mod">
          <ac:chgData name="Potter, Jon" userId="c258a90c-a202-46b4-9f59-d5e77af51dd0" providerId="ADAL" clId="{3C48EA39-0DA5-354F-A01C-F3D0ED3CA1B8}" dt="2024-05-29T21:11:32.953" v="77" actId="20577"/>
          <ac:spMkLst>
            <pc:docMk/>
            <pc:sldMk cId="4176520054" sldId="4987"/>
            <ac:spMk id="4" creationId="{D5E24789-671B-E62D-3978-77040D05956B}"/>
          </ac:spMkLst>
        </pc:spChg>
        <pc:spChg chg="add mod">
          <ac:chgData name="Potter, Jon" userId="c258a90c-a202-46b4-9f59-d5e77af51dd0" providerId="ADAL" clId="{3C48EA39-0DA5-354F-A01C-F3D0ED3CA1B8}" dt="2024-05-29T21:11:47.503" v="79" actId="1076"/>
          <ac:spMkLst>
            <pc:docMk/>
            <pc:sldMk cId="4176520054" sldId="4987"/>
            <ac:spMk id="6" creationId="{C5A05F6C-A48E-10C8-12DA-6E055EEEA0A1}"/>
          </ac:spMkLst>
        </pc:spChg>
      </pc:sldChg>
    </pc:docChg>
  </pc:docChgLst>
  <pc:docChgLst>
    <pc:chgData name="Jackson, Stephanie" userId="S::sjackson@air.org::41507284-d238-4789-82df-dc9a05d8958c" providerId="AD" clId="Web-{FCA24EE1-8E3C-AC88-2B6E-FAAA7D5EE8DD}"/>
    <pc:docChg chg="modSld">
      <pc:chgData name="Jackson, Stephanie" userId="S::sjackson@air.org::41507284-d238-4789-82df-dc9a05d8958c" providerId="AD" clId="Web-{FCA24EE1-8E3C-AC88-2B6E-FAAA7D5EE8DD}" dt="2024-05-31T20:21:08.953" v="29" actId="20577"/>
      <pc:docMkLst>
        <pc:docMk/>
      </pc:docMkLst>
      <pc:sldChg chg="modSp">
        <pc:chgData name="Jackson, Stephanie" userId="S::sjackson@air.org::41507284-d238-4789-82df-dc9a05d8958c" providerId="AD" clId="Web-{FCA24EE1-8E3C-AC88-2B6E-FAAA7D5EE8DD}" dt="2024-05-31T20:15:14.954" v="3" actId="20577"/>
        <pc:sldMkLst>
          <pc:docMk/>
          <pc:sldMk cId="1462609280" sldId="1599"/>
        </pc:sldMkLst>
        <pc:spChg chg="mod">
          <ac:chgData name="Jackson, Stephanie" userId="S::sjackson@air.org::41507284-d238-4789-82df-dc9a05d8958c" providerId="AD" clId="Web-{FCA24EE1-8E3C-AC88-2B6E-FAAA7D5EE8DD}" dt="2024-05-31T20:15:14.954" v="3" actId="20577"/>
          <ac:spMkLst>
            <pc:docMk/>
            <pc:sldMk cId="1462609280" sldId="1599"/>
            <ac:spMk id="16" creationId="{52458B8A-9081-CFA8-4D47-40984708D096}"/>
          </ac:spMkLst>
        </pc:spChg>
      </pc:sldChg>
      <pc:sldChg chg="modSp">
        <pc:chgData name="Jackson, Stephanie" userId="S::sjackson@air.org::41507284-d238-4789-82df-dc9a05d8958c" providerId="AD" clId="Web-{FCA24EE1-8E3C-AC88-2B6E-FAAA7D5EE8DD}" dt="2024-05-31T20:16:47.610" v="9" actId="20577"/>
        <pc:sldMkLst>
          <pc:docMk/>
          <pc:sldMk cId="3628769761" sldId="2081"/>
        </pc:sldMkLst>
        <pc:spChg chg="mod">
          <ac:chgData name="Jackson, Stephanie" userId="S::sjackson@air.org::41507284-d238-4789-82df-dc9a05d8958c" providerId="AD" clId="Web-{FCA24EE1-8E3C-AC88-2B6E-FAAA7D5EE8DD}" dt="2024-05-31T20:16:47.610" v="9" actId="20577"/>
          <ac:spMkLst>
            <pc:docMk/>
            <pc:sldMk cId="3628769761" sldId="2081"/>
            <ac:spMk id="15" creationId="{F19A828F-91F9-5EC3-7BBA-23B9962CD39D}"/>
          </ac:spMkLst>
        </pc:spChg>
      </pc:sldChg>
      <pc:sldChg chg="modSp">
        <pc:chgData name="Jackson, Stephanie" userId="S::sjackson@air.org::41507284-d238-4789-82df-dc9a05d8958c" providerId="AD" clId="Web-{FCA24EE1-8E3C-AC88-2B6E-FAAA7D5EE8DD}" dt="2024-05-31T20:21:08.953" v="29" actId="20577"/>
        <pc:sldMkLst>
          <pc:docMk/>
          <pc:sldMk cId="2182761306" sldId="4489"/>
        </pc:sldMkLst>
        <pc:spChg chg="mod">
          <ac:chgData name="Jackson, Stephanie" userId="S::sjackson@air.org::41507284-d238-4789-82df-dc9a05d8958c" providerId="AD" clId="Web-{FCA24EE1-8E3C-AC88-2B6E-FAAA7D5EE8DD}" dt="2024-05-31T20:21:08.953" v="29" actId="20577"/>
          <ac:spMkLst>
            <pc:docMk/>
            <pc:sldMk cId="2182761306" sldId="4489"/>
            <ac:spMk id="2" creationId="{E5A764F7-CCF9-433A-B1C5-F8D81270A262}"/>
          </ac:spMkLst>
        </pc:spChg>
      </pc:sldChg>
      <pc:sldChg chg="modSp">
        <pc:chgData name="Jackson, Stephanie" userId="S::sjackson@air.org::41507284-d238-4789-82df-dc9a05d8958c" providerId="AD" clId="Web-{FCA24EE1-8E3C-AC88-2B6E-FAAA7D5EE8DD}" dt="2024-05-31T20:19:50.078" v="17" actId="20577"/>
        <pc:sldMkLst>
          <pc:docMk/>
          <pc:sldMk cId="1902620818" sldId="4529"/>
        </pc:sldMkLst>
        <pc:spChg chg="mod">
          <ac:chgData name="Jackson, Stephanie" userId="S::sjackson@air.org::41507284-d238-4789-82df-dc9a05d8958c" providerId="AD" clId="Web-{FCA24EE1-8E3C-AC88-2B6E-FAAA7D5EE8DD}" dt="2024-05-31T20:19:50.078" v="17" actId="20577"/>
          <ac:spMkLst>
            <pc:docMk/>
            <pc:sldMk cId="1902620818" sldId="4529"/>
            <ac:spMk id="3" creationId="{DC2D0BBD-1A2F-D2DD-C465-AA5A810AB050}"/>
          </ac:spMkLst>
        </pc:spChg>
      </pc:sldChg>
      <pc:sldChg chg="modSp">
        <pc:chgData name="Jackson, Stephanie" userId="S::sjackson@air.org::41507284-d238-4789-82df-dc9a05d8958c" providerId="AD" clId="Web-{FCA24EE1-8E3C-AC88-2B6E-FAAA7D5EE8DD}" dt="2024-05-31T20:12:10.908" v="0" actId="20577"/>
        <pc:sldMkLst>
          <pc:docMk/>
          <pc:sldMk cId="410900241" sldId="4595"/>
        </pc:sldMkLst>
        <pc:spChg chg="mod">
          <ac:chgData name="Jackson, Stephanie" userId="S::sjackson@air.org::41507284-d238-4789-82df-dc9a05d8958c" providerId="AD" clId="Web-{FCA24EE1-8E3C-AC88-2B6E-FAAA7D5EE8DD}" dt="2024-05-31T20:12:10.908" v="0" actId="20577"/>
          <ac:spMkLst>
            <pc:docMk/>
            <pc:sldMk cId="410900241" sldId="4595"/>
            <ac:spMk id="8" creationId="{C0D38B6F-1594-D071-7BE3-0392179F9411}"/>
          </ac:spMkLst>
        </pc:spChg>
      </pc:sldChg>
      <pc:sldChg chg="modSp">
        <pc:chgData name="Jackson, Stephanie" userId="S::sjackson@air.org::41507284-d238-4789-82df-dc9a05d8958c" providerId="AD" clId="Web-{FCA24EE1-8E3C-AC88-2B6E-FAAA7D5EE8DD}" dt="2024-05-31T20:12:22.330" v="2"/>
        <pc:sldMkLst>
          <pc:docMk/>
          <pc:sldMk cId="1997800484" sldId="4981"/>
        </pc:sldMkLst>
        <pc:graphicFrameChg chg="mod modGraphic">
          <ac:chgData name="Jackson, Stephanie" userId="S::sjackson@air.org::41507284-d238-4789-82df-dc9a05d8958c" providerId="AD" clId="Web-{FCA24EE1-8E3C-AC88-2B6E-FAAA7D5EE8DD}" dt="2024-05-31T20:12:22.330" v="2"/>
          <ac:graphicFrameMkLst>
            <pc:docMk/>
            <pc:sldMk cId="1997800484" sldId="4981"/>
            <ac:graphicFrameMk id="8" creationId="{321C0A9C-564A-97B6-3D69-7F12672B6039}"/>
          </ac:graphicFrameMkLst>
        </pc:graphicFrameChg>
      </pc:sldChg>
    </pc:docChg>
  </pc:docChgLst>
  <pc:docChgLst>
    <pc:chgData name="Peterson, Amy" userId="8c14dd6b-6031-4383-8241-8af97fa7035b" providerId="ADAL" clId="{6654EA17-1C2A-40D1-A9E5-EB55DEE0AADD}"/>
    <pc:docChg chg="custSel delSld modSld sldOrd modSection">
      <pc:chgData name="Peterson, Amy" userId="8c14dd6b-6031-4383-8241-8af97fa7035b" providerId="ADAL" clId="{6654EA17-1C2A-40D1-A9E5-EB55DEE0AADD}" dt="2024-05-20T20:16:39.551" v="34" actId="47"/>
      <pc:docMkLst>
        <pc:docMk/>
      </pc:docMkLst>
      <pc:sldChg chg="del">
        <pc:chgData name="Peterson, Amy" userId="8c14dd6b-6031-4383-8241-8af97fa7035b" providerId="ADAL" clId="{6654EA17-1C2A-40D1-A9E5-EB55DEE0AADD}" dt="2024-05-20T20:16:39.551" v="34" actId="47"/>
        <pc:sldMkLst>
          <pc:docMk/>
          <pc:sldMk cId="2415315479" sldId="2074"/>
        </pc:sldMkLst>
      </pc:sldChg>
      <pc:sldChg chg="modSp mod">
        <pc:chgData name="Peterson, Amy" userId="8c14dd6b-6031-4383-8241-8af97fa7035b" providerId="ADAL" clId="{6654EA17-1C2A-40D1-A9E5-EB55DEE0AADD}" dt="2024-05-20T20:16:23.247" v="33" actId="20577"/>
        <pc:sldMkLst>
          <pc:docMk/>
          <pc:sldMk cId="190382702" sldId="4580"/>
        </pc:sldMkLst>
        <pc:spChg chg="mod">
          <ac:chgData name="Peterson, Amy" userId="8c14dd6b-6031-4383-8241-8af97fa7035b" providerId="ADAL" clId="{6654EA17-1C2A-40D1-A9E5-EB55DEE0AADD}" dt="2024-05-20T20:16:20.440" v="31" actId="21"/>
          <ac:spMkLst>
            <pc:docMk/>
            <pc:sldMk cId="190382702" sldId="4580"/>
            <ac:spMk id="3" creationId="{17D0FF13-A118-7FB6-BB75-11F261052195}"/>
          </ac:spMkLst>
        </pc:spChg>
        <pc:spChg chg="mod">
          <ac:chgData name="Peterson, Amy" userId="8c14dd6b-6031-4383-8241-8af97fa7035b" providerId="ADAL" clId="{6654EA17-1C2A-40D1-A9E5-EB55DEE0AADD}" dt="2024-05-20T20:16:23.247" v="33" actId="20577"/>
          <ac:spMkLst>
            <pc:docMk/>
            <pc:sldMk cId="190382702" sldId="4580"/>
            <ac:spMk id="6" creationId="{0B288036-9690-A673-8DB0-AB6D3979139C}"/>
          </ac:spMkLst>
        </pc:spChg>
      </pc:sldChg>
      <pc:sldChg chg="modSp mod">
        <pc:chgData name="Peterson, Amy" userId="8c14dd6b-6031-4383-8241-8af97fa7035b" providerId="ADAL" clId="{6654EA17-1C2A-40D1-A9E5-EB55DEE0AADD}" dt="2024-05-20T20:11:51.681" v="19" actId="404"/>
        <pc:sldMkLst>
          <pc:docMk/>
          <pc:sldMk cId="410900241" sldId="4595"/>
        </pc:sldMkLst>
        <pc:spChg chg="mod">
          <ac:chgData name="Peterson, Amy" userId="8c14dd6b-6031-4383-8241-8af97fa7035b" providerId="ADAL" clId="{6654EA17-1C2A-40D1-A9E5-EB55DEE0AADD}" dt="2024-05-20T20:11:51.681" v="19" actId="404"/>
          <ac:spMkLst>
            <pc:docMk/>
            <pc:sldMk cId="410900241" sldId="4595"/>
            <ac:spMk id="8" creationId="{C0D38B6F-1594-D071-7BE3-0392179F9411}"/>
          </ac:spMkLst>
        </pc:spChg>
        <pc:spChg chg="mod">
          <ac:chgData name="Peterson, Amy" userId="8c14dd6b-6031-4383-8241-8af97fa7035b" providerId="ADAL" clId="{6654EA17-1C2A-40D1-A9E5-EB55DEE0AADD}" dt="2024-05-20T20:11:40.083" v="17" actId="403"/>
          <ac:spMkLst>
            <pc:docMk/>
            <pc:sldMk cId="410900241" sldId="4595"/>
            <ac:spMk id="22" creationId="{757D8F90-17EB-D7FB-D610-C9994D7B9582}"/>
          </ac:spMkLst>
        </pc:spChg>
      </pc:sldChg>
      <pc:sldChg chg="modSp">
        <pc:chgData name="Peterson, Amy" userId="8c14dd6b-6031-4383-8241-8af97fa7035b" providerId="ADAL" clId="{6654EA17-1C2A-40D1-A9E5-EB55DEE0AADD}" dt="2024-05-20T20:12:06.479" v="30" actId="404"/>
        <pc:sldMkLst>
          <pc:docMk/>
          <pc:sldMk cId="1514072630" sldId="4596"/>
        </pc:sldMkLst>
        <pc:spChg chg="mod">
          <ac:chgData name="Peterson, Amy" userId="8c14dd6b-6031-4383-8241-8af97fa7035b" providerId="ADAL" clId="{6654EA17-1C2A-40D1-A9E5-EB55DEE0AADD}" dt="2024-05-20T20:12:06.479" v="30" actId="404"/>
          <ac:spMkLst>
            <pc:docMk/>
            <pc:sldMk cId="1514072630" sldId="4596"/>
            <ac:spMk id="20" creationId="{5412D439-7DD5-5F17-C168-5D68B78A6CF4}"/>
          </ac:spMkLst>
        </pc:spChg>
      </pc:sldChg>
      <pc:sldChg chg="modSp mod ord">
        <pc:chgData name="Peterson, Amy" userId="8c14dd6b-6031-4383-8241-8af97fa7035b" providerId="ADAL" clId="{6654EA17-1C2A-40D1-A9E5-EB55DEE0AADD}" dt="2024-05-20T20:11:10.077" v="12" actId="113"/>
        <pc:sldMkLst>
          <pc:docMk/>
          <pc:sldMk cId="1203877425" sldId="4881"/>
        </pc:sldMkLst>
        <pc:spChg chg="mod">
          <ac:chgData name="Peterson, Amy" userId="8c14dd6b-6031-4383-8241-8af97fa7035b" providerId="ADAL" clId="{6654EA17-1C2A-40D1-A9E5-EB55DEE0AADD}" dt="2024-05-20T20:11:10.077" v="12" actId="113"/>
          <ac:spMkLst>
            <pc:docMk/>
            <pc:sldMk cId="1203877425" sldId="4881"/>
            <ac:spMk id="9" creationId="{BF3CDC45-92E1-FFC2-FE41-8D6F689E11C9}"/>
          </ac:spMkLst>
        </pc:spChg>
      </pc:sldChg>
      <pc:sldChg chg="modSp mod">
        <pc:chgData name="Peterson, Amy" userId="8c14dd6b-6031-4383-8241-8af97fa7035b" providerId="ADAL" clId="{6654EA17-1C2A-40D1-A9E5-EB55DEE0AADD}" dt="2024-05-20T20:10:43.695" v="6" actId="403"/>
        <pc:sldMkLst>
          <pc:docMk/>
          <pc:sldMk cId="4103100467" sldId="4887"/>
        </pc:sldMkLst>
        <pc:spChg chg="mod">
          <ac:chgData name="Peterson, Amy" userId="8c14dd6b-6031-4383-8241-8af97fa7035b" providerId="ADAL" clId="{6654EA17-1C2A-40D1-A9E5-EB55DEE0AADD}" dt="2024-05-20T20:10:43.695" v="6" actId="403"/>
          <ac:spMkLst>
            <pc:docMk/>
            <pc:sldMk cId="4103100467" sldId="4887"/>
            <ac:spMk id="9" creationId="{BF3CDC45-92E1-FFC2-FE41-8D6F689E11C9}"/>
          </ac:spMkLst>
        </pc:spChg>
      </pc:sldChg>
      <pc:sldChg chg="modSp mod">
        <pc:chgData name="Peterson, Amy" userId="8c14dd6b-6031-4383-8241-8af97fa7035b" providerId="ADAL" clId="{6654EA17-1C2A-40D1-A9E5-EB55DEE0AADD}" dt="2024-05-20T20:10:50.303" v="9" actId="27636"/>
        <pc:sldMkLst>
          <pc:docMk/>
          <pc:sldMk cId="232564026" sldId="4888"/>
        </pc:sldMkLst>
        <pc:spChg chg="mod">
          <ac:chgData name="Peterson, Amy" userId="8c14dd6b-6031-4383-8241-8af97fa7035b" providerId="ADAL" clId="{6654EA17-1C2A-40D1-A9E5-EB55DEE0AADD}" dt="2024-05-20T20:10:50.303" v="9" actId="27636"/>
          <ac:spMkLst>
            <pc:docMk/>
            <pc:sldMk cId="232564026" sldId="4888"/>
            <ac:spMk id="9" creationId="{BF3CDC45-92E1-FFC2-FE41-8D6F689E11C9}"/>
          </ac:spMkLst>
        </pc:spChg>
      </pc:sldChg>
      <pc:sldChg chg="modSp mod">
        <pc:chgData name="Peterson, Amy" userId="8c14dd6b-6031-4383-8241-8af97fa7035b" providerId="ADAL" clId="{6654EA17-1C2A-40D1-A9E5-EB55DEE0AADD}" dt="2024-05-20T20:11:18.935" v="14" actId="27636"/>
        <pc:sldMkLst>
          <pc:docMk/>
          <pc:sldMk cId="2990874304" sldId="4889"/>
        </pc:sldMkLst>
        <pc:spChg chg="mod">
          <ac:chgData name="Peterson, Amy" userId="8c14dd6b-6031-4383-8241-8af97fa7035b" providerId="ADAL" clId="{6654EA17-1C2A-40D1-A9E5-EB55DEE0AADD}" dt="2024-05-20T20:11:18.935" v="14" actId="27636"/>
          <ac:spMkLst>
            <pc:docMk/>
            <pc:sldMk cId="2990874304" sldId="4889"/>
            <ac:spMk id="9" creationId="{BF3CDC45-92E1-FFC2-FE41-8D6F689E11C9}"/>
          </ac:spMkLst>
        </pc:spChg>
      </pc:sldChg>
    </pc:docChg>
  </pc:docChgLst>
  <pc:docChgLst>
    <pc:chgData name="Peterson, Amy" userId="S::ampeterson@air.org::8c14dd6b-6031-4383-8241-8af97fa7035b" providerId="AD" clId="Web-{1803F391-14C3-B5AC-D5D6-7A6B2DA5B350}"/>
    <pc:docChg chg="mod modSld">
      <pc:chgData name="Peterson, Amy" userId="S::ampeterson@air.org::8c14dd6b-6031-4383-8241-8af97fa7035b" providerId="AD" clId="Web-{1803F391-14C3-B5AC-D5D6-7A6B2DA5B350}" dt="2024-06-11T20:32:38.106" v="4"/>
      <pc:docMkLst>
        <pc:docMk/>
      </pc:docMkLst>
      <pc:sldChg chg="modCm">
        <pc:chgData name="Peterson, Amy" userId="S::ampeterson@air.org::8c14dd6b-6031-4383-8241-8af97fa7035b" providerId="AD" clId="Web-{1803F391-14C3-B5AC-D5D6-7A6B2DA5B350}" dt="2024-06-11T20:32:38.106" v="4"/>
        <pc:sldMkLst>
          <pc:docMk/>
          <pc:sldMk cId="1471396862" sldId="4661"/>
        </pc:sldMkLst>
        <pc:extLst>
          <p:ext xmlns:p="http://schemas.openxmlformats.org/presentationml/2006/main" uri="{D6D511B9-2390-475A-947B-AFAB55BFBCF1}">
            <pc226:cmChg xmlns:pc226="http://schemas.microsoft.com/office/powerpoint/2022/06/main/command" chg="">
              <pc226:chgData name="Peterson, Amy" userId="S::ampeterson@air.org::8c14dd6b-6031-4383-8241-8af97fa7035b" providerId="AD" clId="Web-{1803F391-14C3-B5AC-D5D6-7A6B2DA5B350}" dt="2024-06-11T20:32:38.106" v="4"/>
              <pc2:cmMkLst xmlns:pc2="http://schemas.microsoft.com/office/powerpoint/2019/9/main/command">
                <pc:docMk/>
                <pc:sldMk cId="1471396862" sldId="4661"/>
                <pc2:cmMk id="{E01BD45C-233B-9243-AA08-8FE5567F0D5A}"/>
              </pc2:cmMkLst>
              <pc226:cmRplyChg chg="add">
                <pc226:chgData name="Peterson, Amy" userId="S::ampeterson@air.org::8c14dd6b-6031-4383-8241-8af97fa7035b" providerId="AD" clId="Web-{1803F391-14C3-B5AC-D5D6-7A6B2DA5B350}" dt="2024-06-11T20:32:38.106" v="4"/>
                <pc2:cmRplyMkLst xmlns:pc2="http://schemas.microsoft.com/office/powerpoint/2019/9/main/command">
                  <pc:docMk/>
                  <pc:sldMk cId="1471396862" sldId="4661"/>
                  <pc2:cmMk id="{E01BD45C-233B-9243-AA08-8FE5567F0D5A}"/>
                  <pc2:cmRplyMk id="{02313C3E-4081-4EA8-A33B-760D70EEF7EE}"/>
                </pc2:cmRplyMkLst>
              </pc226:cmRplyChg>
            </pc226:cmChg>
          </p:ext>
        </pc:extLst>
      </pc:sldChg>
      <pc:sldChg chg="modSp">
        <pc:chgData name="Peterson, Amy" userId="S::ampeterson@air.org::8c14dd6b-6031-4383-8241-8af97fa7035b" providerId="AD" clId="Web-{1803F391-14C3-B5AC-D5D6-7A6B2DA5B350}" dt="2024-06-11T20:31:50.825" v="2" actId="20577"/>
        <pc:sldMkLst>
          <pc:docMk/>
          <pc:sldMk cId="834014608" sldId="4971"/>
        </pc:sldMkLst>
        <pc:spChg chg="mod">
          <ac:chgData name="Peterson, Amy" userId="S::ampeterson@air.org::8c14dd6b-6031-4383-8241-8af97fa7035b" providerId="AD" clId="Web-{1803F391-14C3-B5AC-D5D6-7A6B2DA5B350}" dt="2024-06-11T20:31:50.825" v="2" actId="20577"/>
          <ac:spMkLst>
            <pc:docMk/>
            <pc:sldMk cId="834014608" sldId="4971"/>
            <ac:spMk id="7" creationId="{38F208E7-16D8-FD4C-8648-49B5BB7F914F}"/>
          </ac:spMkLst>
        </pc:spChg>
      </pc:sldChg>
    </pc:docChg>
  </pc:docChgLst>
  <pc:docChgLst>
    <pc:chgData name="Potter, Jon" userId="c258a90c-a202-46b4-9f59-d5e77af51dd0" providerId="ADAL" clId="{48F4B549-225D-9746-B0D7-696A3DB8FF24}"/>
    <pc:docChg chg="undo redo custSel addSld delSld modSld sldOrd addSection delSection modSection">
      <pc:chgData name="Potter, Jon" userId="c258a90c-a202-46b4-9f59-d5e77af51dd0" providerId="ADAL" clId="{48F4B549-225D-9746-B0D7-696A3DB8FF24}" dt="2024-05-17T20:09:17.346" v="21718"/>
      <pc:docMkLst>
        <pc:docMk/>
      </pc:docMkLst>
      <pc:sldChg chg="modSp add del mod">
        <pc:chgData name="Potter, Jon" userId="c258a90c-a202-46b4-9f59-d5e77af51dd0" providerId="ADAL" clId="{48F4B549-225D-9746-B0D7-696A3DB8FF24}" dt="2024-05-17T15:15:10.953" v="16360" actId="2696"/>
        <pc:sldMkLst>
          <pc:docMk/>
          <pc:sldMk cId="0" sldId="260"/>
        </pc:sldMkLst>
        <pc:graphicFrameChg chg="modGraphic">
          <ac:chgData name="Potter, Jon" userId="c258a90c-a202-46b4-9f59-d5e77af51dd0" providerId="ADAL" clId="{48F4B549-225D-9746-B0D7-696A3DB8FF24}" dt="2024-05-17T13:16:55.965" v="16269" actId="20577"/>
          <ac:graphicFrameMkLst>
            <pc:docMk/>
            <pc:sldMk cId="0" sldId="260"/>
            <ac:graphicFrameMk id="2" creationId="{6364987F-C1DD-E325-1EB7-B5054FF10117}"/>
          </ac:graphicFrameMkLst>
        </pc:graphicFrameChg>
      </pc:sldChg>
      <pc:sldChg chg="addSp delSp modSp mod modClrScheme chgLayout">
        <pc:chgData name="Potter, Jon" userId="c258a90c-a202-46b4-9f59-d5e77af51dd0" providerId="ADAL" clId="{48F4B549-225D-9746-B0D7-696A3DB8FF24}" dt="2024-05-01T20:50:04.451" v="1212" actId="20577"/>
        <pc:sldMkLst>
          <pc:docMk/>
          <pc:sldMk cId="0" sldId="261"/>
        </pc:sldMkLst>
        <pc:spChg chg="add del mod ord">
          <ac:chgData name="Potter, Jon" userId="c258a90c-a202-46b4-9f59-d5e77af51dd0" providerId="ADAL" clId="{48F4B549-225D-9746-B0D7-696A3DB8FF24}" dt="2024-05-01T20:48:59.395" v="1172" actId="700"/>
          <ac:spMkLst>
            <pc:docMk/>
            <pc:sldMk cId="0" sldId="261"/>
            <ac:spMk id="4" creationId="{DAB24767-D5D6-22AD-DEB0-7F8DF719012D}"/>
          </ac:spMkLst>
        </pc:spChg>
        <pc:spChg chg="add mod ord">
          <ac:chgData name="Potter, Jon" userId="c258a90c-a202-46b4-9f59-d5e77af51dd0" providerId="ADAL" clId="{48F4B549-225D-9746-B0D7-696A3DB8FF24}" dt="2024-05-01T20:49:08.434" v="1175" actId="700"/>
          <ac:spMkLst>
            <pc:docMk/>
            <pc:sldMk cId="0" sldId="261"/>
            <ac:spMk id="5" creationId="{12D9BBFD-9498-4012-6A2B-A8B3D63CD791}"/>
          </ac:spMkLst>
        </pc:spChg>
        <pc:spChg chg="add mod ord">
          <ac:chgData name="Potter, Jon" userId="c258a90c-a202-46b4-9f59-d5e77af51dd0" providerId="ADAL" clId="{48F4B549-225D-9746-B0D7-696A3DB8FF24}" dt="2024-05-01T20:49:49.236" v="1189" actId="14100"/>
          <ac:spMkLst>
            <pc:docMk/>
            <pc:sldMk cId="0" sldId="261"/>
            <ac:spMk id="6" creationId="{BE5263AB-CC38-2570-923E-CFE8F2F84FDB}"/>
          </ac:spMkLst>
        </pc:spChg>
        <pc:spChg chg="mod ord">
          <ac:chgData name="Potter, Jon" userId="c258a90c-a202-46b4-9f59-d5e77af51dd0" providerId="ADAL" clId="{48F4B549-225D-9746-B0D7-696A3DB8FF24}" dt="2024-05-01T20:50:04.451" v="1212" actId="20577"/>
          <ac:spMkLst>
            <pc:docMk/>
            <pc:sldMk cId="0" sldId="261"/>
            <ac:spMk id="277" creationId="{00000000-0000-0000-0000-000000000000}"/>
          </ac:spMkLst>
        </pc:spChg>
        <pc:spChg chg="mod ord">
          <ac:chgData name="Potter, Jon" userId="c258a90c-a202-46b4-9f59-d5e77af51dd0" providerId="ADAL" clId="{48F4B549-225D-9746-B0D7-696A3DB8FF24}" dt="2024-05-01T20:49:08.434" v="1175" actId="700"/>
          <ac:spMkLst>
            <pc:docMk/>
            <pc:sldMk cId="0" sldId="261"/>
            <ac:spMk id="278" creationId="{00000000-0000-0000-0000-000000000000}"/>
          </ac:spMkLst>
        </pc:spChg>
        <pc:spChg chg="del mod ord">
          <ac:chgData name="Potter, Jon" userId="c258a90c-a202-46b4-9f59-d5e77af51dd0" providerId="ADAL" clId="{48F4B549-225D-9746-B0D7-696A3DB8FF24}" dt="2024-05-01T20:49:08.434" v="1175" actId="700"/>
          <ac:spMkLst>
            <pc:docMk/>
            <pc:sldMk cId="0" sldId="261"/>
            <ac:spMk id="280" creationId="{00000000-0000-0000-0000-000000000000}"/>
          </ac:spMkLst>
        </pc:spChg>
        <pc:picChg chg="add mod">
          <ac:chgData name="Potter, Jon" userId="c258a90c-a202-46b4-9f59-d5e77af51dd0" providerId="ADAL" clId="{48F4B549-225D-9746-B0D7-696A3DB8FF24}" dt="2024-05-01T20:49:52.464" v="1191" actId="1076"/>
          <ac:picMkLst>
            <pc:docMk/>
            <pc:sldMk cId="0" sldId="261"/>
            <ac:picMk id="3" creationId="{F8DCEE47-C454-3B35-F608-8E3A081D4731}"/>
          </ac:picMkLst>
        </pc:picChg>
        <pc:picChg chg="del mod">
          <ac:chgData name="Potter, Jon" userId="c258a90c-a202-46b4-9f59-d5e77af51dd0" providerId="ADAL" clId="{48F4B549-225D-9746-B0D7-696A3DB8FF24}" dt="2024-05-01T20:49:04.779" v="1174" actId="478"/>
          <ac:picMkLst>
            <pc:docMk/>
            <pc:sldMk cId="0" sldId="261"/>
            <ac:picMk id="279" creationId="{00000000-0000-0000-0000-000000000000}"/>
          </ac:picMkLst>
        </pc:picChg>
      </pc:sldChg>
      <pc:sldChg chg="del">
        <pc:chgData name="Potter, Jon" userId="c258a90c-a202-46b4-9f59-d5e77af51dd0" providerId="ADAL" clId="{48F4B549-225D-9746-B0D7-696A3DB8FF24}" dt="2024-05-13T20:57:12.121" v="8518" actId="2696"/>
        <pc:sldMkLst>
          <pc:docMk/>
          <pc:sldMk cId="0" sldId="262"/>
        </pc:sldMkLst>
      </pc:sldChg>
      <pc:sldChg chg="del mod modShow">
        <pc:chgData name="Potter, Jon" userId="c258a90c-a202-46b4-9f59-d5e77af51dd0" providerId="ADAL" clId="{48F4B549-225D-9746-B0D7-696A3DB8FF24}" dt="2024-05-13T21:23:13.813" v="8942" actId="2696"/>
        <pc:sldMkLst>
          <pc:docMk/>
          <pc:sldMk cId="0" sldId="264"/>
        </pc:sldMkLst>
      </pc:sldChg>
      <pc:sldChg chg="del">
        <pc:chgData name="Potter, Jon" userId="c258a90c-a202-46b4-9f59-d5e77af51dd0" providerId="ADAL" clId="{48F4B549-225D-9746-B0D7-696A3DB8FF24}" dt="2024-05-16T20:10:05.211" v="14516" actId="2696"/>
        <pc:sldMkLst>
          <pc:docMk/>
          <pc:sldMk cId="0" sldId="265"/>
        </pc:sldMkLst>
      </pc:sldChg>
      <pc:sldChg chg="modSp mod modNotesTx">
        <pc:chgData name="Potter, Jon" userId="c258a90c-a202-46b4-9f59-d5e77af51dd0" providerId="ADAL" clId="{48F4B549-225D-9746-B0D7-696A3DB8FF24}" dt="2024-05-14T15:12:24.317" v="10193" actId="208"/>
        <pc:sldMkLst>
          <pc:docMk/>
          <pc:sldMk cId="0" sldId="271"/>
        </pc:sldMkLst>
        <pc:spChg chg="mod">
          <ac:chgData name="Potter, Jon" userId="c258a90c-a202-46b4-9f59-d5e77af51dd0" providerId="ADAL" clId="{48F4B549-225D-9746-B0D7-696A3DB8FF24}" dt="2024-05-14T15:12:24.317" v="10193" actId="208"/>
          <ac:spMkLst>
            <pc:docMk/>
            <pc:sldMk cId="0" sldId="271"/>
            <ac:spMk id="440" creationId="{00000000-0000-0000-0000-000000000000}"/>
          </ac:spMkLst>
        </pc:spChg>
        <pc:picChg chg="mod">
          <ac:chgData name="Potter, Jon" userId="c258a90c-a202-46b4-9f59-d5e77af51dd0" providerId="ADAL" clId="{48F4B549-225D-9746-B0D7-696A3DB8FF24}" dt="2024-05-13T21:10:10.178" v="8629" actId="27349"/>
          <ac:picMkLst>
            <pc:docMk/>
            <pc:sldMk cId="0" sldId="271"/>
            <ac:picMk id="3" creationId="{1369DB2C-A5E5-5BF4-4F8E-1A073BE76A07}"/>
          </ac:picMkLst>
        </pc:picChg>
        <pc:picChg chg="mod">
          <ac:chgData name="Potter, Jon" userId="c258a90c-a202-46b4-9f59-d5e77af51dd0" providerId="ADAL" clId="{48F4B549-225D-9746-B0D7-696A3DB8FF24}" dt="2024-05-13T21:10:08.034" v="8628" actId="27349"/>
          <ac:picMkLst>
            <pc:docMk/>
            <pc:sldMk cId="0" sldId="271"/>
            <ac:picMk id="4" creationId="{799D3FEA-D080-F0F7-5730-AED2698EFFCC}"/>
          </ac:picMkLst>
        </pc:picChg>
        <pc:picChg chg="mod">
          <ac:chgData name="Potter, Jon" userId="c258a90c-a202-46b4-9f59-d5e77af51dd0" providerId="ADAL" clId="{48F4B549-225D-9746-B0D7-696A3DB8FF24}" dt="2024-05-13T21:10:12.743" v="8630" actId="27349"/>
          <ac:picMkLst>
            <pc:docMk/>
            <pc:sldMk cId="0" sldId="271"/>
            <ac:picMk id="6" creationId="{5E3CE806-3BC5-EF61-F2DD-B0416EB5C72A}"/>
          </ac:picMkLst>
        </pc:picChg>
      </pc:sldChg>
      <pc:sldChg chg="modSp modNotesTx">
        <pc:chgData name="Potter, Jon" userId="c258a90c-a202-46b4-9f59-d5e77af51dd0" providerId="ADAL" clId="{48F4B549-225D-9746-B0D7-696A3DB8FF24}" dt="2024-05-01T21:24:01.220" v="2204" actId="20577"/>
        <pc:sldMkLst>
          <pc:docMk/>
          <pc:sldMk cId="0" sldId="273"/>
        </pc:sldMkLst>
        <pc:spChg chg="mod">
          <ac:chgData name="Potter, Jon" userId="c258a90c-a202-46b4-9f59-d5e77af51dd0" providerId="ADAL" clId="{48F4B549-225D-9746-B0D7-696A3DB8FF24}" dt="2024-05-01T21:24:01.220" v="2204" actId="20577"/>
          <ac:spMkLst>
            <pc:docMk/>
            <pc:sldMk cId="0" sldId="273"/>
            <ac:spMk id="458" creationId="{00000000-0000-0000-0000-000000000000}"/>
          </ac:spMkLst>
        </pc:spChg>
      </pc:sldChg>
      <pc:sldChg chg="addSp delSp modSp del mod">
        <pc:chgData name="Potter, Jon" userId="c258a90c-a202-46b4-9f59-d5e77af51dd0" providerId="ADAL" clId="{48F4B549-225D-9746-B0D7-696A3DB8FF24}" dt="2024-05-16T20:01:29.755" v="14507" actId="2696"/>
        <pc:sldMkLst>
          <pc:docMk/>
          <pc:sldMk cId="1799344524" sldId="278"/>
        </pc:sldMkLst>
        <pc:spChg chg="add mod">
          <ac:chgData name="Potter, Jon" userId="c258a90c-a202-46b4-9f59-d5e77af51dd0" providerId="ADAL" clId="{48F4B549-225D-9746-B0D7-696A3DB8FF24}" dt="2024-05-14T02:06:01.228" v="9800"/>
          <ac:spMkLst>
            <pc:docMk/>
            <pc:sldMk cId="1799344524" sldId="278"/>
            <ac:spMk id="2" creationId="{D7F91E35-3B4E-7FB7-77DB-D3F073809F0D}"/>
          </ac:spMkLst>
        </pc:spChg>
        <pc:spChg chg="mod">
          <ac:chgData name="Potter, Jon" userId="c258a90c-a202-46b4-9f59-d5e77af51dd0" providerId="ADAL" clId="{48F4B549-225D-9746-B0D7-696A3DB8FF24}" dt="2024-05-14T02:08:56.579" v="9816"/>
          <ac:spMkLst>
            <pc:docMk/>
            <pc:sldMk cId="1799344524" sldId="278"/>
            <ac:spMk id="4" creationId="{D602F041-37B0-EA6B-5CCA-0DB6861073E9}"/>
          </ac:spMkLst>
        </pc:spChg>
        <pc:spChg chg="mod">
          <ac:chgData name="Potter, Jon" userId="c258a90c-a202-46b4-9f59-d5e77af51dd0" providerId="ADAL" clId="{48F4B549-225D-9746-B0D7-696A3DB8FF24}" dt="2024-05-14T02:08:56.579" v="9816"/>
          <ac:spMkLst>
            <pc:docMk/>
            <pc:sldMk cId="1799344524" sldId="278"/>
            <ac:spMk id="5" creationId="{794B0AB5-9065-D453-26D9-3E819225C666}"/>
          </ac:spMkLst>
        </pc:spChg>
        <pc:grpChg chg="add del mod">
          <ac:chgData name="Potter, Jon" userId="c258a90c-a202-46b4-9f59-d5e77af51dd0" providerId="ADAL" clId="{48F4B549-225D-9746-B0D7-696A3DB8FF24}" dt="2024-05-14T02:09:02.920" v="9818" actId="478"/>
          <ac:grpSpMkLst>
            <pc:docMk/>
            <pc:sldMk cId="1799344524" sldId="278"/>
            <ac:grpSpMk id="3" creationId="{6CB0C06E-2120-F063-1128-0F00C5700BF2}"/>
          </ac:grpSpMkLst>
        </pc:grpChg>
        <pc:picChg chg="mod">
          <ac:chgData name="Potter, Jon" userId="c258a90c-a202-46b4-9f59-d5e77af51dd0" providerId="ADAL" clId="{48F4B549-225D-9746-B0D7-696A3DB8FF24}" dt="2024-05-14T02:08:56.579" v="9816"/>
          <ac:picMkLst>
            <pc:docMk/>
            <pc:sldMk cId="1799344524" sldId="278"/>
            <ac:picMk id="6" creationId="{84FA19A1-DB00-D3D5-39A0-3AC5D75DCDBE}"/>
          </ac:picMkLst>
        </pc:picChg>
        <pc:picChg chg="add del mod">
          <ac:chgData name="Potter, Jon" userId="c258a90c-a202-46b4-9f59-d5e77af51dd0" providerId="ADAL" clId="{48F4B549-225D-9746-B0D7-696A3DB8FF24}" dt="2024-05-14T02:09:20.792" v="9821" actId="478"/>
          <ac:picMkLst>
            <pc:docMk/>
            <pc:sldMk cId="1799344524" sldId="278"/>
            <ac:picMk id="7" creationId="{B0B5F2E3-C3F1-F4B3-E14D-CA2FEEC24F09}"/>
          </ac:picMkLst>
        </pc:picChg>
      </pc:sldChg>
      <pc:sldChg chg="modSp add mod">
        <pc:chgData name="Potter, Jon" userId="c258a90c-a202-46b4-9f59-d5e77af51dd0" providerId="ADAL" clId="{48F4B549-225D-9746-B0D7-696A3DB8FF24}" dt="2024-05-10T18:59:13.250" v="6823" actId="20577"/>
        <pc:sldMkLst>
          <pc:docMk/>
          <pc:sldMk cId="299096009" sldId="281"/>
        </pc:sldMkLst>
        <pc:spChg chg="mod">
          <ac:chgData name="Potter, Jon" userId="c258a90c-a202-46b4-9f59-d5e77af51dd0" providerId="ADAL" clId="{48F4B549-225D-9746-B0D7-696A3DB8FF24}" dt="2024-05-10T18:59:13.250" v="6823" actId="20577"/>
          <ac:spMkLst>
            <pc:docMk/>
            <pc:sldMk cId="299096009" sldId="281"/>
            <ac:spMk id="2" creationId="{5A4900D4-2D3F-BD49-8FD9-0031D277D627}"/>
          </ac:spMkLst>
        </pc:spChg>
      </pc:sldChg>
      <pc:sldChg chg="modSp del mod">
        <pc:chgData name="Potter, Jon" userId="c258a90c-a202-46b4-9f59-d5e77af51dd0" providerId="ADAL" clId="{48F4B549-225D-9746-B0D7-696A3DB8FF24}" dt="2024-05-01T20:56:31.722" v="1231" actId="2696"/>
        <pc:sldMkLst>
          <pc:docMk/>
          <pc:sldMk cId="196909422" sldId="287"/>
        </pc:sldMkLst>
        <pc:spChg chg="mod">
          <ac:chgData name="Potter, Jon" userId="c258a90c-a202-46b4-9f59-d5e77af51dd0" providerId="ADAL" clId="{48F4B549-225D-9746-B0D7-696A3DB8FF24}" dt="2024-04-22T21:00:08.382" v="334" actId="20577"/>
          <ac:spMkLst>
            <pc:docMk/>
            <pc:sldMk cId="196909422" sldId="287"/>
            <ac:spMk id="2" creationId="{CAA69B89-FCC0-76AD-9E85-186E0F8F1446}"/>
          </ac:spMkLst>
        </pc:spChg>
      </pc:sldChg>
      <pc:sldChg chg="addSp delSp modSp del mod">
        <pc:chgData name="Potter, Jon" userId="c258a90c-a202-46b4-9f59-d5e77af51dd0" providerId="ADAL" clId="{48F4B549-225D-9746-B0D7-696A3DB8FF24}" dt="2024-05-16T20:30:40.834" v="15215" actId="2696"/>
        <pc:sldMkLst>
          <pc:docMk/>
          <pc:sldMk cId="0" sldId="289"/>
        </pc:sldMkLst>
        <pc:picChg chg="add del mod">
          <ac:chgData name="Potter, Jon" userId="c258a90c-a202-46b4-9f59-d5e77af51dd0" providerId="ADAL" clId="{48F4B549-225D-9746-B0D7-696A3DB8FF24}" dt="2024-05-14T15:47:53.304" v="10743" actId="478"/>
          <ac:picMkLst>
            <pc:docMk/>
            <pc:sldMk cId="0" sldId="289"/>
            <ac:picMk id="2" creationId="{61F93724-406D-EE48-8490-DF929C2FA227}"/>
          </ac:picMkLst>
        </pc:picChg>
      </pc:sldChg>
      <pc:sldChg chg="add">
        <pc:chgData name="Potter, Jon" userId="c258a90c-a202-46b4-9f59-d5e77af51dd0" providerId="ADAL" clId="{48F4B549-225D-9746-B0D7-696A3DB8FF24}" dt="2024-05-10T18:37:19.595" v="6331"/>
        <pc:sldMkLst>
          <pc:docMk/>
          <pc:sldMk cId="1888600184" sldId="341"/>
        </pc:sldMkLst>
      </pc:sldChg>
      <pc:sldChg chg="modSp del mod">
        <pc:chgData name="Potter, Jon" userId="c258a90c-a202-46b4-9f59-d5e77af51dd0" providerId="ADAL" clId="{48F4B549-225D-9746-B0D7-696A3DB8FF24}" dt="2024-04-22T20:55:16.819" v="295" actId="2696"/>
        <pc:sldMkLst>
          <pc:docMk/>
          <pc:sldMk cId="2927782801" sldId="409"/>
        </pc:sldMkLst>
        <pc:spChg chg="mod">
          <ac:chgData name="Potter, Jon" userId="c258a90c-a202-46b4-9f59-d5e77af51dd0" providerId="ADAL" clId="{48F4B549-225D-9746-B0D7-696A3DB8FF24}" dt="2024-04-22T15:24:39.407" v="100" actId="20577"/>
          <ac:spMkLst>
            <pc:docMk/>
            <pc:sldMk cId="2927782801" sldId="409"/>
            <ac:spMk id="62" creationId="{30D096CF-ACE5-48B7-ABF4-6B442946BA45}"/>
          </ac:spMkLst>
        </pc:spChg>
        <pc:spChg chg="mod">
          <ac:chgData name="Potter, Jon" userId="c258a90c-a202-46b4-9f59-d5e77af51dd0" providerId="ADAL" clId="{48F4B549-225D-9746-B0D7-696A3DB8FF24}" dt="2024-04-22T15:24:59.056" v="143" actId="20577"/>
          <ac:spMkLst>
            <pc:docMk/>
            <pc:sldMk cId="2927782801" sldId="409"/>
            <ac:spMk id="63" creationId="{4090CB8A-C15C-4303-A6CD-D0453CC2DD53}"/>
          </ac:spMkLst>
        </pc:spChg>
        <pc:spChg chg="mod">
          <ac:chgData name="Potter, Jon" userId="c258a90c-a202-46b4-9f59-d5e77af51dd0" providerId="ADAL" clId="{48F4B549-225D-9746-B0D7-696A3DB8FF24}" dt="2024-04-22T15:25:22.868" v="156" actId="20577"/>
          <ac:spMkLst>
            <pc:docMk/>
            <pc:sldMk cId="2927782801" sldId="409"/>
            <ac:spMk id="65" creationId="{87C14096-0648-4A3A-A80B-83B2C548DDE7}"/>
          </ac:spMkLst>
        </pc:spChg>
        <pc:picChg chg="mod">
          <ac:chgData name="Potter, Jon" userId="c258a90c-a202-46b4-9f59-d5e77af51dd0" providerId="ADAL" clId="{48F4B549-225D-9746-B0D7-696A3DB8FF24}" dt="2024-04-22T20:48:05.001" v="261" actId="1076"/>
          <ac:picMkLst>
            <pc:docMk/>
            <pc:sldMk cId="2927782801" sldId="409"/>
            <ac:picMk id="60" creationId="{73EA9E01-8DD4-4EBF-A5E1-CF5122EF1DD6}"/>
          </ac:picMkLst>
        </pc:picChg>
      </pc:sldChg>
      <pc:sldChg chg="add del">
        <pc:chgData name="Potter, Jon" userId="c258a90c-a202-46b4-9f59-d5e77af51dd0" providerId="ADAL" clId="{48F4B549-225D-9746-B0D7-696A3DB8FF24}" dt="2024-04-22T20:57:24.285" v="311" actId="2696"/>
        <pc:sldMkLst>
          <pc:docMk/>
          <pc:sldMk cId="1011615267" sldId="422"/>
        </pc:sldMkLst>
      </pc:sldChg>
      <pc:sldChg chg="addSp delSp modSp add del mod">
        <pc:chgData name="Potter, Jon" userId="c258a90c-a202-46b4-9f59-d5e77af51dd0" providerId="ADAL" clId="{48F4B549-225D-9746-B0D7-696A3DB8FF24}" dt="2024-04-30T15:38:52.069" v="770" actId="2696"/>
        <pc:sldMkLst>
          <pc:docMk/>
          <pc:sldMk cId="532845936" sldId="430"/>
        </pc:sldMkLst>
        <pc:grpChg chg="del">
          <ac:chgData name="Potter, Jon" userId="c258a90c-a202-46b4-9f59-d5e77af51dd0" providerId="ADAL" clId="{48F4B549-225D-9746-B0D7-696A3DB8FF24}" dt="2024-04-22T21:05:14.867" v="456" actId="478"/>
          <ac:grpSpMkLst>
            <pc:docMk/>
            <pc:sldMk cId="532845936" sldId="430"/>
            <ac:grpSpMk id="6" creationId="{8DAA1105-5521-4A38-A6A2-FDA41AFAF25D}"/>
          </ac:grpSpMkLst>
        </pc:grpChg>
        <pc:picChg chg="add mod">
          <ac:chgData name="Potter, Jon" userId="c258a90c-a202-46b4-9f59-d5e77af51dd0" providerId="ADAL" clId="{48F4B549-225D-9746-B0D7-696A3DB8FF24}" dt="2024-04-22T21:05:15.202" v="457"/>
          <ac:picMkLst>
            <pc:docMk/>
            <pc:sldMk cId="532845936" sldId="430"/>
            <ac:picMk id="9" creationId="{69E21715-2CEE-B22B-F02D-DB8CA2094D74}"/>
          </ac:picMkLst>
        </pc:picChg>
      </pc:sldChg>
      <pc:sldChg chg="addSp delSp modSp add del mod modNotesTx">
        <pc:chgData name="Potter, Jon" userId="c258a90c-a202-46b4-9f59-d5e77af51dd0" providerId="ADAL" clId="{48F4B549-225D-9746-B0D7-696A3DB8FF24}" dt="2024-05-10T18:41:22.240" v="6478" actId="313"/>
        <pc:sldMkLst>
          <pc:docMk/>
          <pc:sldMk cId="813680507" sldId="432"/>
        </pc:sldMkLst>
        <pc:grpChg chg="del">
          <ac:chgData name="Potter, Jon" userId="c258a90c-a202-46b4-9f59-d5e77af51dd0" providerId="ADAL" clId="{48F4B549-225D-9746-B0D7-696A3DB8FF24}" dt="2024-04-22T21:05:12.271" v="454" actId="478"/>
          <ac:grpSpMkLst>
            <pc:docMk/>
            <pc:sldMk cId="813680507" sldId="432"/>
            <ac:grpSpMk id="6" creationId="{85066BEE-EE44-A3CC-99F8-02509E989E06}"/>
          </ac:grpSpMkLst>
        </pc:grpChg>
        <pc:picChg chg="add mod">
          <ac:chgData name="Potter, Jon" userId="c258a90c-a202-46b4-9f59-d5e77af51dd0" providerId="ADAL" clId="{48F4B549-225D-9746-B0D7-696A3DB8FF24}" dt="2024-04-22T21:05:12.528" v="455"/>
          <ac:picMkLst>
            <pc:docMk/>
            <pc:sldMk cId="813680507" sldId="432"/>
            <ac:picMk id="8" creationId="{45E79DB5-B683-6DF5-B927-0D3BDD80506E}"/>
          </ac:picMkLst>
        </pc:picChg>
      </pc:sldChg>
      <pc:sldChg chg="add del">
        <pc:chgData name="Potter, Jon" userId="c258a90c-a202-46b4-9f59-d5e77af51dd0" providerId="ADAL" clId="{48F4B549-225D-9746-B0D7-696A3DB8FF24}" dt="2024-04-22T20:57:40.793" v="316" actId="2696"/>
        <pc:sldMkLst>
          <pc:docMk/>
          <pc:sldMk cId="623413557" sldId="435"/>
        </pc:sldMkLst>
      </pc:sldChg>
      <pc:sldChg chg="del">
        <pc:chgData name="Potter, Jon" userId="c258a90c-a202-46b4-9f59-d5e77af51dd0" providerId="ADAL" clId="{48F4B549-225D-9746-B0D7-696A3DB8FF24}" dt="2024-04-22T21:23:04.392" v="721" actId="2696"/>
        <pc:sldMkLst>
          <pc:docMk/>
          <pc:sldMk cId="3964733889" sldId="437"/>
        </pc:sldMkLst>
      </pc:sldChg>
      <pc:sldChg chg="del">
        <pc:chgData name="Potter, Jon" userId="c258a90c-a202-46b4-9f59-d5e77af51dd0" providerId="ADAL" clId="{48F4B549-225D-9746-B0D7-696A3DB8FF24}" dt="2024-04-22T21:23:06.819" v="723" actId="2696"/>
        <pc:sldMkLst>
          <pc:docMk/>
          <pc:sldMk cId="1313611121" sldId="439"/>
        </pc:sldMkLst>
      </pc:sldChg>
      <pc:sldChg chg="del">
        <pc:chgData name="Potter, Jon" userId="c258a90c-a202-46b4-9f59-d5e77af51dd0" providerId="ADAL" clId="{48F4B549-225D-9746-B0D7-696A3DB8FF24}" dt="2024-04-22T21:23:07.412" v="724" actId="2696"/>
        <pc:sldMkLst>
          <pc:docMk/>
          <pc:sldMk cId="1744613583" sldId="440"/>
        </pc:sldMkLst>
      </pc:sldChg>
      <pc:sldChg chg="del">
        <pc:chgData name="Potter, Jon" userId="c258a90c-a202-46b4-9f59-d5e77af51dd0" providerId="ADAL" clId="{48F4B549-225D-9746-B0D7-696A3DB8FF24}" dt="2024-04-22T21:23:08.180" v="725" actId="2696"/>
        <pc:sldMkLst>
          <pc:docMk/>
          <pc:sldMk cId="241747150" sldId="441"/>
        </pc:sldMkLst>
      </pc:sldChg>
      <pc:sldChg chg="del">
        <pc:chgData name="Potter, Jon" userId="c258a90c-a202-46b4-9f59-d5e77af51dd0" providerId="ADAL" clId="{48F4B549-225D-9746-B0D7-696A3DB8FF24}" dt="2024-04-22T21:23:09.210" v="726" actId="2696"/>
        <pc:sldMkLst>
          <pc:docMk/>
          <pc:sldMk cId="3632142830" sldId="442"/>
        </pc:sldMkLst>
      </pc:sldChg>
      <pc:sldChg chg="del">
        <pc:chgData name="Potter, Jon" userId="c258a90c-a202-46b4-9f59-d5e77af51dd0" providerId="ADAL" clId="{48F4B549-225D-9746-B0D7-696A3DB8FF24}" dt="2024-04-22T21:23:10.278" v="727" actId="2696"/>
        <pc:sldMkLst>
          <pc:docMk/>
          <pc:sldMk cId="4160993201" sldId="444"/>
        </pc:sldMkLst>
      </pc:sldChg>
      <pc:sldChg chg="del">
        <pc:chgData name="Potter, Jon" userId="c258a90c-a202-46b4-9f59-d5e77af51dd0" providerId="ADAL" clId="{48F4B549-225D-9746-B0D7-696A3DB8FF24}" dt="2024-04-22T21:23:10.897" v="728" actId="2696"/>
        <pc:sldMkLst>
          <pc:docMk/>
          <pc:sldMk cId="2416018731" sldId="445"/>
        </pc:sldMkLst>
      </pc:sldChg>
      <pc:sldChg chg="del">
        <pc:chgData name="Potter, Jon" userId="c258a90c-a202-46b4-9f59-d5e77af51dd0" providerId="ADAL" clId="{48F4B549-225D-9746-B0D7-696A3DB8FF24}" dt="2024-04-22T21:23:12.062" v="729" actId="2696"/>
        <pc:sldMkLst>
          <pc:docMk/>
          <pc:sldMk cId="2906583732" sldId="446"/>
        </pc:sldMkLst>
      </pc:sldChg>
      <pc:sldChg chg="del">
        <pc:chgData name="Potter, Jon" userId="c258a90c-a202-46b4-9f59-d5e77af51dd0" providerId="ADAL" clId="{48F4B549-225D-9746-B0D7-696A3DB8FF24}" dt="2024-04-22T21:23:03.042" v="720" actId="2696"/>
        <pc:sldMkLst>
          <pc:docMk/>
          <pc:sldMk cId="1593854220" sldId="447"/>
        </pc:sldMkLst>
      </pc:sldChg>
      <pc:sldChg chg="del">
        <pc:chgData name="Potter, Jon" userId="c258a90c-a202-46b4-9f59-d5e77af51dd0" providerId="ADAL" clId="{48F4B549-225D-9746-B0D7-696A3DB8FF24}" dt="2024-04-22T21:23:14.662" v="731" actId="2696"/>
        <pc:sldMkLst>
          <pc:docMk/>
          <pc:sldMk cId="349818026" sldId="448"/>
        </pc:sldMkLst>
      </pc:sldChg>
      <pc:sldChg chg="del">
        <pc:chgData name="Potter, Jon" userId="c258a90c-a202-46b4-9f59-d5e77af51dd0" providerId="ADAL" clId="{48F4B549-225D-9746-B0D7-696A3DB8FF24}" dt="2024-04-22T21:23:15.756" v="732" actId="2696"/>
        <pc:sldMkLst>
          <pc:docMk/>
          <pc:sldMk cId="2591232781" sldId="449"/>
        </pc:sldMkLst>
      </pc:sldChg>
      <pc:sldChg chg="del">
        <pc:chgData name="Potter, Jon" userId="c258a90c-a202-46b4-9f59-d5e77af51dd0" providerId="ADAL" clId="{48F4B549-225D-9746-B0D7-696A3DB8FF24}" dt="2024-04-22T21:23:16.597" v="733" actId="2696"/>
        <pc:sldMkLst>
          <pc:docMk/>
          <pc:sldMk cId="1624028612" sldId="451"/>
        </pc:sldMkLst>
      </pc:sldChg>
      <pc:sldChg chg="del">
        <pc:chgData name="Potter, Jon" userId="c258a90c-a202-46b4-9f59-d5e77af51dd0" providerId="ADAL" clId="{48F4B549-225D-9746-B0D7-696A3DB8FF24}" dt="2024-04-22T21:23:17.437" v="734" actId="2696"/>
        <pc:sldMkLst>
          <pc:docMk/>
          <pc:sldMk cId="1861350013" sldId="452"/>
        </pc:sldMkLst>
      </pc:sldChg>
      <pc:sldChg chg="del">
        <pc:chgData name="Potter, Jon" userId="c258a90c-a202-46b4-9f59-d5e77af51dd0" providerId="ADAL" clId="{48F4B549-225D-9746-B0D7-696A3DB8FF24}" dt="2024-04-22T21:23:19.315" v="735" actId="2696"/>
        <pc:sldMkLst>
          <pc:docMk/>
          <pc:sldMk cId="2524081137" sldId="453"/>
        </pc:sldMkLst>
      </pc:sldChg>
      <pc:sldChg chg="del">
        <pc:chgData name="Potter, Jon" userId="c258a90c-a202-46b4-9f59-d5e77af51dd0" providerId="ADAL" clId="{48F4B549-225D-9746-B0D7-696A3DB8FF24}" dt="2024-04-22T21:23:21.273" v="736" actId="2696"/>
        <pc:sldMkLst>
          <pc:docMk/>
          <pc:sldMk cId="2592516024" sldId="455"/>
        </pc:sldMkLst>
      </pc:sldChg>
      <pc:sldChg chg="add del setBg">
        <pc:chgData name="Potter, Jon" userId="c258a90c-a202-46b4-9f59-d5e77af51dd0" providerId="ADAL" clId="{48F4B549-225D-9746-B0D7-696A3DB8FF24}" dt="2024-05-16T21:23:32.386" v="15619" actId="2696"/>
        <pc:sldMkLst>
          <pc:docMk/>
          <pc:sldMk cId="1547909033" sldId="504"/>
        </pc:sldMkLst>
      </pc:sldChg>
      <pc:sldChg chg="addSp delSp modSp mod ord">
        <pc:chgData name="Potter, Jon" userId="c258a90c-a202-46b4-9f59-d5e77af51dd0" providerId="ADAL" clId="{48F4B549-225D-9746-B0D7-696A3DB8FF24}" dt="2024-05-16T19:18:13.959" v="13095" actId="20578"/>
        <pc:sldMkLst>
          <pc:docMk/>
          <pc:sldMk cId="3219881528" sldId="520"/>
        </pc:sldMkLst>
        <pc:spChg chg="add del mod">
          <ac:chgData name="Potter, Jon" userId="c258a90c-a202-46b4-9f59-d5e77af51dd0" providerId="ADAL" clId="{48F4B549-225D-9746-B0D7-696A3DB8FF24}" dt="2024-04-22T21:01:52.892" v="345"/>
          <ac:spMkLst>
            <pc:docMk/>
            <pc:sldMk cId="3219881528" sldId="520"/>
            <ac:spMk id="3" creationId="{8E4033FD-197B-1BAA-CA3D-F2E88F7A399A}"/>
          </ac:spMkLst>
        </pc:spChg>
        <pc:spChg chg="mod">
          <ac:chgData name="Potter, Jon" userId="c258a90c-a202-46b4-9f59-d5e77af51dd0" providerId="ADAL" clId="{48F4B549-225D-9746-B0D7-696A3DB8FF24}" dt="2024-04-22T21:01:31.127" v="339" actId="167"/>
          <ac:spMkLst>
            <pc:docMk/>
            <pc:sldMk cId="3219881528" sldId="520"/>
            <ac:spMk id="9" creationId="{62D91556-B89F-47FF-890A-092B3E8979B5}"/>
          </ac:spMkLst>
        </pc:spChg>
        <pc:picChg chg="add mod">
          <ac:chgData name="Potter, Jon" userId="c258a90c-a202-46b4-9f59-d5e77af51dd0" providerId="ADAL" clId="{48F4B549-225D-9746-B0D7-696A3DB8FF24}" dt="2024-04-22T21:01:39.849" v="342" actId="167"/>
          <ac:picMkLst>
            <pc:docMk/>
            <pc:sldMk cId="3219881528" sldId="520"/>
            <ac:picMk id="2" creationId="{631233F4-5379-E32F-1D21-EF0770D65090}"/>
          </ac:picMkLst>
        </pc:picChg>
        <pc:picChg chg="del">
          <ac:chgData name="Potter, Jon" userId="c258a90c-a202-46b4-9f59-d5e77af51dd0" providerId="ADAL" clId="{48F4B549-225D-9746-B0D7-696A3DB8FF24}" dt="2024-04-22T21:01:32.693" v="340" actId="478"/>
          <ac:picMkLst>
            <pc:docMk/>
            <pc:sldMk cId="3219881528" sldId="520"/>
            <ac:picMk id="15" creationId="{A0064369-10A3-4C10-B79E-0416C6A742B2}"/>
          </ac:picMkLst>
        </pc:picChg>
      </pc:sldChg>
      <pc:sldChg chg="del">
        <pc:chgData name="Potter, Jon" userId="c258a90c-a202-46b4-9f59-d5e77af51dd0" providerId="ADAL" clId="{48F4B549-225D-9746-B0D7-696A3DB8FF24}" dt="2024-04-22T21:23:32.055" v="744" actId="2696"/>
        <pc:sldMkLst>
          <pc:docMk/>
          <pc:sldMk cId="4224831593" sldId="590"/>
        </pc:sldMkLst>
      </pc:sldChg>
      <pc:sldChg chg="del">
        <pc:chgData name="Potter, Jon" userId="c258a90c-a202-46b4-9f59-d5e77af51dd0" providerId="ADAL" clId="{48F4B549-225D-9746-B0D7-696A3DB8FF24}" dt="2024-04-22T21:23:37.052" v="748" actId="2696"/>
        <pc:sldMkLst>
          <pc:docMk/>
          <pc:sldMk cId="4199372294" sldId="591"/>
        </pc:sldMkLst>
      </pc:sldChg>
      <pc:sldChg chg="del">
        <pc:chgData name="Potter, Jon" userId="c258a90c-a202-46b4-9f59-d5e77af51dd0" providerId="ADAL" clId="{48F4B549-225D-9746-B0D7-696A3DB8FF24}" dt="2024-04-22T21:23:33.522" v="746" actId="2696"/>
        <pc:sldMkLst>
          <pc:docMk/>
          <pc:sldMk cId="1913769368" sldId="592"/>
        </pc:sldMkLst>
      </pc:sldChg>
      <pc:sldChg chg="add del">
        <pc:chgData name="Potter, Jon" userId="c258a90c-a202-46b4-9f59-d5e77af51dd0" providerId="ADAL" clId="{48F4B549-225D-9746-B0D7-696A3DB8FF24}" dt="2024-04-22T20:57:22.054" v="309" actId="2696"/>
        <pc:sldMkLst>
          <pc:docMk/>
          <pc:sldMk cId="123024645" sldId="623"/>
        </pc:sldMkLst>
      </pc:sldChg>
      <pc:sldChg chg="add del">
        <pc:chgData name="Potter, Jon" userId="c258a90c-a202-46b4-9f59-d5e77af51dd0" providerId="ADAL" clId="{48F4B549-225D-9746-B0D7-696A3DB8FF24}" dt="2024-04-22T20:57:47.107" v="318" actId="2696"/>
        <pc:sldMkLst>
          <pc:docMk/>
          <pc:sldMk cId="2507464551" sldId="624"/>
        </pc:sldMkLst>
      </pc:sldChg>
      <pc:sldChg chg="add del">
        <pc:chgData name="Potter, Jon" userId="c258a90c-a202-46b4-9f59-d5e77af51dd0" providerId="ADAL" clId="{48F4B549-225D-9746-B0D7-696A3DB8FF24}" dt="2024-04-22T20:57:37.418" v="315" actId="2696"/>
        <pc:sldMkLst>
          <pc:docMk/>
          <pc:sldMk cId="3260585509" sldId="803"/>
        </pc:sldMkLst>
      </pc:sldChg>
      <pc:sldChg chg="add del">
        <pc:chgData name="Potter, Jon" userId="c258a90c-a202-46b4-9f59-d5e77af51dd0" providerId="ADAL" clId="{48F4B549-225D-9746-B0D7-696A3DB8FF24}" dt="2024-04-22T20:57:29.043" v="313" actId="2696"/>
        <pc:sldMkLst>
          <pc:docMk/>
          <pc:sldMk cId="1176945888" sldId="804"/>
        </pc:sldMkLst>
      </pc:sldChg>
      <pc:sldChg chg="del">
        <pc:chgData name="Potter, Jon" userId="c258a90c-a202-46b4-9f59-d5e77af51dd0" providerId="ADAL" clId="{48F4B549-225D-9746-B0D7-696A3DB8FF24}" dt="2024-04-22T21:23:29.573" v="740" actId="2696"/>
        <pc:sldMkLst>
          <pc:docMk/>
          <pc:sldMk cId="864144423" sldId="829"/>
        </pc:sldMkLst>
      </pc:sldChg>
      <pc:sldChg chg="del">
        <pc:chgData name="Potter, Jon" userId="c258a90c-a202-46b4-9f59-d5e77af51dd0" providerId="ADAL" clId="{48F4B549-225D-9746-B0D7-696A3DB8FF24}" dt="2024-04-22T21:23:27.907" v="739" actId="2696"/>
        <pc:sldMkLst>
          <pc:docMk/>
          <pc:sldMk cId="774441010" sldId="831"/>
        </pc:sldMkLst>
      </pc:sldChg>
      <pc:sldChg chg="del">
        <pc:chgData name="Potter, Jon" userId="c258a90c-a202-46b4-9f59-d5e77af51dd0" providerId="ADAL" clId="{48F4B549-225D-9746-B0D7-696A3DB8FF24}" dt="2024-04-22T21:23:31.435" v="743" actId="2696"/>
        <pc:sldMkLst>
          <pc:docMk/>
          <pc:sldMk cId="2418543632" sldId="832"/>
        </pc:sldMkLst>
      </pc:sldChg>
      <pc:sldChg chg="del">
        <pc:chgData name="Potter, Jon" userId="c258a90c-a202-46b4-9f59-d5e77af51dd0" providerId="ADAL" clId="{48F4B549-225D-9746-B0D7-696A3DB8FF24}" dt="2024-04-22T21:23:30.783" v="742" actId="2696"/>
        <pc:sldMkLst>
          <pc:docMk/>
          <pc:sldMk cId="908772475" sldId="833"/>
        </pc:sldMkLst>
      </pc:sldChg>
      <pc:sldChg chg="del">
        <pc:chgData name="Potter, Jon" userId="c258a90c-a202-46b4-9f59-d5e77af51dd0" providerId="ADAL" clId="{48F4B549-225D-9746-B0D7-696A3DB8FF24}" dt="2024-04-22T21:23:32.726" v="745" actId="2696"/>
        <pc:sldMkLst>
          <pc:docMk/>
          <pc:sldMk cId="3835253268" sldId="834"/>
        </pc:sldMkLst>
      </pc:sldChg>
      <pc:sldChg chg="del">
        <pc:chgData name="Potter, Jon" userId="c258a90c-a202-46b4-9f59-d5e77af51dd0" providerId="ADAL" clId="{48F4B549-225D-9746-B0D7-696A3DB8FF24}" dt="2024-04-22T21:23:36.293" v="747" actId="2696"/>
        <pc:sldMkLst>
          <pc:docMk/>
          <pc:sldMk cId="3100335112" sldId="836"/>
        </pc:sldMkLst>
      </pc:sldChg>
      <pc:sldChg chg="del">
        <pc:chgData name="Potter, Jon" userId="c258a90c-a202-46b4-9f59-d5e77af51dd0" providerId="ADAL" clId="{48F4B549-225D-9746-B0D7-696A3DB8FF24}" dt="2024-04-22T21:23:40.482" v="753" actId="2696"/>
        <pc:sldMkLst>
          <pc:docMk/>
          <pc:sldMk cId="3402635272" sldId="837"/>
        </pc:sldMkLst>
      </pc:sldChg>
      <pc:sldChg chg="del">
        <pc:chgData name="Potter, Jon" userId="c258a90c-a202-46b4-9f59-d5e77af51dd0" providerId="ADAL" clId="{48F4B549-225D-9746-B0D7-696A3DB8FF24}" dt="2024-04-22T21:23:41.915" v="755" actId="2696"/>
        <pc:sldMkLst>
          <pc:docMk/>
          <pc:sldMk cId="848114437" sldId="838"/>
        </pc:sldMkLst>
      </pc:sldChg>
      <pc:sldChg chg="del">
        <pc:chgData name="Potter, Jon" userId="c258a90c-a202-46b4-9f59-d5e77af51dd0" providerId="ADAL" clId="{48F4B549-225D-9746-B0D7-696A3DB8FF24}" dt="2024-04-22T21:23:39.603" v="752" actId="2696"/>
        <pc:sldMkLst>
          <pc:docMk/>
          <pc:sldMk cId="3491268754" sldId="847"/>
        </pc:sldMkLst>
      </pc:sldChg>
      <pc:sldChg chg="del">
        <pc:chgData name="Potter, Jon" userId="c258a90c-a202-46b4-9f59-d5e77af51dd0" providerId="ADAL" clId="{48F4B549-225D-9746-B0D7-696A3DB8FF24}" dt="2024-04-22T21:23:38.177" v="751" actId="2696"/>
        <pc:sldMkLst>
          <pc:docMk/>
          <pc:sldMk cId="719071381" sldId="848"/>
        </pc:sldMkLst>
      </pc:sldChg>
      <pc:sldChg chg="add del">
        <pc:chgData name="Potter, Jon" userId="c258a90c-a202-46b4-9f59-d5e77af51dd0" providerId="ADAL" clId="{48F4B549-225D-9746-B0D7-696A3DB8FF24}" dt="2024-04-22T20:57:19.385" v="308" actId="2696"/>
        <pc:sldMkLst>
          <pc:docMk/>
          <pc:sldMk cId="1350429544" sldId="1586"/>
        </pc:sldMkLst>
      </pc:sldChg>
      <pc:sldChg chg="addSp delSp modSp add mod modClrScheme chgLayout">
        <pc:chgData name="Potter, Jon" userId="c258a90c-a202-46b4-9f59-d5e77af51dd0" providerId="ADAL" clId="{48F4B549-225D-9746-B0D7-696A3DB8FF24}" dt="2024-05-14T20:06:40.832" v="12545" actId="20577"/>
        <pc:sldMkLst>
          <pc:docMk/>
          <pc:sldMk cId="1462609280" sldId="1599"/>
        </pc:sldMkLst>
        <pc:spChg chg="mod ord">
          <ac:chgData name="Potter, Jon" userId="c258a90c-a202-46b4-9f59-d5e77af51dd0" providerId="ADAL" clId="{48F4B549-225D-9746-B0D7-696A3DB8FF24}" dt="2024-05-13T20:29:37.674" v="8061" actId="700"/>
          <ac:spMkLst>
            <pc:docMk/>
            <pc:sldMk cId="1462609280" sldId="1599"/>
            <ac:spMk id="2" creationId="{A9F22198-CD7F-1F48-2F01-8A634AA8A622}"/>
          </ac:spMkLst>
        </pc:spChg>
        <pc:spChg chg="mod ord">
          <ac:chgData name="Potter, Jon" userId="c258a90c-a202-46b4-9f59-d5e77af51dd0" providerId="ADAL" clId="{48F4B549-225D-9746-B0D7-696A3DB8FF24}" dt="2024-05-13T20:29:37.674" v="8061" actId="700"/>
          <ac:spMkLst>
            <pc:docMk/>
            <pc:sldMk cId="1462609280" sldId="1599"/>
            <ac:spMk id="3" creationId="{C44A7D97-BAC0-A9CA-1AD7-4B1E0F245875}"/>
          </ac:spMkLst>
        </pc:spChg>
        <pc:spChg chg="add del mod ord">
          <ac:chgData name="Potter, Jon" userId="c258a90c-a202-46b4-9f59-d5e77af51dd0" providerId="ADAL" clId="{48F4B549-225D-9746-B0D7-696A3DB8FF24}" dt="2024-05-13T20:46:47.373" v="8163" actId="478"/>
          <ac:spMkLst>
            <pc:docMk/>
            <pc:sldMk cId="1462609280" sldId="1599"/>
            <ac:spMk id="4" creationId="{0C81888D-20B5-2F29-4068-A05D3A16CF8E}"/>
          </ac:spMkLst>
        </pc:spChg>
        <pc:spChg chg="mod ord">
          <ac:chgData name="Potter, Jon" userId="c258a90c-a202-46b4-9f59-d5e77af51dd0" providerId="ADAL" clId="{48F4B549-225D-9746-B0D7-696A3DB8FF24}" dt="2024-05-13T20:29:37.674" v="8061" actId="700"/>
          <ac:spMkLst>
            <pc:docMk/>
            <pc:sldMk cId="1462609280" sldId="1599"/>
            <ac:spMk id="5" creationId="{D46C704C-BEDF-66BC-14B0-71F373E11196}"/>
          </ac:spMkLst>
        </pc:spChg>
        <pc:spChg chg="mod">
          <ac:chgData name="Potter, Jon" userId="c258a90c-a202-46b4-9f59-d5e77af51dd0" providerId="ADAL" clId="{48F4B549-225D-9746-B0D7-696A3DB8FF24}" dt="2024-05-14T20:06:00.098" v="12524" actId="20577"/>
          <ac:spMkLst>
            <pc:docMk/>
            <pc:sldMk cId="1462609280" sldId="1599"/>
            <ac:spMk id="9" creationId="{87FDF94E-4EBB-1B43-3E51-A7CC3C59B79C}"/>
          </ac:spMkLst>
        </pc:spChg>
        <pc:spChg chg="mod">
          <ac:chgData name="Potter, Jon" userId="c258a90c-a202-46b4-9f59-d5e77af51dd0" providerId="ADAL" clId="{48F4B549-225D-9746-B0D7-696A3DB8FF24}" dt="2024-05-14T20:06:01.343" v="12525" actId="20577"/>
          <ac:spMkLst>
            <pc:docMk/>
            <pc:sldMk cId="1462609280" sldId="1599"/>
            <ac:spMk id="11" creationId="{1DE21D8E-1BE9-92B9-A896-B3D9FE0AE03F}"/>
          </ac:spMkLst>
        </pc:spChg>
        <pc:spChg chg="mod">
          <ac:chgData name="Potter, Jon" userId="c258a90c-a202-46b4-9f59-d5e77af51dd0" providerId="ADAL" clId="{48F4B549-225D-9746-B0D7-696A3DB8FF24}" dt="2024-05-14T20:06:02.287" v="12526" actId="20577"/>
          <ac:spMkLst>
            <pc:docMk/>
            <pc:sldMk cId="1462609280" sldId="1599"/>
            <ac:spMk id="16" creationId="{52458B8A-9081-CFA8-4D47-40984708D096}"/>
          </ac:spMkLst>
        </pc:spChg>
        <pc:spChg chg="mod">
          <ac:chgData name="Potter, Jon" userId="c258a90c-a202-46b4-9f59-d5e77af51dd0" providerId="ADAL" clId="{48F4B549-225D-9746-B0D7-696A3DB8FF24}" dt="2024-05-14T20:06:05.095" v="12528" actId="20577"/>
          <ac:spMkLst>
            <pc:docMk/>
            <pc:sldMk cId="1462609280" sldId="1599"/>
            <ac:spMk id="17" creationId="{9A74CC99-B3F3-9733-4496-B8F6E5C9F0F6}"/>
          </ac:spMkLst>
        </pc:spChg>
        <pc:spChg chg="mod">
          <ac:chgData name="Potter, Jon" userId="c258a90c-a202-46b4-9f59-d5e77af51dd0" providerId="ADAL" clId="{48F4B549-225D-9746-B0D7-696A3DB8FF24}" dt="2024-05-14T20:06:40.832" v="12545" actId="20577"/>
          <ac:spMkLst>
            <pc:docMk/>
            <pc:sldMk cId="1462609280" sldId="1599"/>
            <ac:spMk id="18" creationId="{FB431A7A-622D-970C-A9F8-A8C0290BC165}"/>
          </ac:spMkLst>
        </pc:spChg>
      </pc:sldChg>
      <pc:sldChg chg="add del">
        <pc:chgData name="Potter, Jon" userId="c258a90c-a202-46b4-9f59-d5e77af51dd0" providerId="ADAL" clId="{48F4B549-225D-9746-B0D7-696A3DB8FF24}" dt="2024-05-13T20:28:46.483" v="8052" actId="2696"/>
        <pc:sldMkLst>
          <pc:docMk/>
          <pc:sldMk cId="1656513488" sldId="1599"/>
        </pc:sldMkLst>
      </pc:sldChg>
      <pc:sldChg chg="add del">
        <pc:chgData name="Potter, Jon" userId="c258a90c-a202-46b4-9f59-d5e77af51dd0" providerId="ADAL" clId="{48F4B549-225D-9746-B0D7-696A3DB8FF24}" dt="2024-05-13T20:28:46.483" v="8052" actId="2696"/>
        <pc:sldMkLst>
          <pc:docMk/>
          <pc:sldMk cId="637392066" sldId="1601"/>
        </pc:sldMkLst>
      </pc:sldChg>
      <pc:sldChg chg="addSp delSp modSp add del mod modClrScheme modAnim chgLayout">
        <pc:chgData name="Potter, Jon" userId="c258a90c-a202-46b4-9f59-d5e77af51dd0" providerId="ADAL" clId="{48F4B549-225D-9746-B0D7-696A3DB8FF24}" dt="2024-05-14T20:10:59.027" v="12633" actId="2696"/>
        <pc:sldMkLst>
          <pc:docMk/>
          <pc:sldMk cId="3976953957" sldId="1601"/>
        </pc:sldMkLst>
        <pc:spChg chg="mod ord">
          <ac:chgData name="Potter, Jon" userId="c258a90c-a202-46b4-9f59-d5e77af51dd0" providerId="ADAL" clId="{48F4B549-225D-9746-B0D7-696A3DB8FF24}" dt="2024-05-13T20:29:30.244" v="8060" actId="26606"/>
          <ac:spMkLst>
            <pc:docMk/>
            <pc:sldMk cId="3976953957" sldId="1601"/>
            <ac:spMk id="2" creationId="{29A30633-7BB4-8040-AC30-E65A2DA9ECD1}"/>
          </ac:spMkLst>
        </pc:spChg>
        <pc:spChg chg="mod ord">
          <ac:chgData name="Potter, Jon" userId="c258a90c-a202-46b4-9f59-d5e77af51dd0" providerId="ADAL" clId="{48F4B549-225D-9746-B0D7-696A3DB8FF24}" dt="2024-05-14T20:10:39.606" v="12632" actId="404"/>
          <ac:spMkLst>
            <pc:docMk/>
            <pc:sldMk cId="3976953957" sldId="1601"/>
            <ac:spMk id="3" creationId="{AFE77BD8-274F-A206-4A6C-C0913FA4523D}"/>
          </ac:spMkLst>
        </pc:spChg>
        <pc:spChg chg="del mod ord">
          <ac:chgData name="Potter, Jon" userId="c258a90c-a202-46b4-9f59-d5e77af51dd0" providerId="ADAL" clId="{48F4B549-225D-9746-B0D7-696A3DB8FF24}" dt="2024-05-13T20:29:20.309" v="8056" actId="700"/>
          <ac:spMkLst>
            <pc:docMk/>
            <pc:sldMk cId="3976953957" sldId="1601"/>
            <ac:spMk id="4" creationId="{414B160C-51D1-B916-9587-C246BC634A3F}"/>
          </ac:spMkLst>
        </pc:spChg>
        <pc:spChg chg="mod ord">
          <ac:chgData name="Potter, Jon" userId="c258a90c-a202-46b4-9f59-d5e77af51dd0" providerId="ADAL" clId="{48F4B549-225D-9746-B0D7-696A3DB8FF24}" dt="2024-05-13T20:29:30.244" v="8060" actId="26606"/>
          <ac:spMkLst>
            <pc:docMk/>
            <pc:sldMk cId="3976953957" sldId="1601"/>
            <ac:spMk id="5" creationId="{7A9FAAC3-B266-87D4-1CEB-C31E4BB79711}"/>
          </ac:spMkLst>
        </pc:spChg>
        <pc:spChg chg="add del mod ord">
          <ac:chgData name="Potter, Jon" userId="c258a90c-a202-46b4-9f59-d5e77af51dd0" providerId="ADAL" clId="{48F4B549-225D-9746-B0D7-696A3DB8FF24}" dt="2024-05-13T20:29:30.244" v="8060" actId="26606"/>
          <ac:spMkLst>
            <pc:docMk/>
            <pc:sldMk cId="3976953957" sldId="1601"/>
            <ac:spMk id="6" creationId="{4A2FDDF0-A884-5ADF-6561-445F66B46446}"/>
          </ac:spMkLst>
        </pc:spChg>
        <pc:spChg chg="add mod">
          <ac:chgData name="Potter, Jon" userId="c258a90c-a202-46b4-9f59-d5e77af51dd0" providerId="ADAL" clId="{48F4B549-225D-9746-B0D7-696A3DB8FF24}" dt="2024-05-13T20:29:30.244" v="8060" actId="26606"/>
          <ac:spMkLst>
            <pc:docMk/>
            <pc:sldMk cId="3976953957" sldId="1601"/>
            <ac:spMk id="15" creationId="{8BFF5191-F176-A8AE-43A7-88BC20B0D38B}"/>
          </ac:spMkLst>
        </pc:spChg>
        <pc:spChg chg="add del mod">
          <ac:chgData name="Potter, Jon" userId="c258a90c-a202-46b4-9f59-d5e77af51dd0" providerId="ADAL" clId="{48F4B549-225D-9746-B0D7-696A3DB8FF24}" dt="2024-05-13T20:29:26.341" v="8059" actId="26606"/>
          <ac:spMkLst>
            <pc:docMk/>
            <pc:sldMk cId="3976953957" sldId="1601"/>
            <ac:spMk id="18" creationId="{74B2A5E0-9D13-1C00-D889-BE5AD5BD5A3C}"/>
          </ac:spMkLst>
        </pc:spChg>
        <pc:spChg chg="add del mod">
          <ac:chgData name="Potter, Jon" userId="c258a90c-a202-46b4-9f59-d5e77af51dd0" providerId="ADAL" clId="{48F4B549-225D-9746-B0D7-696A3DB8FF24}" dt="2024-05-13T20:29:26.341" v="8059" actId="26606"/>
          <ac:spMkLst>
            <pc:docMk/>
            <pc:sldMk cId="3976953957" sldId="1601"/>
            <ac:spMk id="20" creationId="{037E8948-B6D3-AB26-9153-DC0CB2573F3D}"/>
          </ac:spMkLst>
        </pc:spChg>
        <pc:picChg chg="add del mod">
          <ac:chgData name="Potter, Jon" userId="c258a90c-a202-46b4-9f59-d5e77af51dd0" providerId="ADAL" clId="{48F4B549-225D-9746-B0D7-696A3DB8FF24}" dt="2024-05-13T20:46:12.900" v="8162" actId="478"/>
          <ac:picMkLst>
            <pc:docMk/>
            <pc:sldMk cId="3976953957" sldId="1601"/>
            <ac:picMk id="8" creationId="{68BF8440-0B14-E241-39E2-807744B8F168}"/>
          </ac:picMkLst>
        </pc:picChg>
        <pc:picChg chg="mod">
          <ac:chgData name="Potter, Jon" userId="c258a90c-a202-46b4-9f59-d5e77af51dd0" providerId="ADAL" clId="{48F4B549-225D-9746-B0D7-696A3DB8FF24}" dt="2024-05-14T20:10:33.424" v="12630" actId="1076"/>
          <ac:picMkLst>
            <pc:docMk/>
            <pc:sldMk cId="3976953957" sldId="1601"/>
            <ac:picMk id="13" creationId="{99F0AC4E-7D30-80FF-757F-A61036FCFED4}"/>
          </ac:picMkLst>
        </pc:picChg>
      </pc:sldChg>
      <pc:sldChg chg="addSp delSp modSp add del mod">
        <pc:chgData name="Potter, Jon" userId="c258a90c-a202-46b4-9f59-d5e77af51dd0" providerId="ADAL" clId="{48F4B549-225D-9746-B0D7-696A3DB8FF24}" dt="2024-05-10T16:27:02.076" v="4667" actId="2696"/>
        <pc:sldMkLst>
          <pc:docMk/>
          <pc:sldMk cId="4015475636" sldId="1633"/>
        </pc:sldMkLst>
        <pc:spChg chg="mod">
          <ac:chgData name="Potter, Jon" userId="c258a90c-a202-46b4-9f59-d5e77af51dd0" providerId="ADAL" clId="{48F4B549-225D-9746-B0D7-696A3DB8FF24}" dt="2024-05-10T16:23:28.409" v="4542" actId="20577"/>
          <ac:spMkLst>
            <pc:docMk/>
            <pc:sldMk cId="4015475636" sldId="1633"/>
            <ac:spMk id="2" creationId="{00000000-0000-0000-0000-000000000000}"/>
          </ac:spMkLst>
        </pc:spChg>
        <pc:spChg chg="add del">
          <ac:chgData name="Potter, Jon" userId="c258a90c-a202-46b4-9f59-d5e77af51dd0" providerId="ADAL" clId="{48F4B549-225D-9746-B0D7-696A3DB8FF24}" dt="2024-05-09T20:01:42.806" v="4371" actId="478"/>
          <ac:spMkLst>
            <pc:docMk/>
            <pc:sldMk cId="4015475636" sldId="1633"/>
            <ac:spMk id="6" creationId="{B9A5F9E3-2B4B-4640-290A-3A52E579A36C}"/>
          </ac:spMkLst>
        </pc:spChg>
        <pc:picChg chg="del">
          <ac:chgData name="Potter, Jon" userId="c258a90c-a202-46b4-9f59-d5e77af51dd0" providerId="ADAL" clId="{48F4B549-225D-9746-B0D7-696A3DB8FF24}" dt="2024-04-22T20:55:25.452" v="296" actId="478"/>
          <ac:picMkLst>
            <pc:docMk/>
            <pc:sldMk cId="4015475636" sldId="1633"/>
            <ac:picMk id="5" creationId="{59626067-1795-05DD-0F1B-5C6151F57EC3}"/>
          </ac:picMkLst>
        </pc:picChg>
      </pc:sldChg>
      <pc:sldChg chg="add del">
        <pc:chgData name="Potter, Jon" userId="c258a90c-a202-46b4-9f59-d5e77af51dd0" providerId="ADAL" clId="{48F4B549-225D-9746-B0D7-696A3DB8FF24}" dt="2024-04-30T15:38:49.512" v="768" actId="2696"/>
        <pc:sldMkLst>
          <pc:docMk/>
          <pc:sldMk cId="2414802283" sldId="1634"/>
        </pc:sldMkLst>
      </pc:sldChg>
      <pc:sldChg chg="add del">
        <pc:chgData name="Potter, Jon" userId="c258a90c-a202-46b4-9f59-d5e77af51dd0" providerId="ADAL" clId="{48F4B549-225D-9746-B0D7-696A3DB8FF24}" dt="2024-04-30T15:38:50.778" v="769" actId="2696"/>
        <pc:sldMkLst>
          <pc:docMk/>
          <pc:sldMk cId="709943036" sldId="1635"/>
        </pc:sldMkLst>
      </pc:sldChg>
      <pc:sldChg chg="delSp add del mod ord delAnim">
        <pc:chgData name="Potter, Jon" userId="c258a90c-a202-46b4-9f59-d5e77af51dd0" providerId="ADAL" clId="{48F4B549-225D-9746-B0D7-696A3DB8FF24}" dt="2024-04-30T15:39:01.538" v="773" actId="2696"/>
        <pc:sldMkLst>
          <pc:docMk/>
          <pc:sldMk cId="393046947" sldId="1718"/>
        </pc:sldMkLst>
        <pc:spChg chg="del">
          <ac:chgData name="Potter, Jon" userId="c258a90c-a202-46b4-9f59-d5e77af51dd0" providerId="ADAL" clId="{48F4B549-225D-9746-B0D7-696A3DB8FF24}" dt="2024-04-22T20:46:44.440" v="256" actId="478"/>
          <ac:spMkLst>
            <pc:docMk/>
            <pc:sldMk cId="393046947" sldId="1718"/>
            <ac:spMk id="11" creationId="{2211C048-1D29-BD72-116E-FDCC3FD5C47C}"/>
          </ac:spMkLst>
        </pc:spChg>
      </pc:sldChg>
      <pc:sldChg chg="del">
        <pc:chgData name="Potter, Jon" userId="c258a90c-a202-46b4-9f59-d5e77af51dd0" providerId="ADAL" clId="{48F4B549-225D-9746-B0D7-696A3DB8FF24}" dt="2024-04-22T21:22:58.546" v="718" actId="2696"/>
        <pc:sldMkLst>
          <pc:docMk/>
          <pc:sldMk cId="665596506" sldId="1747"/>
        </pc:sldMkLst>
      </pc:sldChg>
      <pc:sldChg chg="del">
        <pc:chgData name="Potter, Jon" userId="c258a90c-a202-46b4-9f59-d5e77af51dd0" providerId="ADAL" clId="{48F4B549-225D-9746-B0D7-696A3DB8FF24}" dt="2024-04-22T21:23:05.920" v="722" actId="2696"/>
        <pc:sldMkLst>
          <pc:docMk/>
          <pc:sldMk cId="2828526681" sldId="1749"/>
        </pc:sldMkLst>
      </pc:sldChg>
      <pc:sldChg chg="del">
        <pc:chgData name="Potter, Jon" userId="c258a90c-a202-46b4-9f59-d5e77af51dd0" providerId="ADAL" clId="{48F4B549-225D-9746-B0D7-696A3DB8FF24}" dt="2024-04-22T21:23:13.544" v="730" actId="2696"/>
        <pc:sldMkLst>
          <pc:docMk/>
          <pc:sldMk cId="1201371000" sldId="1750"/>
        </pc:sldMkLst>
      </pc:sldChg>
      <pc:sldChg chg="del">
        <pc:chgData name="Potter, Jon" userId="c258a90c-a202-46b4-9f59-d5e77af51dd0" providerId="ADAL" clId="{48F4B549-225D-9746-B0D7-696A3DB8FF24}" dt="2024-04-22T21:23:30.140" v="741" actId="2696"/>
        <pc:sldMkLst>
          <pc:docMk/>
          <pc:sldMk cId="345843446" sldId="1864"/>
        </pc:sldMkLst>
      </pc:sldChg>
      <pc:sldChg chg="del">
        <pc:chgData name="Potter, Jon" userId="c258a90c-a202-46b4-9f59-d5e77af51dd0" providerId="ADAL" clId="{48F4B549-225D-9746-B0D7-696A3DB8FF24}" dt="2024-04-22T21:23:37.648" v="749" actId="2696"/>
        <pc:sldMkLst>
          <pc:docMk/>
          <pc:sldMk cId="3293323873" sldId="1865"/>
        </pc:sldMkLst>
      </pc:sldChg>
      <pc:sldChg chg="delSp modSp add del mod">
        <pc:chgData name="Potter, Jon" userId="c258a90c-a202-46b4-9f59-d5e77af51dd0" providerId="ADAL" clId="{48F4B549-225D-9746-B0D7-696A3DB8FF24}" dt="2024-05-14T18:08:05.914" v="12353" actId="2696"/>
        <pc:sldMkLst>
          <pc:docMk/>
          <pc:sldMk cId="291664651" sldId="2070"/>
        </pc:sldMkLst>
        <pc:spChg chg="mod">
          <ac:chgData name="Potter, Jon" userId="c258a90c-a202-46b4-9f59-d5e77af51dd0" providerId="ADAL" clId="{48F4B549-225D-9746-B0D7-696A3DB8FF24}" dt="2024-05-14T16:19:35.339" v="11383" actId="403"/>
          <ac:spMkLst>
            <pc:docMk/>
            <pc:sldMk cId="291664651" sldId="2070"/>
            <ac:spMk id="8" creationId="{24A3EE22-B4D3-9D16-06BD-69712604C961}"/>
          </ac:spMkLst>
        </pc:spChg>
        <pc:spChg chg="del">
          <ac:chgData name="Potter, Jon" userId="c258a90c-a202-46b4-9f59-d5e77af51dd0" providerId="ADAL" clId="{48F4B549-225D-9746-B0D7-696A3DB8FF24}" dt="2024-05-14T16:19:41.457" v="11384" actId="478"/>
          <ac:spMkLst>
            <pc:docMk/>
            <pc:sldMk cId="291664651" sldId="2070"/>
            <ac:spMk id="10" creationId="{08CBD554-0560-3306-F813-085FEBE9943D}"/>
          </ac:spMkLst>
        </pc:spChg>
      </pc:sldChg>
      <pc:sldChg chg="del">
        <pc:chgData name="Potter, Jon" userId="c258a90c-a202-46b4-9f59-d5e77af51dd0" providerId="ADAL" clId="{48F4B549-225D-9746-B0D7-696A3DB8FF24}" dt="2024-04-22T21:23:41.182" v="754" actId="2696"/>
        <pc:sldMkLst>
          <pc:docMk/>
          <pc:sldMk cId="4091534679" sldId="2073"/>
        </pc:sldMkLst>
      </pc:sldChg>
      <pc:sldChg chg="delSp modSp mod">
        <pc:chgData name="Potter, Jon" userId="c258a90c-a202-46b4-9f59-d5e77af51dd0" providerId="ADAL" clId="{48F4B549-225D-9746-B0D7-696A3DB8FF24}" dt="2024-04-22T21:01:14.896" v="338" actId="3626"/>
        <pc:sldMkLst>
          <pc:docMk/>
          <pc:sldMk cId="2415315479" sldId="2074"/>
        </pc:sldMkLst>
        <pc:spChg chg="mod">
          <ac:chgData name="Potter, Jon" userId="c258a90c-a202-46b4-9f59-d5e77af51dd0" providerId="ADAL" clId="{48F4B549-225D-9746-B0D7-696A3DB8FF24}" dt="2024-04-22T21:01:14.896" v="338" actId="3626"/>
          <ac:spMkLst>
            <pc:docMk/>
            <pc:sldMk cId="2415315479" sldId="2074"/>
            <ac:spMk id="6" creationId="{7F72E7F3-F0A2-B4A8-A254-90FBD9C615FC}"/>
          </ac:spMkLst>
        </pc:spChg>
        <pc:picChg chg="del">
          <ac:chgData name="Potter, Jon" userId="c258a90c-a202-46b4-9f59-d5e77af51dd0" providerId="ADAL" clId="{48F4B549-225D-9746-B0D7-696A3DB8FF24}" dt="2024-04-22T21:01:06.307" v="337" actId="478"/>
          <ac:picMkLst>
            <pc:docMk/>
            <pc:sldMk cId="2415315479" sldId="2074"/>
            <ac:picMk id="10" creationId="{98D5845B-3B34-F8FB-90F2-FFA116A1E3D6}"/>
          </ac:picMkLst>
        </pc:picChg>
      </pc:sldChg>
      <pc:sldChg chg="del">
        <pc:chgData name="Potter, Jon" userId="c258a90c-a202-46b4-9f59-d5e77af51dd0" providerId="ADAL" clId="{48F4B549-225D-9746-B0D7-696A3DB8FF24}" dt="2024-04-22T21:23:26.939" v="738" actId="2696"/>
        <pc:sldMkLst>
          <pc:docMk/>
          <pc:sldMk cId="1058876690" sldId="2075"/>
        </pc:sldMkLst>
      </pc:sldChg>
      <pc:sldChg chg="modSp mod">
        <pc:chgData name="Potter, Jon" userId="c258a90c-a202-46b4-9f59-d5e77af51dd0" providerId="ADAL" clId="{48F4B549-225D-9746-B0D7-696A3DB8FF24}" dt="2024-05-01T20:55:28.344" v="1229" actId="20577"/>
        <pc:sldMkLst>
          <pc:docMk/>
          <pc:sldMk cId="3351751410" sldId="2076"/>
        </pc:sldMkLst>
        <pc:spChg chg="mod">
          <ac:chgData name="Potter, Jon" userId="c258a90c-a202-46b4-9f59-d5e77af51dd0" providerId="ADAL" clId="{48F4B549-225D-9746-B0D7-696A3DB8FF24}" dt="2024-05-01T20:55:28.344" v="1229" actId="20577"/>
          <ac:spMkLst>
            <pc:docMk/>
            <pc:sldMk cId="3351751410" sldId="2076"/>
            <ac:spMk id="7" creationId="{E14282C9-6754-5B4F-A6E6-F44F8924174D}"/>
          </ac:spMkLst>
        </pc:spChg>
      </pc:sldChg>
      <pc:sldChg chg="addSp delSp modSp del mod">
        <pc:chgData name="Potter, Jon" userId="c258a90c-a202-46b4-9f59-d5e77af51dd0" providerId="ADAL" clId="{48F4B549-225D-9746-B0D7-696A3DB8FF24}" dt="2024-05-14T02:05:44.705" v="9799" actId="2696"/>
        <pc:sldMkLst>
          <pc:docMk/>
          <pc:sldMk cId="4197128946" sldId="2077"/>
        </pc:sldMkLst>
        <pc:spChg chg="mod">
          <ac:chgData name="Potter, Jon" userId="c258a90c-a202-46b4-9f59-d5e77af51dd0" providerId="ADAL" clId="{48F4B549-225D-9746-B0D7-696A3DB8FF24}" dt="2024-04-22T20:58:54.806" v="321" actId="2711"/>
          <ac:spMkLst>
            <pc:docMk/>
            <pc:sldMk cId="4197128946" sldId="2077"/>
            <ac:spMk id="4" creationId="{5460FC7B-0D6E-3E2B-2CA9-BF96F3C748C6}"/>
          </ac:spMkLst>
        </pc:spChg>
        <pc:spChg chg="mod">
          <ac:chgData name="Potter, Jon" userId="c258a90c-a202-46b4-9f59-d5e77af51dd0" providerId="ADAL" clId="{48F4B549-225D-9746-B0D7-696A3DB8FF24}" dt="2024-05-14T01:51:21.332" v="9595" actId="1076"/>
          <ac:spMkLst>
            <pc:docMk/>
            <pc:sldMk cId="4197128946" sldId="2077"/>
            <ac:spMk id="5" creationId="{C000E20B-C9D1-A866-328B-8A1F5A38BB85}"/>
          </ac:spMkLst>
        </pc:spChg>
        <pc:spChg chg="mod">
          <ac:chgData name="Potter, Jon" userId="c258a90c-a202-46b4-9f59-d5e77af51dd0" providerId="ADAL" clId="{48F4B549-225D-9746-B0D7-696A3DB8FF24}" dt="2024-04-22T20:58:54.806" v="321" actId="2711"/>
          <ac:spMkLst>
            <pc:docMk/>
            <pc:sldMk cId="4197128946" sldId="2077"/>
            <ac:spMk id="6" creationId="{8FE921BA-4013-8A71-0203-BF1E34F39426}"/>
          </ac:spMkLst>
        </pc:spChg>
        <pc:graphicFrameChg chg="add mod modGraphic">
          <ac:chgData name="Potter, Jon" userId="c258a90c-a202-46b4-9f59-d5e77af51dd0" providerId="ADAL" clId="{48F4B549-225D-9746-B0D7-696A3DB8FF24}" dt="2024-05-14T01:55:50.076" v="9672" actId="14100"/>
          <ac:graphicFrameMkLst>
            <pc:docMk/>
            <pc:sldMk cId="4197128946" sldId="2077"/>
            <ac:graphicFrameMk id="14" creationId="{3BE6C2F8-A456-7BB0-9825-7EF1C6F3171E}"/>
          </ac:graphicFrameMkLst>
        </pc:graphicFrameChg>
        <pc:picChg chg="add mod">
          <ac:chgData name="Potter, Jon" userId="c258a90c-a202-46b4-9f59-d5e77af51dd0" providerId="ADAL" clId="{48F4B549-225D-9746-B0D7-696A3DB8FF24}" dt="2024-05-14T01:56:13.692" v="9677" actId="1076"/>
          <ac:picMkLst>
            <pc:docMk/>
            <pc:sldMk cId="4197128946" sldId="2077"/>
            <ac:picMk id="3" creationId="{611F640C-D597-D27C-3F56-C162B5E2DE46}"/>
          </ac:picMkLst>
        </pc:picChg>
        <pc:picChg chg="add del mod">
          <ac:chgData name="Potter, Jon" userId="c258a90c-a202-46b4-9f59-d5e77af51dd0" providerId="ADAL" clId="{48F4B549-225D-9746-B0D7-696A3DB8FF24}" dt="2024-05-14T01:46:37.631" v="9583" actId="478"/>
          <ac:picMkLst>
            <pc:docMk/>
            <pc:sldMk cId="4197128946" sldId="2077"/>
            <ac:picMk id="7" creationId="{CCC99914-3813-1766-7E5C-8005A517447F}"/>
          </ac:picMkLst>
        </pc:picChg>
        <pc:picChg chg="add mod">
          <ac:chgData name="Potter, Jon" userId="c258a90c-a202-46b4-9f59-d5e77af51dd0" providerId="ADAL" clId="{48F4B549-225D-9746-B0D7-696A3DB8FF24}" dt="2024-05-14T01:46:41.002" v="9584" actId="1076"/>
          <ac:picMkLst>
            <pc:docMk/>
            <pc:sldMk cId="4197128946" sldId="2077"/>
            <ac:picMk id="9" creationId="{24B5873D-217D-0F92-A138-B7220C5D2241}"/>
          </ac:picMkLst>
        </pc:picChg>
        <pc:picChg chg="add del mod">
          <ac:chgData name="Potter, Jon" userId="c258a90c-a202-46b4-9f59-d5e77af51dd0" providerId="ADAL" clId="{48F4B549-225D-9746-B0D7-696A3DB8FF24}" dt="2024-05-14T01:50:48.234" v="9592" actId="478"/>
          <ac:picMkLst>
            <pc:docMk/>
            <pc:sldMk cId="4197128946" sldId="2077"/>
            <ac:picMk id="11" creationId="{03A05371-91DD-5583-7A8F-9FBF9A1DF056}"/>
          </ac:picMkLst>
        </pc:picChg>
        <pc:picChg chg="add mod">
          <ac:chgData name="Potter, Jon" userId="c258a90c-a202-46b4-9f59-d5e77af51dd0" providerId="ADAL" clId="{48F4B549-225D-9746-B0D7-696A3DB8FF24}" dt="2024-05-14T01:51:28.209" v="9596" actId="1076"/>
          <ac:picMkLst>
            <pc:docMk/>
            <pc:sldMk cId="4197128946" sldId="2077"/>
            <ac:picMk id="13" creationId="{310CCF51-5A21-07F1-A740-A5B29CCB0073}"/>
          </ac:picMkLst>
        </pc:picChg>
      </pc:sldChg>
      <pc:sldChg chg="addSp delSp del mod">
        <pc:chgData name="Potter, Jon" userId="c258a90c-a202-46b4-9f59-d5e77af51dd0" providerId="ADAL" clId="{48F4B549-225D-9746-B0D7-696A3DB8FF24}" dt="2024-05-14T02:20:15.750" v="9895" actId="2696"/>
        <pc:sldMkLst>
          <pc:docMk/>
          <pc:sldMk cId="3767547416" sldId="2080"/>
        </pc:sldMkLst>
        <pc:picChg chg="add del">
          <ac:chgData name="Potter, Jon" userId="c258a90c-a202-46b4-9f59-d5e77af51dd0" providerId="ADAL" clId="{48F4B549-225D-9746-B0D7-696A3DB8FF24}" dt="2024-05-13T21:02:09.869" v="8520" actId="478"/>
          <ac:picMkLst>
            <pc:docMk/>
            <pc:sldMk cId="3767547416" sldId="2080"/>
            <ac:picMk id="13" creationId="{B3A4F2BD-9371-FA69-5540-EBDA5C900BFA}"/>
          </ac:picMkLst>
        </pc:picChg>
      </pc:sldChg>
      <pc:sldChg chg="addSp delSp modSp mod">
        <pc:chgData name="Potter, Jon" userId="c258a90c-a202-46b4-9f59-d5e77af51dd0" providerId="ADAL" clId="{48F4B549-225D-9746-B0D7-696A3DB8FF24}" dt="2024-05-14T13:09:13.997" v="9958" actId="20577"/>
        <pc:sldMkLst>
          <pc:docMk/>
          <pc:sldMk cId="3628769761" sldId="2081"/>
        </pc:sldMkLst>
        <pc:spChg chg="mod">
          <ac:chgData name="Potter, Jon" userId="c258a90c-a202-46b4-9f59-d5e77af51dd0" providerId="ADAL" clId="{48F4B549-225D-9746-B0D7-696A3DB8FF24}" dt="2024-05-14T13:09:13.997" v="9958" actId="20577"/>
          <ac:spMkLst>
            <pc:docMk/>
            <pc:sldMk cId="3628769761" sldId="2081"/>
            <ac:spMk id="15" creationId="{F19A828F-91F9-5EC3-7BBA-23B9962CD39D}"/>
          </ac:spMkLst>
        </pc:spChg>
        <pc:picChg chg="add del mod">
          <ac:chgData name="Potter, Jon" userId="c258a90c-a202-46b4-9f59-d5e77af51dd0" providerId="ADAL" clId="{48F4B549-225D-9746-B0D7-696A3DB8FF24}" dt="2024-05-14T02:17:35.206" v="9871" actId="21"/>
          <ac:picMkLst>
            <pc:docMk/>
            <pc:sldMk cId="3628769761" sldId="2081"/>
            <ac:picMk id="3" creationId="{BED597F5-D897-E8EE-91B5-B35B415216A5}"/>
          </ac:picMkLst>
        </pc:picChg>
      </pc:sldChg>
      <pc:sldChg chg="modSp mod modNotesTx">
        <pc:chgData name="Potter, Jon" userId="c258a90c-a202-46b4-9f59-d5e77af51dd0" providerId="ADAL" clId="{48F4B549-225D-9746-B0D7-696A3DB8FF24}" dt="2024-05-13T21:56:11.038" v="9257" actId="20577"/>
        <pc:sldMkLst>
          <pc:docMk/>
          <pc:sldMk cId="3742697471" sldId="2082"/>
        </pc:sldMkLst>
        <pc:spChg chg="mod">
          <ac:chgData name="Potter, Jon" userId="c258a90c-a202-46b4-9f59-d5e77af51dd0" providerId="ADAL" clId="{48F4B549-225D-9746-B0D7-696A3DB8FF24}" dt="2024-05-13T21:56:11.038" v="9257" actId="20577"/>
          <ac:spMkLst>
            <pc:docMk/>
            <pc:sldMk cId="3742697471" sldId="2082"/>
            <ac:spMk id="7" creationId="{F19A828F-91F9-5EC3-7BBA-23B9962CD39D}"/>
          </ac:spMkLst>
        </pc:spChg>
      </pc:sldChg>
      <pc:sldChg chg="addSp delSp modSp mod">
        <pc:chgData name="Potter, Jon" userId="c258a90c-a202-46b4-9f59-d5e77af51dd0" providerId="ADAL" clId="{48F4B549-225D-9746-B0D7-696A3DB8FF24}" dt="2024-05-17T19:39:13.570" v="20970" actId="14100"/>
        <pc:sldMkLst>
          <pc:docMk/>
          <pc:sldMk cId="3344032465" sldId="2084"/>
        </pc:sldMkLst>
        <pc:spChg chg="del">
          <ac:chgData name="Potter, Jon" userId="c258a90c-a202-46b4-9f59-d5e77af51dd0" providerId="ADAL" clId="{48F4B549-225D-9746-B0D7-696A3DB8FF24}" dt="2024-05-17T19:28:31.126" v="20652" actId="478"/>
          <ac:spMkLst>
            <pc:docMk/>
            <pc:sldMk cId="3344032465" sldId="2084"/>
            <ac:spMk id="2" creationId="{A0A5166F-1189-8B37-656B-B4C64A0C8BA9}"/>
          </ac:spMkLst>
        </pc:spChg>
        <pc:spChg chg="add mod">
          <ac:chgData name="Potter, Jon" userId="c258a90c-a202-46b4-9f59-d5e77af51dd0" providerId="ADAL" clId="{48F4B549-225D-9746-B0D7-696A3DB8FF24}" dt="2024-05-17T19:28:49.235" v="20655" actId="14100"/>
          <ac:spMkLst>
            <pc:docMk/>
            <pc:sldMk cId="3344032465" sldId="2084"/>
            <ac:spMk id="6" creationId="{E612E1BD-00A2-C451-CE3B-2E9C211F3785}"/>
          </ac:spMkLst>
        </pc:spChg>
        <pc:spChg chg="mod">
          <ac:chgData name="Potter, Jon" userId="c258a90c-a202-46b4-9f59-d5e77af51dd0" providerId="ADAL" clId="{48F4B549-225D-9746-B0D7-696A3DB8FF24}" dt="2024-05-17T19:37:24.840" v="20950" actId="20577"/>
          <ac:spMkLst>
            <pc:docMk/>
            <pc:sldMk cId="3344032465" sldId="2084"/>
            <ac:spMk id="840" creationId="{00000000-0000-0000-0000-000000000000}"/>
          </ac:spMkLst>
        </pc:spChg>
        <pc:spChg chg="mod">
          <ac:chgData name="Potter, Jon" userId="c258a90c-a202-46b4-9f59-d5e77af51dd0" providerId="ADAL" clId="{48F4B549-225D-9746-B0D7-696A3DB8FF24}" dt="2024-05-17T18:05:39.838" v="17829" actId="14100"/>
          <ac:spMkLst>
            <pc:docMk/>
            <pc:sldMk cId="3344032465" sldId="2084"/>
            <ac:spMk id="841" creationId="{00000000-0000-0000-0000-000000000000}"/>
          </ac:spMkLst>
        </pc:spChg>
        <pc:picChg chg="del">
          <ac:chgData name="Potter, Jon" userId="c258a90c-a202-46b4-9f59-d5e77af51dd0" providerId="ADAL" clId="{48F4B549-225D-9746-B0D7-696A3DB8FF24}" dt="2024-05-17T19:28:29.989" v="20651" actId="478"/>
          <ac:picMkLst>
            <pc:docMk/>
            <pc:sldMk cId="3344032465" sldId="2084"/>
            <ac:picMk id="3" creationId="{74F16D6F-557B-3345-0EE2-2472EEF1E704}"/>
          </ac:picMkLst>
        </pc:picChg>
        <pc:picChg chg="add del mod">
          <ac:chgData name="Potter, Jon" userId="c258a90c-a202-46b4-9f59-d5e77af51dd0" providerId="ADAL" clId="{48F4B549-225D-9746-B0D7-696A3DB8FF24}" dt="2024-05-17T19:38:59.357" v="20967" actId="478"/>
          <ac:picMkLst>
            <pc:docMk/>
            <pc:sldMk cId="3344032465" sldId="2084"/>
            <ac:picMk id="5" creationId="{00313D9D-5D90-D7D5-4E1C-7778A2D56793}"/>
          </ac:picMkLst>
        </pc:picChg>
        <pc:picChg chg="add mod">
          <ac:chgData name="Potter, Jon" userId="c258a90c-a202-46b4-9f59-d5e77af51dd0" providerId="ADAL" clId="{48F4B549-225D-9746-B0D7-696A3DB8FF24}" dt="2024-05-17T19:39:13.570" v="20970" actId="14100"/>
          <ac:picMkLst>
            <pc:docMk/>
            <pc:sldMk cId="3344032465" sldId="2084"/>
            <ac:picMk id="8" creationId="{C0AFA8E3-0A52-FEE6-39D1-8E4E4283313E}"/>
          </ac:picMkLst>
        </pc:picChg>
      </pc:sldChg>
      <pc:sldChg chg="modSp del mod">
        <pc:chgData name="Potter, Jon" userId="c258a90c-a202-46b4-9f59-d5e77af51dd0" providerId="ADAL" clId="{48F4B549-225D-9746-B0D7-696A3DB8FF24}" dt="2024-05-14T15:42:53.272" v="10717" actId="2696"/>
        <pc:sldMkLst>
          <pc:docMk/>
          <pc:sldMk cId="2995622540" sldId="2086"/>
        </pc:sldMkLst>
        <pc:spChg chg="mod">
          <ac:chgData name="Potter, Jon" userId="c258a90c-a202-46b4-9f59-d5e77af51dd0" providerId="ADAL" clId="{48F4B549-225D-9746-B0D7-696A3DB8FF24}" dt="2024-05-14T15:29:50.774" v="10515" actId="27636"/>
          <ac:spMkLst>
            <pc:docMk/>
            <pc:sldMk cId="2995622540" sldId="2086"/>
            <ac:spMk id="15" creationId="{F19A828F-91F9-5EC3-7BBA-23B9962CD39D}"/>
          </ac:spMkLst>
        </pc:spChg>
      </pc:sldChg>
      <pc:sldChg chg="del">
        <pc:chgData name="Potter, Jon" userId="c258a90c-a202-46b4-9f59-d5e77af51dd0" providerId="ADAL" clId="{48F4B549-225D-9746-B0D7-696A3DB8FF24}" dt="2024-05-14T13:29:28.120" v="10189" actId="2696"/>
        <pc:sldMkLst>
          <pc:docMk/>
          <pc:sldMk cId="3966571868" sldId="2087"/>
        </pc:sldMkLst>
      </pc:sldChg>
      <pc:sldChg chg="modSp del mod">
        <pc:chgData name="Potter, Jon" userId="c258a90c-a202-46b4-9f59-d5e77af51dd0" providerId="ADAL" clId="{48F4B549-225D-9746-B0D7-696A3DB8FF24}" dt="2024-05-14T16:00:09.941" v="11000" actId="2696"/>
        <pc:sldMkLst>
          <pc:docMk/>
          <pc:sldMk cId="2347333213" sldId="2088"/>
        </pc:sldMkLst>
        <pc:spChg chg="mod">
          <ac:chgData name="Potter, Jon" userId="c258a90c-a202-46b4-9f59-d5e77af51dd0" providerId="ADAL" clId="{48F4B549-225D-9746-B0D7-696A3DB8FF24}" dt="2024-04-29T23:33:57.863" v="764" actId="20577"/>
          <ac:spMkLst>
            <pc:docMk/>
            <pc:sldMk cId="2347333213" sldId="2088"/>
            <ac:spMk id="7" creationId="{7C4712EB-1338-DC15-4848-5BE83820D25A}"/>
          </ac:spMkLst>
        </pc:spChg>
      </pc:sldChg>
      <pc:sldChg chg="addSp delSp modSp mod">
        <pc:chgData name="Potter, Jon" userId="c258a90c-a202-46b4-9f59-d5e77af51dd0" providerId="ADAL" clId="{48F4B549-225D-9746-B0D7-696A3DB8FF24}" dt="2024-05-17T19:39:55.735" v="20982" actId="20577"/>
        <pc:sldMkLst>
          <pc:docMk/>
          <pc:sldMk cId="1225336832" sldId="2091"/>
        </pc:sldMkLst>
        <pc:spChg chg="del">
          <ac:chgData name="Potter, Jon" userId="c258a90c-a202-46b4-9f59-d5e77af51dd0" providerId="ADAL" clId="{48F4B549-225D-9746-B0D7-696A3DB8FF24}" dt="2024-05-17T19:28:17.068" v="20647" actId="478"/>
          <ac:spMkLst>
            <pc:docMk/>
            <pc:sldMk cId="1225336832" sldId="2091"/>
            <ac:spMk id="2" creationId="{2E3B7752-E48D-21C5-DA4E-4F59814EDEAE}"/>
          </ac:spMkLst>
        </pc:spChg>
        <pc:spChg chg="add mod">
          <ac:chgData name="Potter, Jon" userId="c258a90c-a202-46b4-9f59-d5e77af51dd0" providerId="ADAL" clId="{48F4B549-225D-9746-B0D7-696A3DB8FF24}" dt="2024-05-17T19:28:58.608" v="20656" actId="14100"/>
          <ac:spMkLst>
            <pc:docMk/>
            <pc:sldMk cId="1225336832" sldId="2091"/>
            <ac:spMk id="6" creationId="{D528E053-23A3-66AD-58D3-7102856F9326}"/>
          </ac:spMkLst>
        </pc:spChg>
        <pc:spChg chg="mod">
          <ac:chgData name="Potter, Jon" userId="c258a90c-a202-46b4-9f59-d5e77af51dd0" providerId="ADAL" clId="{48F4B549-225D-9746-B0D7-696A3DB8FF24}" dt="2024-05-17T19:39:55.735" v="20982" actId="20577"/>
          <ac:spMkLst>
            <pc:docMk/>
            <pc:sldMk cId="1225336832" sldId="2091"/>
            <ac:spMk id="840" creationId="{00000000-0000-0000-0000-000000000000}"/>
          </ac:spMkLst>
        </pc:spChg>
        <pc:spChg chg="mod">
          <ac:chgData name="Potter, Jon" userId="c258a90c-a202-46b4-9f59-d5e77af51dd0" providerId="ADAL" clId="{48F4B549-225D-9746-B0D7-696A3DB8FF24}" dt="2024-05-17T18:05:45.915" v="17830" actId="14100"/>
          <ac:spMkLst>
            <pc:docMk/>
            <pc:sldMk cId="1225336832" sldId="2091"/>
            <ac:spMk id="841" creationId="{00000000-0000-0000-0000-000000000000}"/>
          </ac:spMkLst>
        </pc:spChg>
        <pc:picChg chg="del">
          <ac:chgData name="Potter, Jon" userId="c258a90c-a202-46b4-9f59-d5e77af51dd0" providerId="ADAL" clId="{48F4B549-225D-9746-B0D7-696A3DB8FF24}" dt="2024-05-17T19:28:17.510" v="20648" actId="478"/>
          <ac:picMkLst>
            <pc:docMk/>
            <pc:sldMk cId="1225336832" sldId="2091"/>
            <ac:picMk id="3" creationId="{74F16D6F-557B-3345-0EE2-2472EEF1E704}"/>
          </ac:picMkLst>
        </pc:picChg>
        <pc:picChg chg="add del mod">
          <ac:chgData name="Potter, Jon" userId="c258a90c-a202-46b4-9f59-d5e77af51dd0" providerId="ADAL" clId="{48F4B549-225D-9746-B0D7-696A3DB8FF24}" dt="2024-05-17T19:39:20.723" v="20971" actId="478"/>
          <ac:picMkLst>
            <pc:docMk/>
            <pc:sldMk cId="1225336832" sldId="2091"/>
            <ac:picMk id="5" creationId="{DF095F77-CE5D-E567-AE3A-269A4BC184BF}"/>
          </ac:picMkLst>
        </pc:picChg>
        <pc:picChg chg="add mod">
          <ac:chgData name="Potter, Jon" userId="c258a90c-a202-46b4-9f59-d5e77af51dd0" providerId="ADAL" clId="{48F4B549-225D-9746-B0D7-696A3DB8FF24}" dt="2024-05-17T19:39:24.106" v="20973" actId="167"/>
          <ac:picMkLst>
            <pc:docMk/>
            <pc:sldMk cId="1225336832" sldId="2091"/>
            <ac:picMk id="7" creationId="{210D5EC0-9C7C-FC19-7C43-D84CA1B0E5E2}"/>
          </ac:picMkLst>
        </pc:picChg>
      </pc:sldChg>
      <pc:sldChg chg="modSp add del mod ord">
        <pc:chgData name="Potter, Jon" userId="c258a90c-a202-46b4-9f59-d5e77af51dd0" providerId="ADAL" clId="{48F4B549-225D-9746-B0D7-696A3DB8FF24}" dt="2024-05-13T21:30:51.920" v="9030" actId="2696"/>
        <pc:sldMkLst>
          <pc:docMk/>
          <pc:sldMk cId="1335190862" sldId="4114"/>
        </pc:sldMkLst>
        <pc:spChg chg="mod">
          <ac:chgData name="Potter, Jon" userId="c258a90c-a202-46b4-9f59-d5e77af51dd0" providerId="ADAL" clId="{48F4B549-225D-9746-B0D7-696A3DB8FF24}" dt="2024-05-13T21:26:18.378" v="8958" actId="404"/>
          <ac:spMkLst>
            <pc:docMk/>
            <pc:sldMk cId="1335190862" sldId="4114"/>
            <ac:spMk id="8" creationId="{19DC9779-636F-3696-888D-FF6CB2C3D844}"/>
          </ac:spMkLst>
        </pc:spChg>
      </pc:sldChg>
      <pc:sldChg chg="addSp delSp modSp add del mod modClrScheme modAnim chgLayout modNotesTx">
        <pc:chgData name="Potter, Jon" userId="c258a90c-a202-46b4-9f59-d5e77af51dd0" providerId="ADAL" clId="{48F4B549-225D-9746-B0D7-696A3DB8FF24}" dt="2024-05-13T21:25:44.218" v="8943" actId="2696"/>
        <pc:sldMkLst>
          <pc:docMk/>
          <pc:sldMk cId="3211416731" sldId="4114"/>
        </pc:sldMkLst>
        <pc:spChg chg="del mod ord">
          <ac:chgData name="Potter, Jon" userId="c258a90c-a202-46b4-9f59-d5e77af51dd0" providerId="ADAL" clId="{48F4B549-225D-9746-B0D7-696A3DB8FF24}" dt="2024-05-13T21:16:50.919" v="8767" actId="478"/>
          <ac:spMkLst>
            <pc:docMk/>
            <pc:sldMk cId="3211416731" sldId="4114"/>
            <ac:spMk id="2" creationId="{8F6FDE26-8396-EE99-50DD-230F850DFEE4}"/>
          </ac:spMkLst>
        </pc:spChg>
        <pc:spChg chg="mod ord">
          <ac:chgData name="Potter, Jon" userId="c258a90c-a202-46b4-9f59-d5e77af51dd0" providerId="ADAL" clId="{48F4B549-225D-9746-B0D7-696A3DB8FF24}" dt="2024-05-13T21:22:15.489" v="8941" actId="27636"/>
          <ac:spMkLst>
            <pc:docMk/>
            <pc:sldMk cId="3211416731" sldId="4114"/>
            <ac:spMk id="3" creationId="{39E9EF49-1BF9-AF93-ED96-DCAAE41B549A}"/>
          </ac:spMkLst>
        </pc:spChg>
        <pc:spChg chg="mod ord">
          <ac:chgData name="Potter, Jon" userId="c258a90c-a202-46b4-9f59-d5e77af51dd0" providerId="ADAL" clId="{48F4B549-225D-9746-B0D7-696A3DB8FF24}" dt="2024-05-13T21:16:37.660" v="8763" actId="700"/>
          <ac:spMkLst>
            <pc:docMk/>
            <pc:sldMk cId="3211416731" sldId="4114"/>
            <ac:spMk id="4" creationId="{4F252209-122A-2FF1-D0B4-9F731E438041}"/>
          </ac:spMkLst>
        </pc:spChg>
        <pc:spChg chg="add del mod ord">
          <ac:chgData name="Potter, Jon" userId="c258a90c-a202-46b4-9f59-d5e77af51dd0" providerId="ADAL" clId="{48F4B549-225D-9746-B0D7-696A3DB8FF24}" dt="2024-05-13T21:16:37.660" v="8763" actId="700"/>
          <ac:spMkLst>
            <pc:docMk/>
            <pc:sldMk cId="3211416731" sldId="4114"/>
            <ac:spMk id="5" creationId="{BEE747F4-DA85-8C4E-7903-EA47FBCFCA85}"/>
          </ac:spMkLst>
        </pc:spChg>
        <pc:spChg chg="add del mod">
          <ac:chgData name="Potter, Jon" userId="c258a90c-a202-46b4-9f59-d5e77af51dd0" providerId="ADAL" clId="{48F4B549-225D-9746-B0D7-696A3DB8FF24}" dt="2024-05-13T21:17:15.894" v="8814" actId="478"/>
          <ac:spMkLst>
            <pc:docMk/>
            <pc:sldMk cId="3211416731" sldId="4114"/>
            <ac:spMk id="6" creationId="{29063CCD-39D8-E1A4-3927-2AB91C3B8E6D}"/>
          </ac:spMkLst>
        </pc:spChg>
        <pc:spChg chg="add mod">
          <ac:chgData name="Potter, Jon" userId="c258a90c-a202-46b4-9f59-d5e77af51dd0" providerId="ADAL" clId="{48F4B549-225D-9746-B0D7-696A3DB8FF24}" dt="2024-05-13T21:20:52.132" v="8930" actId="20577"/>
          <ac:spMkLst>
            <pc:docMk/>
            <pc:sldMk cId="3211416731" sldId="4114"/>
            <ac:spMk id="8" creationId="{19DC9779-636F-3696-888D-FF6CB2C3D844}"/>
          </ac:spMkLst>
        </pc:spChg>
        <pc:spChg chg="mod ord">
          <ac:chgData name="Potter, Jon" userId="c258a90c-a202-46b4-9f59-d5e77af51dd0" providerId="ADAL" clId="{48F4B549-225D-9746-B0D7-696A3DB8FF24}" dt="2024-05-13T21:21:59.983" v="8931" actId="207"/>
          <ac:spMkLst>
            <pc:docMk/>
            <pc:sldMk cId="3211416731" sldId="4114"/>
            <ac:spMk id="19" creationId="{D6B2C34B-F223-1255-89CC-3C9DB958A545}"/>
          </ac:spMkLst>
        </pc:spChg>
        <pc:picChg chg="add mod modCrop">
          <ac:chgData name="Potter, Jon" userId="c258a90c-a202-46b4-9f59-d5e77af51dd0" providerId="ADAL" clId="{48F4B549-225D-9746-B0D7-696A3DB8FF24}" dt="2024-05-13T21:20:28.052" v="8915" actId="1076"/>
          <ac:picMkLst>
            <pc:docMk/>
            <pc:sldMk cId="3211416731" sldId="4114"/>
            <ac:picMk id="11" creationId="{26D1654E-B747-2683-3505-0BE62CAB37BC}"/>
          </ac:picMkLst>
        </pc:picChg>
      </pc:sldChg>
      <pc:sldChg chg="add del">
        <pc:chgData name="Potter, Jon" userId="c258a90c-a202-46b4-9f59-d5e77af51dd0" providerId="ADAL" clId="{48F4B549-225D-9746-B0D7-696A3DB8FF24}" dt="2024-05-13T21:31:18.323" v="9032" actId="2696"/>
        <pc:sldMkLst>
          <pc:docMk/>
          <pc:sldMk cId="4286094671" sldId="4114"/>
        </pc:sldMkLst>
      </pc:sldChg>
      <pc:sldChg chg="add del">
        <pc:chgData name="Potter, Jon" userId="c258a90c-a202-46b4-9f59-d5e77af51dd0" providerId="ADAL" clId="{48F4B549-225D-9746-B0D7-696A3DB8FF24}" dt="2024-04-22T20:57:23.518" v="310" actId="2696"/>
        <pc:sldMkLst>
          <pc:docMk/>
          <pc:sldMk cId="416991539" sldId="4387"/>
        </pc:sldMkLst>
      </pc:sldChg>
      <pc:sldChg chg="add del">
        <pc:chgData name="Potter, Jon" userId="c258a90c-a202-46b4-9f59-d5e77af51dd0" providerId="ADAL" clId="{48F4B549-225D-9746-B0D7-696A3DB8FF24}" dt="2024-04-22T20:57:44.174" v="317" actId="2696"/>
        <pc:sldMkLst>
          <pc:docMk/>
          <pc:sldMk cId="3898873291" sldId="4388"/>
        </pc:sldMkLst>
      </pc:sldChg>
      <pc:sldChg chg="addSp delSp modSp add del mod modClrScheme modAnim modShow chgLayout modNotesTx">
        <pc:chgData name="Potter, Jon" userId="c258a90c-a202-46b4-9f59-d5e77af51dd0" providerId="ADAL" clId="{48F4B549-225D-9746-B0D7-696A3DB8FF24}" dt="2024-05-17T14:35:36.207" v="16297" actId="2696"/>
        <pc:sldMkLst>
          <pc:docMk/>
          <pc:sldMk cId="122215504" sldId="4416"/>
        </pc:sldMkLst>
        <pc:spChg chg="mod ord">
          <ac:chgData name="Potter, Jon" userId="c258a90c-a202-46b4-9f59-d5e77af51dd0" providerId="ADAL" clId="{48F4B549-225D-9746-B0D7-696A3DB8FF24}" dt="2024-05-14T16:14:37.084" v="11239" actId="700"/>
          <ac:spMkLst>
            <pc:docMk/>
            <pc:sldMk cId="122215504" sldId="4416"/>
            <ac:spMk id="2" creationId="{5D60B9E9-3DE6-7584-942D-B0EBAA6E71DC}"/>
          </ac:spMkLst>
        </pc:spChg>
        <pc:spChg chg="del mod">
          <ac:chgData name="Potter, Jon" userId="c258a90c-a202-46b4-9f59-d5e77af51dd0" providerId="ADAL" clId="{48F4B549-225D-9746-B0D7-696A3DB8FF24}" dt="2024-05-14T16:11:01.391" v="11129" actId="478"/>
          <ac:spMkLst>
            <pc:docMk/>
            <pc:sldMk cId="122215504" sldId="4416"/>
            <ac:spMk id="3" creationId="{CD4F65ED-C378-F86B-F87B-072FA4F0831F}"/>
          </ac:spMkLst>
        </pc:spChg>
        <pc:spChg chg="mod ord">
          <ac:chgData name="Potter, Jon" userId="c258a90c-a202-46b4-9f59-d5e77af51dd0" providerId="ADAL" clId="{48F4B549-225D-9746-B0D7-696A3DB8FF24}" dt="2024-05-14T16:14:37.084" v="11239" actId="700"/>
          <ac:spMkLst>
            <pc:docMk/>
            <pc:sldMk cId="122215504" sldId="4416"/>
            <ac:spMk id="4" creationId="{404FAA40-F208-F0EA-30B9-E5981EADFE97}"/>
          </ac:spMkLst>
        </pc:spChg>
        <pc:spChg chg="mod ord">
          <ac:chgData name="Potter, Jon" userId="c258a90c-a202-46b4-9f59-d5e77af51dd0" providerId="ADAL" clId="{48F4B549-225D-9746-B0D7-696A3DB8FF24}" dt="2024-05-14T16:14:37.084" v="11239" actId="700"/>
          <ac:spMkLst>
            <pc:docMk/>
            <pc:sldMk cId="122215504" sldId="4416"/>
            <ac:spMk id="5" creationId="{856EC944-BF47-D867-7ECD-C36BEE3D6F24}"/>
          </ac:spMkLst>
        </pc:spChg>
        <pc:spChg chg="mod">
          <ac:chgData name="Potter, Jon" userId="c258a90c-a202-46b4-9f59-d5e77af51dd0" providerId="ADAL" clId="{48F4B549-225D-9746-B0D7-696A3DB8FF24}" dt="2024-05-14T16:14:25.841" v="11238" actId="1076"/>
          <ac:spMkLst>
            <pc:docMk/>
            <pc:sldMk cId="122215504" sldId="4416"/>
            <ac:spMk id="6" creationId="{94F19D41-ABB7-41DC-4064-BD20AE6E240E}"/>
          </ac:spMkLst>
        </pc:spChg>
        <pc:spChg chg="mod">
          <ac:chgData name="Potter, Jon" userId="c258a90c-a202-46b4-9f59-d5e77af51dd0" providerId="ADAL" clId="{48F4B549-225D-9746-B0D7-696A3DB8FF24}" dt="2024-05-14T16:14:25.841" v="11238" actId="1076"/>
          <ac:spMkLst>
            <pc:docMk/>
            <pc:sldMk cId="122215504" sldId="4416"/>
            <ac:spMk id="8" creationId="{7D7D8881-ED44-3C3B-AFCF-99C2225C9C5A}"/>
          </ac:spMkLst>
        </pc:spChg>
        <pc:spChg chg="mod">
          <ac:chgData name="Potter, Jon" userId="c258a90c-a202-46b4-9f59-d5e77af51dd0" providerId="ADAL" clId="{48F4B549-225D-9746-B0D7-696A3DB8FF24}" dt="2024-05-14T16:14:25.841" v="11238" actId="1076"/>
          <ac:spMkLst>
            <pc:docMk/>
            <pc:sldMk cId="122215504" sldId="4416"/>
            <ac:spMk id="9" creationId="{BBABE2C2-EA3A-B08D-54EC-1D90203311F3}"/>
          </ac:spMkLst>
        </pc:spChg>
        <pc:spChg chg="mod">
          <ac:chgData name="Potter, Jon" userId="c258a90c-a202-46b4-9f59-d5e77af51dd0" providerId="ADAL" clId="{48F4B549-225D-9746-B0D7-696A3DB8FF24}" dt="2024-05-14T16:14:25.841" v="11238" actId="1076"/>
          <ac:spMkLst>
            <pc:docMk/>
            <pc:sldMk cId="122215504" sldId="4416"/>
            <ac:spMk id="10" creationId="{F2AF3123-4768-75E9-FA9F-EA69C06D5CCE}"/>
          </ac:spMkLst>
        </pc:spChg>
        <pc:spChg chg="add del mod">
          <ac:chgData name="Potter, Jon" userId="c258a90c-a202-46b4-9f59-d5e77af51dd0" providerId="ADAL" clId="{48F4B549-225D-9746-B0D7-696A3DB8FF24}" dt="2024-05-14T16:11:03.295" v="11130" actId="478"/>
          <ac:spMkLst>
            <pc:docMk/>
            <pc:sldMk cId="122215504" sldId="4416"/>
            <ac:spMk id="15" creationId="{B04D0EC9-E877-2C40-7FF1-C3D3D0D0EFFC}"/>
          </ac:spMkLst>
        </pc:spChg>
        <pc:spChg chg="add del mod ord">
          <ac:chgData name="Potter, Jon" userId="c258a90c-a202-46b4-9f59-d5e77af51dd0" providerId="ADAL" clId="{48F4B549-225D-9746-B0D7-696A3DB8FF24}" dt="2024-05-14T16:11:20.206" v="11133" actId="478"/>
          <ac:spMkLst>
            <pc:docMk/>
            <pc:sldMk cId="122215504" sldId="4416"/>
            <ac:spMk id="16" creationId="{701E1EED-26D4-02EB-3397-023471336770}"/>
          </ac:spMkLst>
        </pc:spChg>
        <pc:spChg chg="add del mod ord">
          <ac:chgData name="Potter, Jon" userId="c258a90c-a202-46b4-9f59-d5e77af51dd0" providerId="ADAL" clId="{48F4B549-225D-9746-B0D7-696A3DB8FF24}" dt="2024-05-14T16:14:40.637" v="11240" actId="478"/>
          <ac:spMkLst>
            <pc:docMk/>
            <pc:sldMk cId="122215504" sldId="4416"/>
            <ac:spMk id="17" creationId="{CA253E19-6DA8-8041-9ABB-07E2613DA854}"/>
          </ac:spMkLst>
        </pc:spChg>
        <pc:spChg chg="add mod ord">
          <ac:chgData name="Potter, Jon" userId="c258a90c-a202-46b4-9f59-d5e77af51dd0" providerId="ADAL" clId="{48F4B549-225D-9746-B0D7-696A3DB8FF24}" dt="2024-05-14T16:15:37.034" v="11379" actId="20577"/>
          <ac:spMkLst>
            <pc:docMk/>
            <pc:sldMk cId="122215504" sldId="4416"/>
            <ac:spMk id="18" creationId="{0A9BF85E-4214-88B8-0585-8E1099631EEA}"/>
          </ac:spMkLst>
        </pc:spChg>
        <pc:picChg chg="add del mod">
          <ac:chgData name="Potter, Jon" userId="c258a90c-a202-46b4-9f59-d5e77af51dd0" providerId="ADAL" clId="{48F4B549-225D-9746-B0D7-696A3DB8FF24}" dt="2024-05-14T16:09:47.323" v="11120" actId="478"/>
          <ac:picMkLst>
            <pc:docMk/>
            <pc:sldMk cId="122215504" sldId="4416"/>
            <ac:picMk id="11" creationId="{677856B0-2443-E3A0-D9D6-00C886A8FD1B}"/>
          </ac:picMkLst>
        </pc:picChg>
        <pc:picChg chg="add mod">
          <ac:chgData name="Potter, Jon" userId="c258a90c-a202-46b4-9f59-d5e77af51dd0" providerId="ADAL" clId="{48F4B549-225D-9746-B0D7-696A3DB8FF24}" dt="2024-05-14T16:09:54.416" v="11123" actId="14100"/>
          <ac:picMkLst>
            <pc:docMk/>
            <pc:sldMk cId="122215504" sldId="4416"/>
            <ac:picMk id="13" creationId="{AB709E09-32EE-03E3-D564-D63CC3B2CC4C}"/>
          </ac:picMkLst>
        </pc:picChg>
      </pc:sldChg>
      <pc:sldChg chg="addSp delSp modSp add del mod modClrScheme chgLayout">
        <pc:chgData name="Potter, Jon" userId="c258a90c-a202-46b4-9f59-d5e77af51dd0" providerId="ADAL" clId="{48F4B549-225D-9746-B0D7-696A3DB8FF24}" dt="2024-05-13T22:12:06.510" v="9537" actId="2696"/>
        <pc:sldMkLst>
          <pc:docMk/>
          <pc:sldMk cId="1860151894" sldId="4463"/>
        </pc:sldMkLst>
        <pc:spChg chg="mod">
          <ac:chgData name="Potter, Jon" userId="c258a90c-a202-46b4-9f59-d5e77af51dd0" providerId="ADAL" clId="{48F4B549-225D-9746-B0D7-696A3DB8FF24}" dt="2024-05-13T22:06:15.815" v="9476" actId="1076"/>
          <ac:spMkLst>
            <pc:docMk/>
            <pc:sldMk cId="1860151894" sldId="4463"/>
            <ac:spMk id="2" creationId="{40C4CEDB-4C3D-0088-CAAD-C9D60A06C7A6}"/>
          </ac:spMkLst>
        </pc:spChg>
        <pc:spChg chg="add del mod ord">
          <ac:chgData name="Potter, Jon" userId="c258a90c-a202-46b4-9f59-d5e77af51dd0" providerId="ADAL" clId="{48F4B549-225D-9746-B0D7-696A3DB8FF24}" dt="2024-05-13T22:04:55.247" v="9401" actId="478"/>
          <ac:spMkLst>
            <pc:docMk/>
            <pc:sldMk cId="1860151894" sldId="4463"/>
            <ac:spMk id="3" creationId="{A7F59C09-2CEC-62A9-1CBE-5DBDA915BAA6}"/>
          </ac:spMkLst>
        </pc:spChg>
        <pc:spChg chg="mod ord">
          <ac:chgData name="Potter, Jon" userId="c258a90c-a202-46b4-9f59-d5e77af51dd0" providerId="ADAL" clId="{48F4B549-225D-9746-B0D7-696A3DB8FF24}" dt="2024-05-13T22:04:45.418" v="9396" actId="700"/>
          <ac:spMkLst>
            <pc:docMk/>
            <pc:sldMk cId="1860151894" sldId="4463"/>
            <ac:spMk id="4" creationId="{E8797D8B-1B6B-EB07-AFFC-8715283861F7}"/>
          </ac:spMkLst>
        </pc:spChg>
        <pc:spChg chg="mod ord">
          <ac:chgData name="Potter, Jon" userId="c258a90c-a202-46b4-9f59-d5e77af51dd0" providerId="ADAL" clId="{48F4B549-225D-9746-B0D7-696A3DB8FF24}" dt="2024-05-13T22:05:25.522" v="9427" actId="20577"/>
          <ac:spMkLst>
            <pc:docMk/>
            <pc:sldMk cId="1860151894" sldId="4463"/>
            <ac:spMk id="5" creationId="{82CEEF85-D2FE-CCCF-3AD2-2C55A9401643}"/>
          </ac:spMkLst>
        </pc:spChg>
        <pc:spChg chg="mod ord">
          <ac:chgData name="Potter, Jon" userId="c258a90c-a202-46b4-9f59-d5e77af51dd0" providerId="ADAL" clId="{48F4B549-225D-9746-B0D7-696A3DB8FF24}" dt="2024-05-13T22:06:35.862" v="9487" actId="404"/>
          <ac:spMkLst>
            <pc:docMk/>
            <pc:sldMk cId="1860151894" sldId="4463"/>
            <ac:spMk id="6" creationId="{2A360414-AB0D-CDC2-A31C-388B11A09A0A}"/>
          </ac:spMkLst>
        </pc:spChg>
      </pc:sldChg>
      <pc:sldChg chg="modSp mod">
        <pc:chgData name="Potter, Jon" userId="c258a90c-a202-46b4-9f59-d5e77af51dd0" providerId="ADAL" clId="{48F4B549-225D-9746-B0D7-696A3DB8FF24}" dt="2024-05-13T21:06:26.968" v="8619" actId="20577"/>
        <pc:sldMkLst>
          <pc:docMk/>
          <pc:sldMk cId="2296367419" sldId="4475"/>
        </pc:sldMkLst>
        <pc:spChg chg="mod">
          <ac:chgData name="Potter, Jon" userId="c258a90c-a202-46b4-9f59-d5e77af51dd0" providerId="ADAL" clId="{48F4B549-225D-9746-B0D7-696A3DB8FF24}" dt="2024-05-13T21:06:26.968" v="8619" actId="20577"/>
          <ac:spMkLst>
            <pc:docMk/>
            <pc:sldMk cId="2296367419" sldId="4475"/>
            <ac:spMk id="4" creationId="{0BBBBFFF-B0BD-FDC8-A81F-D181B8808FC4}"/>
          </ac:spMkLst>
        </pc:spChg>
        <pc:spChg chg="mod">
          <ac:chgData name="Potter, Jon" userId="c258a90c-a202-46b4-9f59-d5e77af51dd0" providerId="ADAL" clId="{48F4B549-225D-9746-B0D7-696A3DB8FF24}" dt="2024-04-22T20:59:18.824" v="322" actId="2711"/>
          <ac:spMkLst>
            <pc:docMk/>
            <pc:sldMk cId="2296367419" sldId="4475"/>
            <ac:spMk id="7" creationId="{573A1E36-69B9-27CF-E159-8FAC2FABB805}"/>
          </ac:spMkLst>
        </pc:spChg>
        <pc:spChg chg="mod">
          <ac:chgData name="Potter, Jon" userId="c258a90c-a202-46b4-9f59-d5e77af51dd0" providerId="ADAL" clId="{48F4B549-225D-9746-B0D7-696A3DB8FF24}" dt="2024-04-22T20:59:18.824" v="322" actId="2711"/>
          <ac:spMkLst>
            <pc:docMk/>
            <pc:sldMk cId="2296367419" sldId="4475"/>
            <ac:spMk id="8" creationId="{BCBDA47C-0AC2-B541-4964-43F53F88D7B8}"/>
          </ac:spMkLst>
        </pc:spChg>
        <pc:spChg chg="mod">
          <ac:chgData name="Potter, Jon" userId="c258a90c-a202-46b4-9f59-d5e77af51dd0" providerId="ADAL" clId="{48F4B549-225D-9746-B0D7-696A3DB8FF24}" dt="2024-04-22T20:59:18.824" v="322" actId="2711"/>
          <ac:spMkLst>
            <pc:docMk/>
            <pc:sldMk cId="2296367419" sldId="4475"/>
            <ac:spMk id="13" creationId="{E9CDEC8B-06FF-1EA5-2A69-797E549B4122}"/>
          </ac:spMkLst>
        </pc:spChg>
        <pc:spChg chg="mod">
          <ac:chgData name="Potter, Jon" userId="c258a90c-a202-46b4-9f59-d5e77af51dd0" providerId="ADAL" clId="{48F4B549-225D-9746-B0D7-696A3DB8FF24}" dt="2024-04-22T20:59:18.824" v="322" actId="2711"/>
          <ac:spMkLst>
            <pc:docMk/>
            <pc:sldMk cId="2296367419" sldId="4475"/>
            <ac:spMk id="14" creationId="{DDCDFA9A-D728-DFC7-949C-C0564D546A10}"/>
          </ac:spMkLst>
        </pc:spChg>
        <pc:spChg chg="mod">
          <ac:chgData name="Potter, Jon" userId="c258a90c-a202-46b4-9f59-d5e77af51dd0" providerId="ADAL" clId="{48F4B549-225D-9746-B0D7-696A3DB8FF24}" dt="2024-04-22T20:59:18.824" v="322" actId="2711"/>
          <ac:spMkLst>
            <pc:docMk/>
            <pc:sldMk cId="2296367419" sldId="4475"/>
            <ac:spMk id="16" creationId="{50E4415C-6FFA-3F78-B183-554013A012D1}"/>
          </ac:spMkLst>
        </pc:spChg>
        <pc:spChg chg="mod">
          <ac:chgData name="Potter, Jon" userId="c258a90c-a202-46b4-9f59-d5e77af51dd0" providerId="ADAL" clId="{48F4B549-225D-9746-B0D7-696A3DB8FF24}" dt="2024-04-22T20:59:18.824" v="322" actId="2711"/>
          <ac:spMkLst>
            <pc:docMk/>
            <pc:sldMk cId="2296367419" sldId="4475"/>
            <ac:spMk id="17" creationId="{6C09D9BF-9748-C2A3-4302-B3A262D82822}"/>
          </ac:spMkLst>
        </pc:spChg>
      </pc:sldChg>
      <pc:sldChg chg="addSp delSp modSp mod modAnim">
        <pc:chgData name="Potter, Jon" userId="c258a90c-a202-46b4-9f59-d5e77af51dd0" providerId="ADAL" clId="{48F4B549-225D-9746-B0D7-696A3DB8FF24}" dt="2024-05-14T02:29:33.318" v="9930" actId="403"/>
        <pc:sldMkLst>
          <pc:docMk/>
          <pc:sldMk cId="2527131210" sldId="4476"/>
        </pc:sldMkLst>
        <pc:spChg chg="mod">
          <ac:chgData name="Potter, Jon" userId="c258a90c-a202-46b4-9f59-d5e77af51dd0" providerId="ADAL" clId="{48F4B549-225D-9746-B0D7-696A3DB8FF24}" dt="2024-04-22T20:59:43.063" v="330" actId="20577"/>
          <ac:spMkLst>
            <pc:docMk/>
            <pc:sldMk cId="2527131210" sldId="4476"/>
            <ac:spMk id="2" creationId="{32A11BCD-23F5-6AD3-D733-0639A6FF71D2}"/>
          </ac:spMkLst>
        </pc:spChg>
        <pc:spChg chg="del">
          <ac:chgData name="Potter, Jon" userId="c258a90c-a202-46b4-9f59-d5e77af51dd0" providerId="ADAL" clId="{48F4B549-225D-9746-B0D7-696A3DB8FF24}" dt="2024-05-01T20:56:12.468" v="1230" actId="478"/>
          <ac:spMkLst>
            <pc:docMk/>
            <pc:sldMk cId="2527131210" sldId="4476"/>
            <ac:spMk id="4" creationId="{CCB0F31A-3118-9E80-ED6A-15861220D7D2}"/>
          </ac:spMkLst>
        </pc:spChg>
        <pc:spChg chg="mod">
          <ac:chgData name="Potter, Jon" userId="c258a90c-a202-46b4-9f59-d5e77af51dd0" providerId="ADAL" clId="{48F4B549-225D-9746-B0D7-696A3DB8FF24}" dt="2024-05-14T02:23:54.878" v="9915" actId="207"/>
          <ac:spMkLst>
            <pc:docMk/>
            <pc:sldMk cId="2527131210" sldId="4476"/>
            <ac:spMk id="6" creationId="{E71A965F-E26B-63C0-35E6-0A5DD3E4C4F3}"/>
          </ac:spMkLst>
        </pc:spChg>
        <pc:spChg chg="mod">
          <ac:chgData name="Potter, Jon" userId="c258a90c-a202-46b4-9f59-d5e77af51dd0" providerId="ADAL" clId="{48F4B549-225D-9746-B0D7-696A3DB8FF24}" dt="2024-05-14T02:23:54.878" v="9915" actId="207"/>
          <ac:spMkLst>
            <pc:docMk/>
            <pc:sldMk cId="2527131210" sldId="4476"/>
            <ac:spMk id="7" creationId="{17EF67AD-69AF-894C-242D-997009EC876C}"/>
          </ac:spMkLst>
        </pc:spChg>
        <pc:spChg chg="mod">
          <ac:chgData name="Potter, Jon" userId="c258a90c-a202-46b4-9f59-d5e77af51dd0" providerId="ADAL" clId="{48F4B549-225D-9746-B0D7-696A3DB8FF24}" dt="2024-05-14T02:23:54.878" v="9915" actId="207"/>
          <ac:spMkLst>
            <pc:docMk/>
            <pc:sldMk cId="2527131210" sldId="4476"/>
            <ac:spMk id="9" creationId="{97DA920E-C227-CFC2-724F-AEA11ABA472D}"/>
          </ac:spMkLst>
        </pc:spChg>
        <pc:spChg chg="mod">
          <ac:chgData name="Potter, Jon" userId="c258a90c-a202-46b4-9f59-d5e77af51dd0" providerId="ADAL" clId="{48F4B549-225D-9746-B0D7-696A3DB8FF24}" dt="2024-05-14T02:23:54.878" v="9915" actId="207"/>
          <ac:spMkLst>
            <pc:docMk/>
            <pc:sldMk cId="2527131210" sldId="4476"/>
            <ac:spMk id="10" creationId="{370D7E08-88D3-04EB-4DD2-54765EADDC3E}"/>
          </ac:spMkLst>
        </pc:spChg>
        <pc:spChg chg="mod">
          <ac:chgData name="Potter, Jon" userId="c258a90c-a202-46b4-9f59-d5e77af51dd0" providerId="ADAL" clId="{48F4B549-225D-9746-B0D7-696A3DB8FF24}" dt="2024-05-14T02:23:54.878" v="9915" actId="207"/>
          <ac:spMkLst>
            <pc:docMk/>
            <pc:sldMk cId="2527131210" sldId="4476"/>
            <ac:spMk id="11" creationId="{56DD7BE9-1273-195D-3352-24EBBC59B93F}"/>
          </ac:spMkLst>
        </pc:spChg>
        <pc:spChg chg="mod">
          <ac:chgData name="Potter, Jon" userId="c258a90c-a202-46b4-9f59-d5e77af51dd0" providerId="ADAL" clId="{48F4B549-225D-9746-B0D7-696A3DB8FF24}" dt="2024-05-14T02:29:33.318" v="9930" actId="403"/>
          <ac:spMkLst>
            <pc:docMk/>
            <pc:sldMk cId="2527131210" sldId="4476"/>
            <ac:spMk id="12" creationId="{1010EB2E-6C7F-A787-3B63-11B4822C9895}"/>
          </ac:spMkLst>
        </pc:spChg>
        <pc:spChg chg="mod">
          <ac:chgData name="Potter, Jon" userId="c258a90c-a202-46b4-9f59-d5e77af51dd0" providerId="ADAL" clId="{48F4B549-225D-9746-B0D7-696A3DB8FF24}" dt="2024-05-14T02:23:54.878" v="9915" actId="207"/>
          <ac:spMkLst>
            <pc:docMk/>
            <pc:sldMk cId="2527131210" sldId="4476"/>
            <ac:spMk id="13" creationId="{9408E5BA-82EE-FACA-654C-6D006F20D307}"/>
          </ac:spMkLst>
        </pc:spChg>
        <pc:spChg chg="mod">
          <ac:chgData name="Potter, Jon" userId="c258a90c-a202-46b4-9f59-d5e77af51dd0" providerId="ADAL" clId="{48F4B549-225D-9746-B0D7-696A3DB8FF24}" dt="2024-05-14T02:23:54.878" v="9915" actId="207"/>
          <ac:spMkLst>
            <pc:docMk/>
            <pc:sldMk cId="2527131210" sldId="4476"/>
            <ac:spMk id="14" creationId="{FAD293B7-AB07-8AFD-B79F-C01EAFB4E9B9}"/>
          </ac:spMkLst>
        </pc:spChg>
        <pc:grpChg chg="add mod">
          <ac:chgData name="Potter, Jon" userId="c258a90c-a202-46b4-9f59-d5e77af51dd0" providerId="ADAL" clId="{48F4B549-225D-9746-B0D7-696A3DB8FF24}" dt="2024-05-14T02:23:37.223" v="9912" actId="164"/>
          <ac:grpSpMkLst>
            <pc:docMk/>
            <pc:sldMk cId="2527131210" sldId="4476"/>
            <ac:grpSpMk id="3" creationId="{EBCA081B-94B9-36F3-F996-6A0BF0EC586A}"/>
          </ac:grpSpMkLst>
        </pc:grpChg>
        <pc:cxnChg chg="mod">
          <ac:chgData name="Potter, Jon" userId="c258a90c-a202-46b4-9f59-d5e77af51dd0" providerId="ADAL" clId="{48F4B549-225D-9746-B0D7-696A3DB8FF24}" dt="2024-05-14T02:24:09.182" v="9916" actId="208"/>
          <ac:cxnSpMkLst>
            <pc:docMk/>
            <pc:sldMk cId="2527131210" sldId="4476"/>
            <ac:cxnSpMk id="16" creationId="{B8D74F14-0FBA-155A-B5AB-C88BEF0D3B9E}"/>
          </ac:cxnSpMkLst>
        </pc:cxnChg>
        <pc:cxnChg chg="mod">
          <ac:chgData name="Potter, Jon" userId="c258a90c-a202-46b4-9f59-d5e77af51dd0" providerId="ADAL" clId="{48F4B549-225D-9746-B0D7-696A3DB8FF24}" dt="2024-05-14T02:24:09.182" v="9916" actId="208"/>
          <ac:cxnSpMkLst>
            <pc:docMk/>
            <pc:sldMk cId="2527131210" sldId="4476"/>
            <ac:cxnSpMk id="19" creationId="{2F5CE9F9-6774-DBEA-ABC1-EF89A598FEA2}"/>
          </ac:cxnSpMkLst>
        </pc:cxnChg>
        <pc:cxnChg chg="mod">
          <ac:chgData name="Potter, Jon" userId="c258a90c-a202-46b4-9f59-d5e77af51dd0" providerId="ADAL" clId="{48F4B549-225D-9746-B0D7-696A3DB8FF24}" dt="2024-05-14T02:24:14.357" v="9917" actId="208"/>
          <ac:cxnSpMkLst>
            <pc:docMk/>
            <pc:sldMk cId="2527131210" sldId="4476"/>
            <ac:cxnSpMk id="20" creationId="{B2F3C6B9-592E-879B-9662-45CA9A6D07A3}"/>
          </ac:cxnSpMkLst>
        </pc:cxnChg>
        <pc:cxnChg chg="mod">
          <ac:chgData name="Potter, Jon" userId="c258a90c-a202-46b4-9f59-d5e77af51dd0" providerId="ADAL" clId="{48F4B549-225D-9746-B0D7-696A3DB8FF24}" dt="2024-05-14T02:24:25.990" v="9919" actId="208"/>
          <ac:cxnSpMkLst>
            <pc:docMk/>
            <pc:sldMk cId="2527131210" sldId="4476"/>
            <ac:cxnSpMk id="21" creationId="{66CFBEB1-1689-1196-CFD1-780543F28691}"/>
          </ac:cxnSpMkLst>
        </pc:cxnChg>
        <pc:cxnChg chg="mod">
          <ac:chgData name="Potter, Jon" userId="c258a90c-a202-46b4-9f59-d5e77af51dd0" providerId="ADAL" clId="{48F4B549-225D-9746-B0D7-696A3DB8FF24}" dt="2024-05-14T02:24:20.540" v="9918" actId="208"/>
          <ac:cxnSpMkLst>
            <pc:docMk/>
            <pc:sldMk cId="2527131210" sldId="4476"/>
            <ac:cxnSpMk id="22" creationId="{C76FB599-8F37-8500-B426-631AD7746FBF}"/>
          </ac:cxnSpMkLst>
        </pc:cxnChg>
        <pc:cxnChg chg="mod">
          <ac:chgData name="Potter, Jon" userId="c258a90c-a202-46b4-9f59-d5e77af51dd0" providerId="ADAL" clId="{48F4B549-225D-9746-B0D7-696A3DB8FF24}" dt="2024-05-14T02:24:25.990" v="9919" actId="208"/>
          <ac:cxnSpMkLst>
            <pc:docMk/>
            <pc:sldMk cId="2527131210" sldId="4476"/>
            <ac:cxnSpMk id="23" creationId="{E0BB39C5-BF0C-7341-D950-2B9E5C8AB681}"/>
          </ac:cxnSpMkLst>
        </pc:cxnChg>
        <pc:cxnChg chg="mod">
          <ac:chgData name="Potter, Jon" userId="c258a90c-a202-46b4-9f59-d5e77af51dd0" providerId="ADAL" clId="{48F4B549-225D-9746-B0D7-696A3DB8FF24}" dt="2024-05-14T02:24:20.540" v="9918" actId="208"/>
          <ac:cxnSpMkLst>
            <pc:docMk/>
            <pc:sldMk cId="2527131210" sldId="4476"/>
            <ac:cxnSpMk id="24" creationId="{C5FA98BE-EB63-1BB0-523A-6DB788FDDD71}"/>
          </ac:cxnSpMkLst>
        </pc:cxnChg>
        <pc:cxnChg chg="mod">
          <ac:chgData name="Potter, Jon" userId="c258a90c-a202-46b4-9f59-d5e77af51dd0" providerId="ADAL" clId="{48F4B549-225D-9746-B0D7-696A3DB8FF24}" dt="2024-05-14T02:24:20.540" v="9918" actId="208"/>
          <ac:cxnSpMkLst>
            <pc:docMk/>
            <pc:sldMk cId="2527131210" sldId="4476"/>
            <ac:cxnSpMk id="41" creationId="{67A7EA53-91E8-3EC6-8AB5-0C14501DBB3D}"/>
          </ac:cxnSpMkLst>
        </pc:cxnChg>
        <pc:cxnChg chg="mod">
          <ac:chgData name="Potter, Jon" userId="c258a90c-a202-46b4-9f59-d5e77af51dd0" providerId="ADAL" clId="{48F4B549-225D-9746-B0D7-696A3DB8FF24}" dt="2024-05-14T02:24:09.182" v="9916" actId="208"/>
          <ac:cxnSpMkLst>
            <pc:docMk/>
            <pc:sldMk cId="2527131210" sldId="4476"/>
            <ac:cxnSpMk id="44" creationId="{D5BA1635-50FC-F89E-2FBD-E5849142913B}"/>
          </ac:cxnSpMkLst>
        </pc:cxnChg>
        <pc:cxnChg chg="mod">
          <ac:chgData name="Potter, Jon" userId="c258a90c-a202-46b4-9f59-d5e77af51dd0" providerId="ADAL" clId="{48F4B549-225D-9746-B0D7-696A3DB8FF24}" dt="2024-05-14T02:24:09.182" v="9916" actId="208"/>
          <ac:cxnSpMkLst>
            <pc:docMk/>
            <pc:sldMk cId="2527131210" sldId="4476"/>
            <ac:cxnSpMk id="47" creationId="{B552B27D-48B6-D9C2-A196-4975F07F31A0}"/>
          </ac:cxnSpMkLst>
        </pc:cxnChg>
        <pc:cxnChg chg="mod">
          <ac:chgData name="Potter, Jon" userId="c258a90c-a202-46b4-9f59-d5e77af51dd0" providerId="ADAL" clId="{48F4B549-225D-9746-B0D7-696A3DB8FF24}" dt="2024-05-14T02:24:09.182" v="9916" actId="208"/>
          <ac:cxnSpMkLst>
            <pc:docMk/>
            <pc:sldMk cId="2527131210" sldId="4476"/>
            <ac:cxnSpMk id="48" creationId="{2EC9E9C4-3DB9-B5C0-C7AF-5191A199AE4A}"/>
          </ac:cxnSpMkLst>
        </pc:cxnChg>
        <pc:cxnChg chg="mod">
          <ac:chgData name="Potter, Jon" userId="c258a90c-a202-46b4-9f59-d5e77af51dd0" providerId="ADAL" clId="{48F4B549-225D-9746-B0D7-696A3DB8FF24}" dt="2024-05-14T02:24:25.990" v="9919" actId="208"/>
          <ac:cxnSpMkLst>
            <pc:docMk/>
            <pc:sldMk cId="2527131210" sldId="4476"/>
            <ac:cxnSpMk id="49" creationId="{56F2EC83-C3A8-D11B-80A2-76259A4A42C0}"/>
          </ac:cxnSpMkLst>
        </pc:cxnChg>
        <pc:cxnChg chg="mod">
          <ac:chgData name="Potter, Jon" userId="c258a90c-a202-46b4-9f59-d5e77af51dd0" providerId="ADAL" clId="{48F4B549-225D-9746-B0D7-696A3DB8FF24}" dt="2024-05-14T02:24:14.357" v="9917" actId="208"/>
          <ac:cxnSpMkLst>
            <pc:docMk/>
            <pc:sldMk cId="2527131210" sldId="4476"/>
            <ac:cxnSpMk id="56" creationId="{5B2A3474-3514-2172-A826-1E12458C92EF}"/>
          </ac:cxnSpMkLst>
        </pc:cxnChg>
        <pc:cxnChg chg="mod">
          <ac:chgData name="Potter, Jon" userId="c258a90c-a202-46b4-9f59-d5e77af51dd0" providerId="ADAL" clId="{48F4B549-225D-9746-B0D7-696A3DB8FF24}" dt="2024-05-14T02:24:09.182" v="9916" actId="208"/>
          <ac:cxnSpMkLst>
            <pc:docMk/>
            <pc:sldMk cId="2527131210" sldId="4476"/>
            <ac:cxnSpMk id="59" creationId="{BEE0F25D-3965-A174-8505-45D5FAC110D6}"/>
          </ac:cxnSpMkLst>
        </pc:cxnChg>
        <pc:cxnChg chg="mod">
          <ac:chgData name="Potter, Jon" userId="c258a90c-a202-46b4-9f59-d5e77af51dd0" providerId="ADAL" clId="{48F4B549-225D-9746-B0D7-696A3DB8FF24}" dt="2024-05-14T02:24:20.540" v="9918" actId="208"/>
          <ac:cxnSpMkLst>
            <pc:docMk/>
            <pc:sldMk cId="2527131210" sldId="4476"/>
            <ac:cxnSpMk id="60" creationId="{6A2DDC40-31E4-7A42-D5B5-6CB417E9C249}"/>
          </ac:cxnSpMkLst>
        </pc:cxnChg>
        <pc:cxnChg chg="mod">
          <ac:chgData name="Potter, Jon" userId="c258a90c-a202-46b4-9f59-d5e77af51dd0" providerId="ADAL" clId="{48F4B549-225D-9746-B0D7-696A3DB8FF24}" dt="2024-05-14T02:24:20.540" v="9918" actId="208"/>
          <ac:cxnSpMkLst>
            <pc:docMk/>
            <pc:sldMk cId="2527131210" sldId="4476"/>
            <ac:cxnSpMk id="70" creationId="{C3086CFB-445E-632D-5DAA-E3D804C36452}"/>
          </ac:cxnSpMkLst>
        </pc:cxnChg>
        <pc:cxnChg chg="mod">
          <ac:chgData name="Potter, Jon" userId="c258a90c-a202-46b4-9f59-d5e77af51dd0" providerId="ADAL" clId="{48F4B549-225D-9746-B0D7-696A3DB8FF24}" dt="2024-05-14T02:24:25.990" v="9919" actId="208"/>
          <ac:cxnSpMkLst>
            <pc:docMk/>
            <pc:sldMk cId="2527131210" sldId="4476"/>
            <ac:cxnSpMk id="73" creationId="{E17A833D-2992-4487-2495-9D2B5C09606A}"/>
          </ac:cxnSpMkLst>
        </pc:cxnChg>
        <pc:cxnChg chg="mod">
          <ac:chgData name="Potter, Jon" userId="c258a90c-a202-46b4-9f59-d5e77af51dd0" providerId="ADAL" clId="{48F4B549-225D-9746-B0D7-696A3DB8FF24}" dt="2024-05-14T02:24:09.182" v="9916" actId="208"/>
          <ac:cxnSpMkLst>
            <pc:docMk/>
            <pc:sldMk cId="2527131210" sldId="4476"/>
            <ac:cxnSpMk id="76" creationId="{85DC06C5-4DF2-F7D0-9446-2B15E20671E6}"/>
          </ac:cxnSpMkLst>
        </pc:cxnChg>
        <pc:cxnChg chg="mod">
          <ac:chgData name="Potter, Jon" userId="c258a90c-a202-46b4-9f59-d5e77af51dd0" providerId="ADAL" clId="{48F4B549-225D-9746-B0D7-696A3DB8FF24}" dt="2024-05-14T02:24:14.357" v="9917" actId="208"/>
          <ac:cxnSpMkLst>
            <pc:docMk/>
            <pc:sldMk cId="2527131210" sldId="4476"/>
            <ac:cxnSpMk id="77" creationId="{C28320F6-68AF-522B-0880-5DB117A9CA47}"/>
          </ac:cxnSpMkLst>
        </pc:cxnChg>
      </pc:sldChg>
      <pc:sldChg chg="del">
        <pc:chgData name="Potter, Jon" userId="c258a90c-a202-46b4-9f59-d5e77af51dd0" providerId="ADAL" clId="{48F4B549-225D-9746-B0D7-696A3DB8FF24}" dt="2024-04-22T21:23:25.190" v="737" actId="2696"/>
        <pc:sldMkLst>
          <pc:docMk/>
          <pc:sldMk cId="3514275303" sldId="4478"/>
        </pc:sldMkLst>
      </pc:sldChg>
      <pc:sldChg chg="del">
        <pc:chgData name="Potter, Jon" userId="c258a90c-a202-46b4-9f59-d5e77af51dd0" providerId="ADAL" clId="{48F4B549-225D-9746-B0D7-696A3DB8FF24}" dt="2024-04-22T21:23:01.936" v="719" actId="2696"/>
        <pc:sldMkLst>
          <pc:docMk/>
          <pc:sldMk cId="1090592788" sldId="4479"/>
        </pc:sldMkLst>
      </pc:sldChg>
      <pc:sldChg chg="addSp delSp modSp add del mod ord addAnim delAnim modAnim modNotesTx">
        <pc:chgData name="Potter, Jon" userId="c258a90c-a202-46b4-9f59-d5e77af51dd0" providerId="ADAL" clId="{48F4B549-225D-9746-B0D7-696A3DB8FF24}" dt="2024-05-10T16:31:48.754" v="4706" actId="20577"/>
        <pc:sldMkLst>
          <pc:docMk/>
          <pc:sldMk cId="2109460612" sldId="4481"/>
        </pc:sldMkLst>
        <pc:spChg chg="mod">
          <ac:chgData name="Potter, Jon" userId="c258a90c-a202-46b4-9f59-d5e77af51dd0" providerId="ADAL" clId="{48F4B549-225D-9746-B0D7-696A3DB8FF24}" dt="2024-05-01T17:22:26.631" v="817" actId="20577"/>
          <ac:spMkLst>
            <pc:docMk/>
            <pc:sldMk cId="2109460612" sldId="4481"/>
            <ac:spMk id="2" creationId="{1E43B487-A4B9-9AB6-0220-AB3DC4DB276B}"/>
          </ac:spMkLst>
        </pc:spChg>
        <pc:spChg chg="add mod">
          <ac:chgData name="Potter, Jon" userId="c258a90c-a202-46b4-9f59-d5e77af51dd0" providerId="ADAL" clId="{48F4B549-225D-9746-B0D7-696A3DB8FF24}" dt="2024-05-01T21:58:53.770" v="3163" actId="1076"/>
          <ac:spMkLst>
            <pc:docMk/>
            <pc:sldMk cId="2109460612" sldId="4481"/>
            <ac:spMk id="3" creationId="{9C088C63-C4EC-C22F-0FE1-C11B4AF9783F}"/>
          </ac:spMkLst>
        </pc:spChg>
        <pc:spChg chg="del">
          <ac:chgData name="Potter, Jon" userId="c258a90c-a202-46b4-9f59-d5e77af51dd0" providerId="ADAL" clId="{48F4B549-225D-9746-B0D7-696A3DB8FF24}" dt="2024-05-01T17:22:53.191" v="818" actId="478"/>
          <ac:spMkLst>
            <pc:docMk/>
            <pc:sldMk cId="2109460612" sldId="4481"/>
            <ac:spMk id="4" creationId="{61BFA7CE-348C-24D2-AAE4-7BC587618D26}"/>
          </ac:spMkLst>
        </pc:spChg>
        <pc:spChg chg="add mod">
          <ac:chgData name="Potter, Jon" userId="c258a90c-a202-46b4-9f59-d5e77af51dd0" providerId="ADAL" clId="{48F4B549-225D-9746-B0D7-696A3DB8FF24}" dt="2024-05-01T21:59:25.158" v="3169"/>
          <ac:spMkLst>
            <pc:docMk/>
            <pc:sldMk cId="2109460612" sldId="4481"/>
            <ac:spMk id="6" creationId="{4EBFDC2A-5CF1-4514-EE31-437480E9E511}"/>
          </ac:spMkLst>
        </pc:spChg>
        <pc:spChg chg="mod">
          <ac:chgData name="Potter, Jon" userId="c258a90c-a202-46b4-9f59-d5e77af51dd0" providerId="ADAL" clId="{48F4B549-225D-9746-B0D7-696A3DB8FF24}" dt="2024-05-01T21:58:28.908" v="3156" actId="1076"/>
          <ac:spMkLst>
            <pc:docMk/>
            <pc:sldMk cId="2109460612" sldId="4481"/>
            <ac:spMk id="7" creationId="{76DAEB1E-7084-BE6E-06B2-4BD2F50C43B5}"/>
          </ac:spMkLst>
        </pc:spChg>
        <pc:spChg chg="mod">
          <ac:chgData name="Potter, Jon" userId="c258a90c-a202-46b4-9f59-d5e77af51dd0" providerId="ADAL" clId="{48F4B549-225D-9746-B0D7-696A3DB8FF24}" dt="2024-05-01T21:58:28.908" v="3156" actId="1076"/>
          <ac:spMkLst>
            <pc:docMk/>
            <pc:sldMk cId="2109460612" sldId="4481"/>
            <ac:spMk id="8" creationId="{FCF6CB5D-961E-22E5-D3E2-4A0EF69E48B5}"/>
          </ac:spMkLst>
        </pc:spChg>
        <pc:spChg chg="mod">
          <ac:chgData name="Potter, Jon" userId="c258a90c-a202-46b4-9f59-d5e77af51dd0" providerId="ADAL" clId="{48F4B549-225D-9746-B0D7-696A3DB8FF24}" dt="2024-05-01T21:58:28.908" v="3156" actId="1076"/>
          <ac:spMkLst>
            <pc:docMk/>
            <pc:sldMk cId="2109460612" sldId="4481"/>
            <ac:spMk id="9" creationId="{DFA316C6-BF65-DCE4-9496-F29C0DC29317}"/>
          </ac:spMkLst>
        </pc:spChg>
        <pc:spChg chg="mod">
          <ac:chgData name="Potter, Jon" userId="c258a90c-a202-46b4-9f59-d5e77af51dd0" providerId="ADAL" clId="{48F4B549-225D-9746-B0D7-696A3DB8FF24}" dt="2024-05-01T21:58:28.908" v="3156" actId="1076"/>
          <ac:spMkLst>
            <pc:docMk/>
            <pc:sldMk cId="2109460612" sldId="4481"/>
            <ac:spMk id="10" creationId="{E75AB044-9839-7CC4-D848-F5CDE156F14C}"/>
          </ac:spMkLst>
        </pc:spChg>
        <pc:spChg chg="add mod">
          <ac:chgData name="Potter, Jon" userId="c258a90c-a202-46b4-9f59-d5e77af51dd0" providerId="ADAL" clId="{48F4B549-225D-9746-B0D7-696A3DB8FF24}" dt="2024-05-10T16:31:13.391" v="4692" actId="20577"/>
          <ac:spMkLst>
            <pc:docMk/>
            <pc:sldMk cId="2109460612" sldId="4481"/>
            <ac:spMk id="11" creationId="{CB26D504-C88C-7159-3171-1DA210E5AD23}"/>
          </ac:spMkLst>
        </pc:spChg>
        <pc:spChg chg="add mod">
          <ac:chgData name="Potter, Jon" userId="c258a90c-a202-46b4-9f59-d5e77af51dd0" providerId="ADAL" clId="{48F4B549-225D-9746-B0D7-696A3DB8FF24}" dt="2024-05-01T21:59:39.451" v="3175" actId="1076"/>
          <ac:spMkLst>
            <pc:docMk/>
            <pc:sldMk cId="2109460612" sldId="4481"/>
            <ac:spMk id="13" creationId="{A2487E29-13B5-E0FD-8352-8125CFD4BCAF}"/>
          </ac:spMkLst>
        </pc:spChg>
        <pc:spChg chg="add del mod">
          <ac:chgData name="Potter, Jon" userId="c258a90c-a202-46b4-9f59-d5e77af51dd0" providerId="ADAL" clId="{48F4B549-225D-9746-B0D7-696A3DB8FF24}" dt="2024-05-01T21:58:14.729" v="3155" actId="478"/>
          <ac:spMkLst>
            <pc:docMk/>
            <pc:sldMk cId="2109460612" sldId="4481"/>
            <ac:spMk id="27" creationId="{19977393-4B19-511E-53C8-32AE683B31DF}"/>
          </ac:spMkLst>
        </pc:spChg>
        <pc:spChg chg="del mod">
          <ac:chgData name="Potter, Jon" userId="c258a90c-a202-46b4-9f59-d5e77af51dd0" providerId="ADAL" clId="{48F4B549-225D-9746-B0D7-696A3DB8FF24}" dt="2024-05-01T21:53:19.108" v="2863" actId="478"/>
          <ac:spMkLst>
            <pc:docMk/>
            <pc:sldMk cId="2109460612" sldId="4481"/>
            <ac:spMk id="28" creationId="{78529BF9-F76C-6BC5-E4A0-369739B781B4}"/>
          </ac:spMkLst>
        </pc:spChg>
        <pc:spChg chg="del mod">
          <ac:chgData name="Potter, Jon" userId="c258a90c-a202-46b4-9f59-d5e77af51dd0" providerId="ADAL" clId="{48F4B549-225D-9746-B0D7-696A3DB8FF24}" dt="2024-05-01T21:53:21.317" v="2864" actId="478"/>
          <ac:spMkLst>
            <pc:docMk/>
            <pc:sldMk cId="2109460612" sldId="4481"/>
            <ac:spMk id="32" creationId="{84BFD6BC-DFF1-7B34-07ED-24940B8DFE39}"/>
          </ac:spMkLst>
        </pc:spChg>
        <pc:picChg chg="mod">
          <ac:chgData name="Potter, Jon" userId="c258a90c-a202-46b4-9f59-d5e77af51dd0" providerId="ADAL" clId="{48F4B549-225D-9746-B0D7-696A3DB8FF24}" dt="2024-05-01T21:58:28.908" v="3156" actId="1076"/>
          <ac:picMkLst>
            <pc:docMk/>
            <pc:sldMk cId="2109460612" sldId="4481"/>
            <ac:picMk id="12" creationId="{3AA55A8F-74DA-0968-20ED-DF71EB7E28C9}"/>
          </ac:picMkLst>
        </pc:picChg>
        <pc:picChg chg="mod">
          <ac:chgData name="Potter, Jon" userId="c258a90c-a202-46b4-9f59-d5e77af51dd0" providerId="ADAL" clId="{48F4B549-225D-9746-B0D7-696A3DB8FF24}" dt="2024-05-01T21:58:28.908" v="3156" actId="1076"/>
          <ac:picMkLst>
            <pc:docMk/>
            <pc:sldMk cId="2109460612" sldId="4481"/>
            <ac:picMk id="14" creationId="{DFE54377-20FC-5444-8D9F-9564CC56965C}"/>
          </ac:picMkLst>
        </pc:picChg>
        <pc:picChg chg="mod">
          <ac:chgData name="Potter, Jon" userId="c258a90c-a202-46b4-9f59-d5e77af51dd0" providerId="ADAL" clId="{48F4B549-225D-9746-B0D7-696A3DB8FF24}" dt="2024-05-01T21:58:28.908" v="3156" actId="1076"/>
          <ac:picMkLst>
            <pc:docMk/>
            <pc:sldMk cId="2109460612" sldId="4481"/>
            <ac:picMk id="16" creationId="{48F49649-642F-93F1-0869-6D3B38D1904C}"/>
          </ac:picMkLst>
        </pc:picChg>
        <pc:picChg chg="mod">
          <ac:chgData name="Potter, Jon" userId="c258a90c-a202-46b4-9f59-d5e77af51dd0" providerId="ADAL" clId="{48F4B549-225D-9746-B0D7-696A3DB8FF24}" dt="2024-05-01T21:58:28.908" v="3156" actId="1076"/>
          <ac:picMkLst>
            <pc:docMk/>
            <pc:sldMk cId="2109460612" sldId="4481"/>
            <ac:picMk id="18" creationId="{D38ABC6D-A6FE-A065-3898-CE431F10E6BD}"/>
          </ac:picMkLst>
        </pc:picChg>
        <pc:picChg chg="mod">
          <ac:chgData name="Potter, Jon" userId="c258a90c-a202-46b4-9f59-d5e77af51dd0" providerId="ADAL" clId="{48F4B549-225D-9746-B0D7-696A3DB8FF24}" dt="2024-05-01T21:58:28.908" v="3156" actId="1076"/>
          <ac:picMkLst>
            <pc:docMk/>
            <pc:sldMk cId="2109460612" sldId="4481"/>
            <ac:picMk id="19" creationId="{05E91C32-1D2E-B66F-2C8F-B9F536D4A6CC}"/>
          </ac:picMkLst>
        </pc:picChg>
        <pc:picChg chg="mod">
          <ac:chgData name="Potter, Jon" userId="c258a90c-a202-46b4-9f59-d5e77af51dd0" providerId="ADAL" clId="{48F4B549-225D-9746-B0D7-696A3DB8FF24}" dt="2024-05-01T21:58:28.908" v="3156" actId="1076"/>
          <ac:picMkLst>
            <pc:docMk/>
            <pc:sldMk cId="2109460612" sldId="4481"/>
            <ac:picMk id="20" creationId="{CBB1CA55-5476-8FB3-19D3-7344464CFF36}"/>
          </ac:picMkLst>
        </pc:picChg>
        <pc:picChg chg="mod">
          <ac:chgData name="Potter, Jon" userId="c258a90c-a202-46b4-9f59-d5e77af51dd0" providerId="ADAL" clId="{48F4B549-225D-9746-B0D7-696A3DB8FF24}" dt="2024-05-01T21:58:28.908" v="3156" actId="1076"/>
          <ac:picMkLst>
            <pc:docMk/>
            <pc:sldMk cId="2109460612" sldId="4481"/>
            <ac:picMk id="21" creationId="{36394E22-96F9-60E6-B49A-6407197D6FCC}"/>
          </ac:picMkLst>
        </pc:picChg>
        <pc:picChg chg="mod">
          <ac:chgData name="Potter, Jon" userId="c258a90c-a202-46b4-9f59-d5e77af51dd0" providerId="ADAL" clId="{48F4B549-225D-9746-B0D7-696A3DB8FF24}" dt="2024-05-01T21:58:28.908" v="3156" actId="1076"/>
          <ac:picMkLst>
            <pc:docMk/>
            <pc:sldMk cId="2109460612" sldId="4481"/>
            <ac:picMk id="22" creationId="{FC085CFC-144A-BECE-F855-4B0E76D182D0}"/>
          </ac:picMkLst>
        </pc:picChg>
        <pc:picChg chg="mod">
          <ac:chgData name="Potter, Jon" userId="c258a90c-a202-46b4-9f59-d5e77af51dd0" providerId="ADAL" clId="{48F4B549-225D-9746-B0D7-696A3DB8FF24}" dt="2024-05-01T21:58:28.908" v="3156" actId="1076"/>
          <ac:picMkLst>
            <pc:docMk/>
            <pc:sldMk cId="2109460612" sldId="4481"/>
            <ac:picMk id="23" creationId="{10F9EC58-4E41-F27E-DA71-45FC279A2B12}"/>
          </ac:picMkLst>
        </pc:picChg>
      </pc:sldChg>
      <pc:sldChg chg="addSp delSp modSp del mod">
        <pc:chgData name="Potter, Jon" userId="c258a90c-a202-46b4-9f59-d5e77af51dd0" providerId="ADAL" clId="{48F4B549-225D-9746-B0D7-696A3DB8FF24}" dt="2024-05-14T15:26:22.209" v="10466" actId="2696"/>
        <pc:sldMkLst>
          <pc:docMk/>
          <pc:sldMk cId="583445259" sldId="4483"/>
        </pc:sldMkLst>
        <pc:spChg chg="mod">
          <ac:chgData name="Potter, Jon" userId="c258a90c-a202-46b4-9f59-d5e77af51dd0" providerId="ADAL" clId="{48F4B549-225D-9746-B0D7-696A3DB8FF24}" dt="2024-05-13T21:10:39.110" v="8633" actId="14100"/>
          <ac:spMkLst>
            <pc:docMk/>
            <pc:sldMk cId="583445259" sldId="4483"/>
            <ac:spMk id="8" creationId="{8301D7E4-6E6D-94A7-D224-1DB452CD1A3E}"/>
          </ac:spMkLst>
        </pc:spChg>
        <pc:spChg chg="mod">
          <ac:chgData name="Potter, Jon" userId="c258a90c-a202-46b4-9f59-d5e77af51dd0" providerId="ADAL" clId="{48F4B549-225D-9746-B0D7-696A3DB8FF24}" dt="2024-05-13T21:10:34.345" v="8631" actId="14100"/>
          <ac:spMkLst>
            <pc:docMk/>
            <pc:sldMk cId="583445259" sldId="4483"/>
            <ac:spMk id="10" creationId="{0E3658F7-AD7C-BEB1-502C-66E84D72E3F5}"/>
          </ac:spMkLst>
        </pc:spChg>
        <pc:spChg chg="mod">
          <ac:chgData name="Potter, Jon" userId="c258a90c-a202-46b4-9f59-d5e77af51dd0" providerId="ADAL" clId="{48F4B549-225D-9746-B0D7-696A3DB8FF24}" dt="2024-05-13T21:10:36.569" v="8632" actId="14100"/>
          <ac:spMkLst>
            <pc:docMk/>
            <pc:sldMk cId="583445259" sldId="4483"/>
            <ac:spMk id="12" creationId="{A5793339-E4A0-8709-8C0A-ED79191D90EB}"/>
          </ac:spMkLst>
        </pc:spChg>
        <pc:spChg chg="add mod">
          <ac:chgData name="Potter, Jon" userId="c258a90c-a202-46b4-9f59-d5e77af51dd0" providerId="ADAL" clId="{48F4B549-225D-9746-B0D7-696A3DB8FF24}" dt="2024-05-14T15:18:20.693" v="10227" actId="1076"/>
          <ac:spMkLst>
            <pc:docMk/>
            <pc:sldMk cId="583445259" sldId="4483"/>
            <ac:spMk id="25" creationId="{89B8F26A-4B5B-6A5C-3068-493DEC8D5787}"/>
          </ac:spMkLst>
        </pc:spChg>
        <pc:grpChg chg="add mod">
          <ac:chgData name="Potter, Jon" userId="c258a90c-a202-46b4-9f59-d5e77af51dd0" providerId="ADAL" clId="{48F4B549-225D-9746-B0D7-696A3DB8FF24}" dt="2024-05-14T15:17:04.491" v="10223" actId="1076"/>
          <ac:grpSpMkLst>
            <pc:docMk/>
            <pc:sldMk cId="583445259" sldId="4483"/>
            <ac:grpSpMk id="23" creationId="{654E00FB-7EC0-0D41-8FF3-702ED1555727}"/>
          </ac:grpSpMkLst>
        </pc:grpChg>
        <pc:picChg chg="add mod">
          <ac:chgData name="Potter, Jon" userId="c258a90c-a202-46b4-9f59-d5e77af51dd0" providerId="ADAL" clId="{48F4B549-225D-9746-B0D7-696A3DB8FF24}" dt="2024-05-14T15:17:22.794" v="10225" actId="1038"/>
          <ac:picMkLst>
            <pc:docMk/>
            <pc:sldMk cId="583445259" sldId="4483"/>
            <ac:picMk id="3" creationId="{16310AA2-1133-5D45-A676-C5F58FFABFE6}"/>
          </ac:picMkLst>
        </pc:picChg>
        <pc:picChg chg="add mod">
          <ac:chgData name="Potter, Jon" userId="c258a90c-a202-46b4-9f59-d5e77af51dd0" providerId="ADAL" clId="{48F4B549-225D-9746-B0D7-696A3DB8FF24}" dt="2024-05-14T15:15:58.325" v="10208" actId="14100"/>
          <ac:picMkLst>
            <pc:docMk/>
            <pc:sldMk cId="583445259" sldId="4483"/>
            <ac:picMk id="13" creationId="{D006D403-3849-9245-DEA0-E3A08FC17879}"/>
          </ac:picMkLst>
        </pc:picChg>
        <pc:picChg chg="mod">
          <ac:chgData name="Potter, Jon" userId="c258a90c-a202-46b4-9f59-d5e77af51dd0" providerId="ADAL" clId="{48F4B549-225D-9746-B0D7-696A3DB8FF24}" dt="2024-05-14T15:14:21.038" v="10202" actId="207"/>
          <ac:picMkLst>
            <pc:docMk/>
            <pc:sldMk cId="583445259" sldId="4483"/>
            <ac:picMk id="14" creationId="{95898318-D8E4-58E0-9257-38EEF46588B5}"/>
          </ac:picMkLst>
        </pc:picChg>
        <pc:picChg chg="add mod">
          <ac:chgData name="Potter, Jon" userId="c258a90c-a202-46b4-9f59-d5e77af51dd0" providerId="ADAL" clId="{48F4B549-225D-9746-B0D7-696A3DB8FF24}" dt="2024-05-14T15:17:13.550" v="10224" actId="207"/>
          <ac:picMkLst>
            <pc:docMk/>
            <pc:sldMk cId="583445259" sldId="4483"/>
            <ac:picMk id="16" creationId="{538E72E7-8B72-55E5-69F9-E09E625B3A45}"/>
          </ac:picMkLst>
        </pc:picChg>
        <pc:picChg chg="add del mod">
          <ac:chgData name="Potter, Jon" userId="c258a90c-a202-46b4-9f59-d5e77af51dd0" providerId="ADAL" clId="{48F4B549-225D-9746-B0D7-696A3DB8FF24}" dt="2024-05-14T15:16:42.420" v="10220" actId="478"/>
          <ac:picMkLst>
            <pc:docMk/>
            <pc:sldMk cId="583445259" sldId="4483"/>
            <ac:picMk id="19" creationId="{A5C8EA7D-C982-0710-C35B-27DDA72E9973}"/>
          </ac:picMkLst>
        </pc:picChg>
        <pc:picChg chg="mod">
          <ac:chgData name="Potter, Jon" userId="c258a90c-a202-46b4-9f59-d5e77af51dd0" providerId="ADAL" clId="{48F4B549-225D-9746-B0D7-696A3DB8FF24}" dt="2024-05-14T15:14:44.657" v="10203"/>
          <ac:picMkLst>
            <pc:docMk/>
            <pc:sldMk cId="583445259" sldId="4483"/>
            <ac:picMk id="20" creationId="{C10B6021-F81C-E377-CB0F-86EF0048D7A2}"/>
          </ac:picMkLst>
        </pc:picChg>
      </pc:sldChg>
      <pc:sldChg chg="delSp modSp del mod">
        <pc:chgData name="Potter, Jon" userId="c258a90c-a202-46b4-9f59-d5e77af51dd0" providerId="ADAL" clId="{48F4B549-225D-9746-B0D7-696A3DB8FF24}" dt="2024-05-14T15:41:19.400" v="10688" actId="2696"/>
        <pc:sldMkLst>
          <pc:docMk/>
          <pc:sldMk cId="2870994887" sldId="4485"/>
        </pc:sldMkLst>
        <pc:spChg chg="mod">
          <ac:chgData name="Potter, Jon" userId="c258a90c-a202-46b4-9f59-d5e77af51dd0" providerId="ADAL" clId="{48F4B549-225D-9746-B0D7-696A3DB8FF24}" dt="2024-05-13T21:58:03.401" v="9321" actId="14100"/>
          <ac:spMkLst>
            <pc:docMk/>
            <pc:sldMk cId="2870994887" sldId="4485"/>
            <ac:spMk id="8" creationId="{8301D7E4-6E6D-94A7-D224-1DB452CD1A3E}"/>
          </ac:spMkLst>
        </pc:spChg>
        <pc:spChg chg="mod">
          <ac:chgData name="Potter, Jon" userId="c258a90c-a202-46b4-9f59-d5e77af51dd0" providerId="ADAL" clId="{48F4B549-225D-9746-B0D7-696A3DB8FF24}" dt="2024-05-13T21:57:57.314" v="9319" actId="14100"/>
          <ac:spMkLst>
            <pc:docMk/>
            <pc:sldMk cId="2870994887" sldId="4485"/>
            <ac:spMk id="10" creationId="{0E3658F7-AD7C-BEB1-502C-66E84D72E3F5}"/>
          </ac:spMkLst>
        </pc:spChg>
        <pc:spChg chg="mod">
          <ac:chgData name="Potter, Jon" userId="c258a90c-a202-46b4-9f59-d5e77af51dd0" providerId="ADAL" clId="{48F4B549-225D-9746-B0D7-696A3DB8FF24}" dt="2024-05-13T21:58:43.038" v="9350" actId="20577"/>
          <ac:spMkLst>
            <pc:docMk/>
            <pc:sldMk cId="2870994887" sldId="4485"/>
            <ac:spMk id="12" creationId="{A5793339-E4A0-8709-8C0A-ED79191D90EB}"/>
          </ac:spMkLst>
        </pc:spChg>
        <pc:picChg chg="del mod">
          <ac:chgData name="Potter, Jon" userId="c258a90c-a202-46b4-9f59-d5e77af51dd0" providerId="ADAL" clId="{48F4B549-225D-9746-B0D7-696A3DB8FF24}" dt="2024-05-14T15:30:30.469" v="10523" actId="21"/>
          <ac:picMkLst>
            <pc:docMk/>
            <pc:sldMk cId="2870994887" sldId="4485"/>
            <ac:picMk id="6" creationId="{50ACABEB-C340-7CF3-2907-BFCAACCC8D43}"/>
          </ac:picMkLst>
        </pc:picChg>
      </pc:sldChg>
      <pc:sldChg chg="addSp delSp modSp del mod addAnim delAnim">
        <pc:chgData name="Potter, Jon" userId="c258a90c-a202-46b4-9f59-d5e77af51dd0" providerId="ADAL" clId="{48F4B549-225D-9746-B0D7-696A3DB8FF24}" dt="2024-05-14T20:24:27.446" v="12755" actId="2696"/>
        <pc:sldMkLst>
          <pc:docMk/>
          <pc:sldMk cId="3055230108" sldId="4486"/>
        </pc:sldMkLst>
        <pc:spChg chg="mod">
          <ac:chgData name="Potter, Jon" userId="c258a90c-a202-46b4-9f59-d5e77af51dd0" providerId="ADAL" clId="{48F4B549-225D-9746-B0D7-696A3DB8FF24}" dt="2024-05-13T13:41:11.428" v="7414" actId="14100"/>
          <ac:spMkLst>
            <pc:docMk/>
            <pc:sldMk cId="3055230108" sldId="4486"/>
            <ac:spMk id="3" creationId="{D6426C61-1921-AA77-EDD5-C4C165C82AAF}"/>
          </ac:spMkLst>
        </pc:spChg>
        <pc:spChg chg="mod">
          <ac:chgData name="Potter, Jon" userId="c258a90c-a202-46b4-9f59-d5e77af51dd0" providerId="ADAL" clId="{48F4B549-225D-9746-B0D7-696A3DB8FF24}" dt="2024-05-14T13:08:04.320" v="9937" actId="207"/>
          <ac:spMkLst>
            <pc:docMk/>
            <pc:sldMk cId="3055230108" sldId="4486"/>
            <ac:spMk id="6" creationId="{EA73A402-D873-B423-8492-DDC8CD0F012F}"/>
          </ac:spMkLst>
        </pc:spChg>
        <pc:spChg chg="mod">
          <ac:chgData name="Potter, Jon" userId="c258a90c-a202-46b4-9f59-d5e77af51dd0" providerId="ADAL" clId="{48F4B549-225D-9746-B0D7-696A3DB8FF24}" dt="2024-05-13T13:39:41.781" v="7394" actId="14100"/>
          <ac:spMkLst>
            <pc:docMk/>
            <pc:sldMk cId="3055230108" sldId="4486"/>
            <ac:spMk id="7" creationId="{85A0E8D5-EAFA-DD4C-58DB-1FEF153D5FCA}"/>
          </ac:spMkLst>
        </pc:spChg>
        <pc:spChg chg="mod">
          <ac:chgData name="Potter, Jon" userId="c258a90c-a202-46b4-9f59-d5e77af51dd0" providerId="ADAL" clId="{48F4B549-225D-9746-B0D7-696A3DB8FF24}" dt="2024-05-14T20:16:20.140" v="12683" actId="21"/>
          <ac:spMkLst>
            <pc:docMk/>
            <pc:sldMk cId="3055230108" sldId="4486"/>
            <ac:spMk id="8" creationId="{8301D7E4-6E6D-94A7-D224-1DB452CD1A3E}"/>
          </ac:spMkLst>
        </pc:spChg>
        <pc:spChg chg="mod">
          <ac:chgData name="Potter, Jon" userId="c258a90c-a202-46b4-9f59-d5e77af51dd0" providerId="ADAL" clId="{48F4B549-225D-9746-B0D7-696A3DB8FF24}" dt="2024-05-13T13:39:06.146" v="7384" actId="14100"/>
          <ac:spMkLst>
            <pc:docMk/>
            <pc:sldMk cId="3055230108" sldId="4486"/>
            <ac:spMk id="9" creationId="{D92B3500-A339-BA97-38A9-0FBE20DADB0B}"/>
          </ac:spMkLst>
        </pc:spChg>
        <pc:spChg chg="mod">
          <ac:chgData name="Potter, Jon" userId="c258a90c-a202-46b4-9f59-d5e77af51dd0" providerId="ADAL" clId="{48F4B549-225D-9746-B0D7-696A3DB8FF24}" dt="2024-05-14T13:08:05.287" v="9940" actId="207"/>
          <ac:spMkLst>
            <pc:docMk/>
            <pc:sldMk cId="3055230108" sldId="4486"/>
            <ac:spMk id="10" creationId="{0E3658F7-AD7C-BEB1-502C-66E84D72E3F5}"/>
          </ac:spMkLst>
        </pc:spChg>
        <pc:spChg chg="mod">
          <ac:chgData name="Potter, Jon" userId="c258a90c-a202-46b4-9f59-d5e77af51dd0" providerId="ADAL" clId="{48F4B549-225D-9746-B0D7-696A3DB8FF24}" dt="2024-05-13T13:39:21.695" v="7391" actId="14100"/>
          <ac:spMkLst>
            <pc:docMk/>
            <pc:sldMk cId="3055230108" sldId="4486"/>
            <ac:spMk id="11" creationId="{29AC60CA-EE7F-2640-1219-706A4D63E5B6}"/>
          </ac:spMkLst>
        </pc:spChg>
        <pc:spChg chg="mod">
          <ac:chgData name="Potter, Jon" userId="c258a90c-a202-46b4-9f59-d5e77af51dd0" providerId="ADAL" clId="{48F4B549-225D-9746-B0D7-696A3DB8FF24}" dt="2024-05-14T13:08:04.581" v="9938" actId="207"/>
          <ac:spMkLst>
            <pc:docMk/>
            <pc:sldMk cId="3055230108" sldId="4486"/>
            <ac:spMk id="12" creationId="{A5793339-E4A0-8709-8C0A-ED79191D90EB}"/>
          </ac:spMkLst>
        </pc:spChg>
        <pc:spChg chg="mod">
          <ac:chgData name="Potter, Jon" userId="c258a90c-a202-46b4-9f59-d5e77af51dd0" providerId="ADAL" clId="{48F4B549-225D-9746-B0D7-696A3DB8FF24}" dt="2024-05-13T21:53:44.711" v="9176" actId="20577"/>
          <ac:spMkLst>
            <pc:docMk/>
            <pc:sldMk cId="3055230108" sldId="4486"/>
            <ac:spMk id="17" creationId="{B769C724-5783-D30E-F6DF-FC5C58DC7CD6}"/>
          </ac:spMkLst>
        </pc:spChg>
        <pc:grpChg chg="topLvl">
          <ac:chgData name="Potter, Jon" userId="c258a90c-a202-46b4-9f59-d5e77af51dd0" providerId="ADAL" clId="{48F4B549-225D-9746-B0D7-696A3DB8FF24}" dt="2024-05-14T20:16:11.404" v="12680" actId="21"/>
          <ac:grpSpMkLst>
            <pc:docMk/>
            <pc:sldMk cId="3055230108" sldId="4486"/>
            <ac:grpSpMk id="21" creationId="{E52BF4D6-AE11-EC09-1DB4-0C830CDABB25}"/>
          </ac:grpSpMkLst>
        </pc:grpChg>
        <pc:grpChg chg="mod topLvl">
          <ac:chgData name="Potter, Jon" userId="c258a90c-a202-46b4-9f59-d5e77af51dd0" providerId="ADAL" clId="{48F4B549-225D-9746-B0D7-696A3DB8FF24}" dt="2024-05-14T20:18:05.733" v="12709" actId="21"/>
          <ac:grpSpMkLst>
            <pc:docMk/>
            <pc:sldMk cId="3055230108" sldId="4486"/>
            <ac:grpSpMk id="22" creationId="{7B960D22-39C6-9704-8F14-1E932EFD8AFB}"/>
          </ac:grpSpMkLst>
        </pc:grpChg>
        <pc:grpChg chg="mod">
          <ac:chgData name="Potter, Jon" userId="c258a90c-a202-46b4-9f59-d5e77af51dd0" providerId="ADAL" clId="{48F4B549-225D-9746-B0D7-696A3DB8FF24}" dt="2024-05-13T13:40:08.051" v="7398" actId="1076"/>
          <ac:grpSpMkLst>
            <pc:docMk/>
            <pc:sldMk cId="3055230108" sldId="4486"/>
            <ac:grpSpMk id="33" creationId="{296D63B8-2227-26A1-65DA-A3800AA4FE87}"/>
          </ac:grpSpMkLst>
        </pc:grpChg>
        <pc:grpChg chg="mod">
          <ac:chgData name="Potter, Jon" userId="c258a90c-a202-46b4-9f59-d5e77af51dd0" providerId="ADAL" clId="{48F4B549-225D-9746-B0D7-696A3DB8FF24}" dt="2024-05-13T13:40:08.051" v="7398" actId="1076"/>
          <ac:grpSpMkLst>
            <pc:docMk/>
            <pc:sldMk cId="3055230108" sldId="4486"/>
            <ac:grpSpMk id="34" creationId="{9A767D30-2C08-653F-BD15-F90646C753CB}"/>
          </ac:grpSpMkLst>
        </pc:grpChg>
        <pc:grpChg chg="add del mod">
          <ac:chgData name="Potter, Jon" userId="c258a90c-a202-46b4-9f59-d5e77af51dd0" providerId="ADAL" clId="{48F4B549-225D-9746-B0D7-696A3DB8FF24}" dt="2024-05-14T20:18:05.733" v="12709" actId="21"/>
          <ac:grpSpMkLst>
            <pc:docMk/>
            <pc:sldMk cId="3055230108" sldId="4486"/>
            <ac:grpSpMk id="35" creationId="{407F930A-4826-6826-2AEB-356E13FC3D0E}"/>
          </ac:grpSpMkLst>
        </pc:grpChg>
        <pc:grpChg chg="del mod">
          <ac:chgData name="Potter, Jon" userId="c258a90c-a202-46b4-9f59-d5e77af51dd0" providerId="ADAL" clId="{48F4B549-225D-9746-B0D7-696A3DB8FF24}" dt="2024-05-14T20:16:11.404" v="12680" actId="21"/>
          <ac:grpSpMkLst>
            <pc:docMk/>
            <pc:sldMk cId="3055230108" sldId="4486"/>
            <ac:grpSpMk id="36" creationId="{548AF449-A7B6-C628-730A-01DF997384E0}"/>
          </ac:grpSpMkLst>
        </pc:grpChg>
        <pc:picChg chg="del mod topLvl">
          <ac:chgData name="Potter, Jon" userId="c258a90c-a202-46b4-9f59-d5e77af51dd0" providerId="ADAL" clId="{48F4B549-225D-9746-B0D7-696A3DB8FF24}" dt="2024-05-14T20:16:11.404" v="12680" actId="21"/>
          <ac:picMkLst>
            <pc:docMk/>
            <pc:sldMk cId="3055230108" sldId="4486"/>
            <ac:picMk id="23" creationId="{AC59A93D-C38E-87A7-00E4-421F0C243D3D}"/>
          </ac:picMkLst>
        </pc:picChg>
        <pc:picChg chg="add del mod topLvl">
          <ac:chgData name="Potter, Jon" userId="c258a90c-a202-46b4-9f59-d5e77af51dd0" providerId="ADAL" clId="{48F4B549-225D-9746-B0D7-696A3DB8FF24}" dt="2024-05-14T20:18:05.733" v="12709" actId="21"/>
          <ac:picMkLst>
            <pc:docMk/>
            <pc:sldMk cId="3055230108" sldId="4486"/>
            <ac:picMk id="26" creationId="{A5EA3B47-037E-F1F0-5589-32B472206D70}"/>
          </ac:picMkLst>
        </pc:picChg>
        <pc:picChg chg="mod">
          <ac:chgData name="Potter, Jon" userId="c258a90c-a202-46b4-9f59-d5e77af51dd0" providerId="ADAL" clId="{48F4B549-225D-9746-B0D7-696A3DB8FF24}" dt="2024-05-13T13:41:25.162" v="7418" actId="1076"/>
          <ac:picMkLst>
            <pc:docMk/>
            <pc:sldMk cId="3055230108" sldId="4486"/>
            <ac:picMk id="30" creationId="{EDF8C4F6-4D3D-A5E0-1664-AEF9BA87C9AA}"/>
          </ac:picMkLst>
        </pc:picChg>
        <pc:picChg chg="mod">
          <ac:chgData name="Potter, Jon" userId="c258a90c-a202-46b4-9f59-d5e77af51dd0" providerId="ADAL" clId="{48F4B549-225D-9746-B0D7-696A3DB8FF24}" dt="2024-05-13T13:41:22.395" v="7417" actId="1076"/>
          <ac:picMkLst>
            <pc:docMk/>
            <pc:sldMk cId="3055230108" sldId="4486"/>
            <ac:picMk id="32" creationId="{D9424E5F-341B-8702-8C9E-FBE80C41B944}"/>
          </ac:picMkLst>
        </pc:picChg>
      </pc:sldChg>
      <pc:sldChg chg="addSp delSp modSp mod">
        <pc:chgData name="Potter, Jon" userId="c258a90c-a202-46b4-9f59-d5e77af51dd0" providerId="ADAL" clId="{48F4B549-225D-9746-B0D7-696A3DB8FF24}" dt="2024-05-17T19:39:50.655" v="20981" actId="20577"/>
        <pc:sldMkLst>
          <pc:docMk/>
          <pc:sldMk cId="3544898106" sldId="4487"/>
        </pc:sldMkLst>
        <pc:spChg chg="mod">
          <ac:chgData name="Potter, Jon" userId="c258a90c-a202-46b4-9f59-d5e77af51dd0" providerId="ADAL" clId="{48F4B549-225D-9746-B0D7-696A3DB8FF24}" dt="2024-05-17T19:39:37.817" v="20979" actId="1035"/>
          <ac:spMkLst>
            <pc:docMk/>
            <pc:sldMk cId="3544898106" sldId="4487"/>
            <ac:spMk id="2" creationId="{2E3B7752-E48D-21C5-DA4E-4F59814EDEAE}"/>
          </ac:spMkLst>
        </pc:spChg>
        <pc:spChg chg="mod">
          <ac:chgData name="Potter, Jon" userId="c258a90c-a202-46b4-9f59-d5e77af51dd0" providerId="ADAL" clId="{48F4B549-225D-9746-B0D7-696A3DB8FF24}" dt="2024-05-17T19:39:50.655" v="20981" actId="20577"/>
          <ac:spMkLst>
            <pc:docMk/>
            <pc:sldMk cId="3544898106" sldId="4487"/>
            <ac:spMk id="840" creationId="{00000000-0000-0000-0000-000000000000}"/>
          </ac:spMkLst>
        </pc:spChg>
        <pc:spChg chg="mod">
          <ac:chgData name="Potter, Jon" userId="c258a90c-a202-46b4-9f59-d5e77af51dd0" providerId="ADAL" clId="{48F4B549-225D-9746-B0D7-696A3DB8FF24}" dt="2024-05-17T18:05:51.699" v="17831" actId="14100"/>
          <ac:spMkLst>
            <pc:docMk/>
            <pc:sldMk cId="3544898106" sldId="4487"/>
            <ac:spMk id="841" creationId="{00000000-0000-0000-0000-000000000000}"/>
          </ac:spMkLst>
        </pc:spChg>
        <pc:graphicFrameChg chg="add del">
          <ac:chgData name="Potter, Jon" userId="c258a90c-a202-46b4-9f59-d5e77af51dd0" providerId="ADAL" clId="{48F4B549-225D-9746-B0D7-696A3DB8FF24}" dt="2024-05-17T15:31:48.911" v="16663" actId="21"/>
          <ac:graphicFrameMkLst>
            <pc:docMk/>
            <pc:sldMk cId="3544898106" sldId="4487"/>
            <ac:graphicFrameMk id="6" creationId="{3C001BE6-7A40-EF62-67D2-AAED043EBD55}"/>
          </ac:graphicFrameMkLst>
        </pc:graphicFrameChg>
        <pc:graphicFrameChg chg="add del">
          <ac:chgData name="Potter, Jon" userId="c258a90c-a202-46b4-9f59-d5e77af51dd0" providerId="ADAL" clId="{48F4B549-225D-9746-B0D7-696A3DB8FF24}" dt="2024-05-17T15:40:52.532" v="16686"/>
          <ac:graphicFrameMkLst>
            <pc:docMk/>
            <pc:sldMk cId="3544898106" sldId="4487"/>
            <ac:graphicFrameMk id="7" creationId="{AB69F9C9-4E37-0FFE-F652-D255B311876F}"/>
          </ac:graphicFrameMkLst>
        </pc:graphicFrameChg>
        <pc:graphicFrameChg chg="add del mod">
          <ac:chgData name="Potter, Jon" userId="c258a90c-a202-46b4-9f59-d5e77af51dd0" providerId="ADAL" clId="{48F4B549-225D-9746-B0D7-696A3DB8FF24}" dt="2024-05-17T15:42:11.864" v="16690" actId="478"/>
          <ac:graphicFrameMkLst>
            <pc:docMk/>
            <pc:sldMk cId="3544898106" sldId="4487"/>
            <ac:graphicFrameMk id="8" creationId="{2F9FC9C1-A719-6D37-BBF7-3049BDB843EE}"/>
          </ac:graphicFrameMkLst>
        </pc:graphicFrameChg>
        <pc:picChg chg="del">
          <ac:chgData name="Potter, Jon" userId="c258a90c-a202-46b4-9f59-d5e77af51dd0" providerId="ADAL" clId="{48F4B549-225D-9746-B0D7-696A3DB8FF24}" dt="2024-05-17T19:27:05.339" v="20633" actId="478"/>
          <ac:picMkLst>
            <pc:docMk/>
            <pc:sldMk cId="3544898106" sldId="4487"/>
            <ac:picMk id="3" creationId="{74F16D6F-557B-3345-0EE2-2472EEF1E704}"/>
          </ac:picMkLst>
        </pc:picChg>
        <pc:picChg chg="add del mod">
          <ac:chgData name="Potter, Jon" userId="c258a90c-a202-46b4-9f59-d5e77af51dd0" providerId="ADAL" clId="{48F4B549-225D-9746-B0D7-696A3DB8FF24}" dt="2024-05-17T15:31:16.791" v="16661" actId="478"/>
          <ac:picMkLst>
            <pc:docMk/>
            <pc:sldMk cId="3544898106" sldId="4487"/>
            <ac:picMk id="5" creationId="{500B992C-5552-8D54-2705-06DB7ED1F624}"/>
          </ac:picMkLst>
        </pc:picChg>
        <pc:picChg chg="add del mod">
          <ac:chgData name="Potter, Jon" userId="c258a90c-a202-46b4-9f59-d5e77af51dd0" providerId="ADAL" clId="{48F4B549-225D-9746-B0D7-696A3DB8FF24}" dt="2024-05-17T19:39:29.594" v="20974" actId="478"/>
          <ac:picMkLst>
            <pc:docMk/>
            <pc:sldMk cId="3544898106" sldId="4487"/>
            <ac:picMk id="9" creationId="{E365880E-38D7-9982-E9C8-C005E8A74C06}"/>
          </ac:picMkLst>
        </pc:picChg>
        <pc:picChg chg="add mod">
          <ac:chgData name="Potter, Jon" userId="c258a90c-a202-46b4-9f59-d5e77af51dd0" providerId="ADAL" clId="{48F4B549-225D-9746-B0D7-696A3DB8FF24}" dt="2024-05-17T19:39:33.153" v="20976" actId="167"/>
          <ac:picMkLst>
            <pc:docMk/>
            <pc:sldMk cId="3544898106" sldId="4487"/>
            <ac:picMk id="10" creationId="{76722F59-0810-5A93-5CB6-290A08FB044B}"/>
          </ac:picMkLst>
        </pc:picChg>
      </pc:sldChg>
      <pc:sldChg chg="delSp modSp mod modClrScheme modAnim chgLayout modNotesTx">
        <pc:chgData name="Potter, Jon" userId="c258a90c-a202-46b4-9f59-d5e77af51dd0" providerId="ADAL" clId="{48F4B549-225D-9746-B0D7-696A3DB8FF24}" dt="2024-05-14T16:02:14.433" v="11011" actId="20577"/>
        <pc:sldMkLst>
          <pc:docMk/>
          <pc:sldMk cId="2182761306" sldId="4489"/>
        </pc:sldMkLst>
        <pc:spChg chg="mod ord">
          <ac:chgData name="Potter, Jon" userId="c258a90c-a202-46b4-9f59-d5e77af51dd0" providerId="ADAL" clId="{48F4B549-225D-9746-B0D7-696A3DB8FF24}" dt="2024-05-14T16:02:14.433" v="11011" actId="20577"/>
          <ac:spMkLst>
            <pc:docMk/>
            <pc:sldMk cId="2182761306" sldId="4489"/>
            <ac:spMk id="2" creationId="{E5A764F7-CCF9-433A-B1C5-F8D81270A262}"/>
          </ac:spMkLst>
        </pc:spChg>
        <pc:spChg chg="mod ord">
          <ac:chgData name="Potter, Jon" userId="c258a90c-a202-46b4-9f59-d5e77af51dd0" providerId="ADAL" clId="{48F4B549-225D-9746-B0D7-696A3DB8FF24}" dt="2024-05-13T21:11:35.649" v="8635" actId="700"/>
          <ac:spMkLst>
            <pc:docMk/>
            <pc:sldMk cId="2182761306" sldId="4489"/>
            <ac:spMk id="3" creationId="{7A65DF5D-5368-E221-1553-76B45264E1A9}"/>
          </ac:spMkLst>
        </pc:spChg>
        <pc:spChg chg="mod ord">
          <ac:chgData name="Potter, Jon" userId="c258a90c-a202-46b4-9f59-d5e77af51dd0" providerId="ADAL" clId="{48F4B549-225D-9746-B0D7-696A3DB8FF24}" dt="2024-05-13T21:11:35.649" v="8635" actId="700"/>
          <ac:spMkLst>
            <pc:docMk/>
            <pc:sldMk cId="2182761306" sldId="4489"/>
            <ac:spMk id="4" creationId="{9D76F028-CEBB-57FF-6225-1523B4C646C3}"/>
          </ac:spMkLst>
        </pc:spChg>
        <pc:spChg chg="mod ord">
          <ac:chgData name="Potter, Jon" userId="c258a90c-a202-46b4-9f59-d5e77af51dd0" providerId="ADAL" clId="{48F4B549-225D-9746-B0D7-696A3DB8FF24}" dt="2024-05-13T21:11:35.649" v="8635" actId="700"/>
          <ac:spMkLst>
            <pc:docMk/>
            <pc:sldMk cId="2182761306" sldId="4489"/>
            <ac:spMk id="5" creationId="{64825DFD-5734-81DC-AE60-02B77F452C96}"/>
          </ac:spMkLst>
        </pc:spChg>
        <pc:spChg chg="del mod ord">
          <ac:chgData name="Potter, Jon" userId="c258a90c-a202-46b4-9f59-d5e77af51dd0" providerId="ADAL" clId="{48F4B549-225D-9746-B0D7-696A3DB8FF24}" dt="2024-05-13T21:11:35.649" v="8635" actId="700"/>
          <ac:spMkLst>
            <pc:docMk/>
            <pc:sldMk cId="2182761306" sldId="4489"/>
            <ac:spMk id="15" creationId="{F19A828F-91F9-5EC3-7BBA-23B9962CD39D}"/>
          </ac:spMkLst>
        </pc:spChg>
      </pc:sldChg>
      <pc:sldChg chg="delSp del mod delAnim">
        <pc:chgData name="Potter, Jon" userId="c258a90c-a202-46b4-9f59-d5e77af51dd0" providerId="ADAL" clId="{48F4B549-225D-9746-B0D7-696A3DB8FF24}" dt="2024-05-14T16:07:08.406" v="11053" actId="2696"/>
        <pc:sldMkLst>
          <pc:docMk/>
          <pc:sldMk cId="1311974239" sldId="4490"/>
        </pc:sldMkLst>
        <pc:grpChg chg="topLvl">
          <ac:chgData name="Potter, Jon" userId="c258a90c-a202-46b4-9f59-d5e77af51dd0" providerId="ADAL" clId="{48F4B549-225D-9746-B0D7-696A3DB8FF24}" dt="2024-05-14T16:04:31.961" v="11021" actId="21"/>
          <ac:grpSpMkLst>
            <pc:docMk/>
            <pc:sldMk cId="1311974239" sldId="4490"/>
            <ac:grpSpMk id="21" creationId="{E52BF4D6-AE11-EC09-1DB4-0C830CDABB25}"/>
          </ac:grpSpMkLst>
        </pc:grpChg>
        <pc:grpChg chg="topLvl">
          <ac:chgData name="Potter, Jon" userId="c258a90c-a202-46b4-9f59-d5e77af51dd0" providerId="ADAL" clId="{48F4B549-225D-9746-B0D7-696A3DB8FF24}" dt="2024-05-14T16:05:18.872" v="11035" actId="21"/>
          <ac:grpSpMkLst>
            <pc:docMk/>
            <pc:sldMk cId="1311974239" sldId="4490"/>
            <ac:grpSpMk id="22" creationId="{7B960D22-39C6-9704-8F14-1E932EFD8AFB}"/>
          </ac:grpSpMkLst>
        </pc:grpChg>
        <pc:grpChg chg="del">
          <ac:chgData name="Potter, Jon" userId="c258a90c-a202-46b4-9f59-d5e77af51dd0" providerId="ADAL" clId="{48F4B549-225D-9746-B0D7-696A3DB8FF24}" dt="2024-05-14T16:04:31.961" v="11021" actId="21"/>
          <ac:grpSpMkLst>
            <pc:docMk/>
            <pc:sldMk cId="1311974239" sldId="4490"/>
            <ac:grpSpMk id="26" creationId="{FBB5796C-66CE-DB11-667B-5C1262CD257A}"/>
          </ac:grpSpMkLst>
        </pc:grpChg>
        <pc:grpChg chg="del">
          <ac:chgData name="Potter, Jon" userId="c258a90c-a202-46b4-9f59-d5e77af51dd0" providerId="ADAL" clId="{48F4B549-225D-9746-B0D7-696A3DB8FF24}" dt="2024-05-14T16:05:18.872" v="11035" actId="21"/>
          <ac:grpSpMkLst>
            <pc:docMk/>
            <pc:sldMk cId="1311974239" sldId="4490"/>
            <ac:grpSpMk id="27" creationId="{5E81754D-DA06-D403-A63B-706AD699E12E}"/>
          </ac:grpSpMkLst>
        </pc:grpChg>
        <pc:picChg chg="del topLvl">
          <ac:chgData name="Potter, Jon" userId="c258a90c-a202-46b4-9f59-d5e77af51dd0" providerId="ADAL" clId="{48F4B549-225D-9746-B0D7-696A3DB8FF24}" dt="2024-05-14T16:04:31.961" v="11021" actId="21"/>
          <ac:picMkLst>
            <pc:docMk/>
            <pc:sldMk cId="1311974239" sldId="4490"/>
            <ac:picMk id="3" creationId="{4130A2D0-A4DB-6C39-0A33-BC7DFA093E40}"/>
          </ac:picMkLst>
        </pc:picChg>
        <pc:picChg chg="del topLvl">
          <ac:chgData name="Potter, Jon" userId="c258a90c-a202-46b4-9f59-d5e77af51dd0" providerId="ADAL" clId="{48F4B549-225D-9746-B0D7-696A3DB8FF24}" dt="2024-05-14T16:05:18.872" v="11035" actId="21"/>
          <ac:picMkLst>
            <pc:docMk/>
            <pc:sldMk cId="1311974239" sldId="4490"/>
            <ac:picMk id="13" creationId="{437A2B29-89D7-F2A1-78EC-F2756816A7A7}"/>
          </ac:picMkLst>
        </pc:picChg>
      </pc:sldChg>
      <pc:sldChg chg="del mod modShow">
        <pc:chgData name="Potter, Jon" userId="c258a90c-a202-46b4-9f59-d5e77af51dd0" providerId="ADAL" clId="{48F4B549-225D-9746-B0D7-696A3DB8FF24}" dt="2024-05-17T14:35:37.946" v="16298" actId="2696"/>
        <pc:sldMkLst>
          <pc:docMk/>
          <pc:sldMk cId="3980382293" sldId="4491"/>
        </pc:sldMkLst>
      </pc:sldChg>
      <pc:sldChg chg="addSp delSp modSp mod">
        <pc:chgData name="Potter, Jon" userId="c258a90c-a202-46b4-9f59-d5e77af51dd0" providerId="ADAL" clId="{48F4B549-225D-9746-B0D7-696A3DB8FF24}" dt="2024-05-17T19:36:38.317" v="20943" actId="20577"/>
        <pc:sldMkLst>
          <pc:docMk/>
          <pc:sldMk cId="406276016" sldId="4492"/>
        </pc:sldMkLst>
        <pc:spChg chg="mod">
          <ac:chgData name="Potter, Jon" userId="c258a90c-a202-46b4-9f59-d5e77af51dd0" providerId="ADAL" clId="{48F4B549-225D-9746-B0D7-696A3DB8FF24}" dt="2024-05-17T19:19:00.129" v="20614" actId="20577"/>
          <ac:spMkLst>
            <pc:docMk/>
            <pc:sldMk cId="406276016" sldId="4492"/>
            <ac:spMk id="6" creationId="{86AD1589-C3AB-1C55-B5D1-EBDA24C0D004}"/>
          </ac:spMkLst>
        </pc:spChg>
        <pc:spChg chg="mod">
          <ac:chgData name="Potter, Jon" userId="c258a90c-a202-46b4-9f59-d5e77af51dd0" providerId="ADAL" clId="{48F4B549-225D-9746-B0D7-696A3DB8FF24}" dt="2024-05-17T19:36:38.317" v="20943" actId="20577"/>
          <ac:spMkLst>
            <pc:docMk/>
            <pc:sldMk cId="406276016" sldId="4492"/>
            <ac:spMk id="8" creationId="{42CB8559-0445-1AAE-A12B-7CCB831FA78B}"/>
          </ac:spMkLst>
        </pc:spChg>
        <pc:picChg chg="add del mod">
          <ac:chgData name="Potter, Jon" userId="c258a90c-a202-46b4-9f59-d5e77af51dd0" providerId="ADAL" clId="{48F4B549-225D-9746-B0D7-696A3DB8FF24}" dt="2024-05-17T19:26:52.386" v="20628" actId="478"/>
          <ac:picMkLst>
            <pc:docMk/>
            <pc:sldMk cId="406276016" sldId="4492"/>
            <ac:picMk id="4" creationId="{A5E38ABA-B25C-ECA0-90BF-E0989E60D6F5}"/>
          </ac:picMkLst>
        </pc:picChg>
        <pc:picChg chg="del">
          <ac:chgData name="Potter, Jon" userId="c258a90c-a202-46b4-9f59-d5e77af51dd0" providerId="ADAL" clId="{48F4B549-225D-9746-B0D7-696A3DB8FF24}" dt="2024-05-17T19:25:58.678" v="20622" actId="478"/>
          <ac:picMkLst>
            <pc:docMk/>
            <pc:sldMk cId="406276016" sldId="4492"/>
            <ac:picMk id="9" creationId="{912464A0-8C78-8CD7-15F7-2FCE6ECC783A}"/>
          </ac:picMkLst>
        </pc:picChg>
        <pc:picChg chg="add del mod">
          <ac:chgData name="Potter, Jon" userId="c258a90c-a202-46b4-9f59-d5e77af51dd0" providerId="ADAL" clId="{48F4B549-225D-9746-B0D7-696A3DB8FF24}" dt="2024-05-17T19:32:13.773" v="20659" actId="478"/>
          <ac:picMkLst>
            <pc:docMk/>
            <pc:sldMk cId="406276016" sldId="4492"/>
            <ac:picMk id="11" creationId="{55605821-389F-FD0F-0A7F-6C1BA4892358}"/>
          </ac:picMkLst>
        </pc:picChg>
        <pc:picChg chg="add del mod">
          <ac:chgData name="Potter, Jon" userId="c258a90c-a202-46b4-9f59-d5e77af51dd0" providerId="ADAL" clId="{48F4B549-225D-9746-B0D7-696A3DB8FF24}" dt="2024-05-17T19:34:00.819" v="20800" actId="478"/>
          <ac:picMkLst>
            <pc:docMk/>
            <pc:sldMk cId="406276016" sldId="4492"/>
            <ac:picMk id="13" creationId="{1EC404ED-FC6A-43EA-4004-0B8A7E36DB52}"/>
          </ac:picMkLst>
        </pc:picChg>
        <pc:picChg chg="add mod">
          <ac:chgData name="Potter, Jon" userId="c258a90c-a202-46b4-9f59-d5e77af51dd0" providerId="ADAL" clId="{48F4B549-225D-9746-B0D7-696A3DB8FF24}" dt="2024-05-17T19:34:07.332" v="20805" actId="1076"/>
          <ac:picMkLst>
            <pc:docMk/>
            <pc:sldMk cId="406276016" sldId="4492"/>
            <ac:picMk id="15" creationId="{26BB9B05-DAE1-4E6E-B31E-8E3A91E8CE10}"/>
          </ac:picMkLst>
        </pc:picChg>
      </pc:sldChg>
      <pc:sldChg chg="addSp delSp modSp add del mod delAnim modAnim modNotesTx">
        <pc:chgData name="Potter, Jon" userId="c258a90c-a202-46b4-9f59-d5e77af51dd0" providerId="ADAL" clId="{48F4B549-225D-9746-B0D7-696A3DB8FF24}" dt="2024-05-16T20:30:15.105" v="15214" actId="20577"/>
        <pc:sldMkLst>
          <pc:docMk/>
          <pc:sldMk cId="1902620818" sldId="4529"/>
        </pc:sldMkLst>
        <pc:spChg chg="mod">
          <ac:chgData name="Potter, Jon" userId="c258a90c-a202-46b4-9f59-d5e77af51dd0" providerId="ADAL" clId="{48F4B549-225D-9746-B0D7-696A3DB8FF24}" dt="2024-05-14T15:29:40.586" v="10513"/>
          <ac:spMkLst>
            <pc:docMk/>
            <pc:sldMk cId="1902620818" sldId="4529"/>
            <ac:spMk id="2" creationId="{A3D16CCB-A91B-7710-A003-995CB69F89D8}"/>
          </ac:spMkLst>
        </pc:spChg>
        <pc:spChg chg="mod">
          <ac:chgData name="Potter, Jon" userId="c258a90c-a202-46b4-9f59-d5e77af51dd0" providerId="ADAL" clId="{48F4B549-225D-9746-B0D7-696A3DB8FF24}" dt="2024-05-14T15:36:37.008" v="10642" actId="403"/>
          <ac:spMkLst>
            <pc:docMk/>
            <pc:sldMk cId="1902620818" sldId="4529"/>
            <ac:spMk id="3" creationId="{DC2D0BBD-1A2F-D2DD-C465-AA5A810AB050}"/>
          </ac:spMkLst>
        </pc:spChg>
        <pc:spChg chg="add mod topLvl">
          <ac:chgData name="Potter, Jon" userId="c258a90c-a202-46b4-9f59-d5e77af51dd0" providerId="ADAL" clId="{48F4B549-225D-9746-B0D7-696A3DB8FF24}" dt="2024-05-14T15:37:53.472" v="10647" actId="164"/>
          <ac:spMkLst>
            <pc:docMk/>
            <pc:sldMk cId="1902620818" sldId="4529"/>
            <ac:spMk id="4" creationId="{203D7B18-C11A-68D8-841B-870DE6486F99}"/>
          </ac:spMkLst>
        </pc:spChg>
        <pc:spChg chg="del mod topLvl">
          <ac:chgData name="Potter, Jon" userId="c258a90c-a202-46b4-9f59-d5e77af51dd0" providerId="ADAL" clId="{48F4B549-225D-9746-B0D7-696A3DB8FF24}" dt="2024-05-14T15:30:48.375" v="10527" actId="478"/>
          <ac:spMkLst>
            <pc:docMk/>
            <pc:sldMk cId="1902620818" sldId="4529"/>
            <ac:spMk id="7" creationId="{0CB82289-9B7F-71F9-F585-D9DF510A3DB2}"/>
          </ac:spMkLst>
        </pc:spChg>
        <pc:spChg chg="del mod topLvl">
          <ac:chgData name="Potter, Jon" userId="c258a90c-a202-46b4-9f59-d5e77af51dd0" providerId="ADAL" clId="{48F4B549-225D-9746-B0D7-696A3DB8FF24}" dt="2024-05-14T15:32:07.208" v="10563" actId="478"/>
          <ac:spMkLst>
            <pc:docMk/>
            <pc:sldMk cId="1902620818" sldId="4529"/>
            <ac:spMk id="9" creationId="{404C5448-4077-527C-C707-2CD0EFD18E78}"/>
          </ac:spMkLst>
        </pc:spChg>
        <pc:spChg chg="add mod topLvl">
          <ac:chgData name="Potter, Jon" userId="c258a90c-a202-46b4-9f59-d5e77af51dd0" providerId="ADAL" clId="{48F4B549-225D-9746-B0D7-696A3DB8FF24}" dt="2024-05-14T15:37:53.472" v="10647" actId="164"/>
          <ac:spMkLst>
            <pc:docMk/>
            <pc:sldMk cId="1902620818" sldId="4529"/>
            <ac:spMk id="18" creationId="{41B9B3F4-9714-3042-2AF4-9E7EB5E16B05}"/>
          </ac:spMkLst>
        </pc:spChg>
        <pc:spChg chg="mod">
          <ac:chgData name="Potter, Jon" userId="c258a90c-a202-46b4-9f59-d5e77af51dd0" providerId="ADAL" clId="{48F4B549-225D-9746-B0D7-696A3DB8FF24}" dt="2024-05-14T15:32:12.490" v="10564"/>
          <ac:spMkLst>
            <pc:docMk/>
            <pc:sldMk cId="1902620818" sldId="4529"/>
            <ac:spMk id="25" creationId="{3DAD1565-D99C-ACAF-88E5-BDF22C1D226A}"/>
          </ac:spMkLst>
        </pc:spChg>
        <pc:spChg chg="add mod">
          <ac:chgData name="Potter, Jon" userId="c258a90c-a202-46b4-9f59-d5e77af51dd0" providerId="ADAL" clId="{48F4B549-225D-9746-B0D7-696A3DB8FF24}" dt="2024-05-14T15:32:12.490" v="10564"/>
          <ac:spMkLst>
            <pc:docMk/>
            <pc:sldMk cId="1902620818" sldId="4529"/>
            <ac:spMk id="42" creationId="{AF863975-466B-1870-FCD0-09603F29C0AD}"/>
          </ac:spMkLst>
        </pc:spChg>
        <pc:spChg chg="mod">
          <ac:chgData name="Potter, Jon" userId="c258a90c-a202-46b4-9f59-d5e77af51dd0" providerId="ADAL" clId="{48F4B549-225D-9746-B0D7-696A3DB8FF24}" dt="2024-05-14T15:32:12.666" v="10565"/>
          <ac:spMkLst>
            <pc:docMk/>
            <pc:sldMk cId="1902620818" sldId="4529"/>
            <ac:spMk id="46" creationId="{217C73CC-BC4D-7CF0-89EF-9988A01E730A}"/>
          </ac:spMkLst>
        </pc:spChg>
        <pc:spChg chg="add mod">
          <ac:chgData name="Potter, Jon" userId="c258a90c-a202-46b4-9f59-d5e77af51dd0" providerId="ADAL" clId="{48F4B549-225D-9746-B0D7-696A3DB8FF24}" dt="2024-05-14T15:32:12.666" v="10565"/>
          <ac:spMkLst>
            <pc:docMk/>
            <pc:sldMk cId="1902620818" sldId="4529"/>
            <ac:spMk id="55" creationId="{0F6EC19D-14FC-C89B-563B-359190DB7E85}"/>
          </ac:spMkLst>
        </pc:spChg>
        <pc:spChg chg="mod">
          <ac:chgData name="Potter, Jon" userId="c258a90c-a202-46b4-9f59-d5e77af51dd0" providerId="ADAL" clId="{48F4B549-225D-9746-B0D7-696A3DB8FF24}" dt="2024-05-14T15:32:12.943" v="10566"/>
          <ac:spMkLst>
            <pc:docMk/>
            <pc:sldMk cId="1902620818" sldId="4529"/>
            <ac:spMk id="57" creationId="{C9FBF026-DCFD-8473-7146-2199B346ACFE}"/>
          </ac:spMkLst>
        </pc:spChg>
        <pc:spChg chg="add mod">
          <ac:chgData name="Potter, Jon" userId="c258a90c-a202-46b4-9f59-d5e77af51dd0" providerId="ADAL" clId="{48F4B549-225D-9746-B0D7-696A3DB8FF24}" dt="2024-05-14T15:32:12.943" v="10566"/>
          <ac:spMkLst>
            <pc:docMk/>
            <pc:sldMk cId="1902620818" sldId="4529"/>
            <ac:spMk id="59" creationId="{1D14138A-0FEC-B9F1-506C-0AF877789D2A}"/>
          </ac:spMkLst>
        </pc:spChg>
        <pc:spChg chg="mod topLvl">
          <ac:chgData name="Potter, Jon" userId="c258a90c-a202-46b4-9f59-d5e77af51dd0" providerId="ADAL" clId="{48F4B549-225D-9746-B0D7-696A3DB8FF24}" dt="2024-05-14T15:38:03.721" v="10648" actId="164"/>
          <ac:spMkLst>
            <pc:docMk/>
            <pc:sldMk cId="1902620818" sldId="4529"/>
            <ac:spMk id="63" creationId="{242C2CB7-C296-C56C-A0C9-28E95894DE71}"/>
          </ac:spMkLst>
        </pc:spChg>
        <pc:spChg chg="mod topLvl">
          <ac:chgData name="Potter, Jon" userId="c258a90c-a202-46b4-9f59-d5e77af51dd0" providerId="ADAL" clId="{48F4B549-225D-9746-B0D7-696A3DB8FF24}" dt="2024-05-14T15:38:03.721" v="10648" actId="164"/>
          <ac:spMkLst>
            <pc:docMk/>
            <pc:sldMk cId="1902620818" sldId="4529"/>
            <ac:spMk id="64" creationId="{84FEC863-27F2-9D7E-2E3B-EEE2FB18CC1F}"/>
          </ac:spMkLst>
        </pc:spChg>
        <pc:spChg chg="mod">
          <ac:chgData name="Potter, Jon" userId="c258a90c-a202-46b4-9f59-d5e77af51dd0" providerId="ADAL" clId="{48F4B549-225D-9746-B0D7-696A3DB8FF24}" dt="2024-05-14T15:34:32.503" v="10608" actId="20577"/>
          <ac:spMkLst>
            <pc:docMk/>
            <pc:sldMk cId="1902620818" sldId="4529"/>
            <ac:spMk id="68" creationId="{243BD5BC-9000-A9FF-CAA4-B4DE6492D328}"/>
          </ac:spMkLst>
        </pc:spChg>
        <pc:spChg chg="mod">
          <ac:chgData name="Potter, Jon" userId="c258a90c-a202-46b4-9f59-d5e77af51dd0" providerId="ADAL" clId="{48F4B549-225D-9746-B0D7-696A3DB8FF24}" dt="2024-05-14T15:32:28.058" v="10571"/>
          <ac:spMkLst>
            <pc:docMk/>
            <pc:sldMk cId="1902620818" sldId="4529"/>
            <ac:spMk id="69" creationId="{06D43A74-C54C-54A5-A399-916DB1F058A6}"/>
          </ac:spMkLst>
        </pc:spChg>
        <pc:spChg chg="mod">
          <ac:chgData name="Potter, Jon" userId="c258a90c-a202-46b4-9f59-d5e77af51dd0" providerId="ADAL" clId="{48F4B549-225D-9746-B0D7-696A3DB8FF24}" dt="2024-05-14T15:34:35.116" v="10614" actId="20577"/>
          <ac:spMkLst>
            <pc:docMk/>
            <pc:sldMk cId="1902620818" sldId="4529"/>
            <ac:spMk id="73" creationId="{C55A2C2D-BFFA-908D-64FE-EFB258E8EFE8}"/>
          </ac:spMkLst>
        </pc:spChg>
        <pc:spChg chg="add del mod">
          <ac:chgData name="Potter, Jon" userId="c258a90c-a202-46b4-9f59-d5e77af51dd0" providerId="ADAL" clId="{48F4B549-225D-9746-B0D7-696A3DB8FF24}" dt="2024-05-14T15:35:52.120" v="10633" actId="478"/>
          <ac:spMkLst>
            <pc:docMk/>
            <pc:sldMk cId="1902620818" sldId="4529"/>
            <ac:spMk id="74" creationId="{ADDE5B5A-BAA2-9C16-B8E5-0A668C2A8FEF}"/>
          </ac:spMkLst>
        </pc:spChg>
        <pc:spChg chg="add mod">
          <ac:chgData name="Potter, Jon" userId="c258a90c-a202-46b4-9f59-d5e77af51dd0" providerId="ADAL" clId="{48F4B549-225D-9746-B0D7-696A3DB8FF24}" dt="2024-05-14T15:36:55.925" v="10644" actId="571"/>
          <ac:spMkLst>
            <pc:docMk/>
            <pc:sldMk cId="1902620818" sldId="4529"/>
            <ac:spMk id="82" creationId="{5F280C81-DC69-18BF-AE3A-908EDA9863DF}"/>
          </ac:spMkLst>
        </pc:spChg>
        <pc:spChg chg="add mod">
          <ac:chgData name="Potter, Jon" userId="c258a90c-a202-46b4-9f59-d5e77af51dd0" providerId="ADAL" clId="{48F4B549-225D-9746-B0D7-696A3DB8FF24}" dt="2024-05-14T15:39:55.995" v="10669" actId="1076"/>
          <ac:spMkLst>
            <pc:docMk/>
            <pc:sldMk cId="1902620818" sldId="4529"/>
            <ac:spMk id="88" creationId="{72CFD409-2D2F-39DC-E277-A6E053E84B23}"/>
          </ac:spMkLst>
        </pc:spChg>
        <pc:grpChg chg="del">
          <ac:chgData name="Potter, Jon" userId="c258a90c-a202-46b4-9f59-d5e77af51dd0" providerId="ADAL" clId="{48F4B549-225D-9746-B0D7-696A3DB8FF24}" dt="2024-05-14T15:30:15.965" v="10519" actId="165"/>
          <ac:grpSpMkLst>
            <pc:docMk/>
            <pc:sldMk cId="1902620818" sldId="4529"/>
            <ac:grpSpMk id="6" creationId="{80157CC4-F5B3-E29C-5240-6AEEA154CC38}"/>
          </ac:grpSpMkLst>
        </pc:grpChg>
        <pc:grpChg chg="del mod">
          <ac:chgData name="Potter, Jon" userId="c258a90c-a202-46b4-9f59-d5e77af51dd0" providerId="ADAL" clId="{48F4B549-225D-9746-B0D7-696A3DB8FF24}" dt="2024-05-14T15:32:05.109" v="10561" actId="478"/>
          <ac:grpSpMkLst>
            <pc:docMk/>
            <pc:sldMk cId="1902620818" sldId="4529"/>
            <ac:grpSpMk id="11" creationId="{E26A321B-3888-B7F2-CA68-28319CBC6C50}"/>
          </ac:grpSpMkLst>
        </pc:grpChg>
        <pc:grpChg chg="del mod">
          <ac:chgData name="Potter, Jon" userId="c258a90c-a202-46b4-9f59-d5e77af51dd0" providerId="ADAL" clId="{48F4B549-225D-9746-B0D7-696A3DB8FF24}" dt="2024-05-14T15:32:58.384" v="10583" actId="478"/>
          <ac:grpSpMkLst>
            <pc:docMk/>
            <pc:sldMk cId="1902620818" sldId="4529"/>
            <ac:grpSpMk id="13" creationId="{2A825B98-73B0-A09D-EC34-F0850CAA56A4}"/>
          </ac:grpSpMkLst>
        </pc:grpChg>
        <pc:grpChg chg="del mod">
          <ac:chgData name="Potter, Jon" userId="c258a90c-a202-46b4-9f59-d5e77af51dd0" providerId="ADAL" clId="{48F4B549-225D-9746-B0D7-696A3DB8FF24}" dt="2024-05-14T15:32:01.925" v="10558" actId="478"/>
          <ac:grpSpMkLst>
            <pc:docMk/>
            <pc:sldMk cId="1902620818" sldId="4529"/>
            <ac:grpSpMk id="14" creationId="{9B85629A-05F1-2FA1-433D-97FC4077BA1C}"/>
          </ac:grpSpMkLst>
        </pc:grpChg>
        <pc:grpChg chg="add del mod topLvl">
          <ac:chgData name="Potter, Jon" userId="c258a90c-a202-46b4-9f59-d5e77af51dd0" providerId="ADAL" clId="{48F4B549-225D-9746-B0D7-696A3DB8FF24}" dt="2024-05-14T15:37:41.371" v="10646" actId="165"/>
          <ac:grpSpMkLst>
            <pc:docMk/>
            <pc:sldMk cId="1902620818" sldId="4529"/>
            <ac:grpSpMk id="17" creationId="{FA0B8145-A7F7-4D98-CCF4-51D37874609A}"/>
          </ac:grpSpMkLst>
        </pc:grpChg>
        <pc:grpChg chg="del mod">
          <ac:chgData name="Potter, Jon" userId="c258a90c-a202-46b4-9f59-d5e77af51dd0" providerId="ADAL" clId="{48F4B549-225D-9746-B0D7-696A3DB8FF24}" dt="2024-05-14T15:36:31.806" v="10638" actId="478"/>
          <ac:grpSpMkLst>
            <pc:docMk/>
            <pc:sldMk cId="1902620818" sldId="4529"/>
            <ac:grpSpMk id="19" creationId="{EE030BB6-6CB1-2349-1F37-B709F2AEA7AF}"/>
          </ac:grpSpMkLst>
        </pc:grpChg>
        <pc:grpChg chg="del mod">
          <ac:chgData name="Potter, Jon" userId="c258a90c-a202-46b4-9f59-d5e77af51dd0" providerId="ADAL" clId="{48F4B549-225D-9746-B0D7-696A3DB8FF24}" dt="2024-05-14T15:36:32.632" v="10639" actId="478"/>
          <ac:grpSpMkLst>
            <pc:docMk/>
            <pc:sldMk cId="1902620818" sldId="4529"/>
            <ac:grpSpMk id="20" creationId="{A64D9C1F-0D21-C413-961B-CCADF58E1908}"/>
          </ac:grpSpMkLst>
        </pc:grpChg>
        <pc:grpChg chg="add mod">
          <ac:chgData name="Potter, Jon" userId="c258a90c-a202-46b4-9f59-d5e77af51dd0" providerId="ADAL" clId="{48F4B549-225D-9746-B0D7-696A3DB8FF24}" dt="2024-05-14T15:32:12.490" v="10564"/>
          <ac:grpSpMkLst>
            <pc:docMk/>
            <pc:sldMk cId="1902620818" sldId="4529"/>
            <ac:grpSpMk id="21" creationId="{80C9109C-71F5-82D7-15D1-411B5EBB2C73}"/>
          </ac:grpSpMkLst>
        </pc:grpChg>
        <pc:grpChg chg="del mod">
          <ac:chgData name="Potter, Jon" userId="c258a90c-a202-46b4-9f59-d5e77af51dd0" providerId="ADAL" clId="{48F4B549-225D-9746-B0D7-696A3DB8FF24}" dt="2024-05-14T15:36:33.122" v="10640" actId="478"/>
          <ac:grpSpMkLst>
            <pc:docMk/>
            <pc:sldMk cId="1902620818" sldId="4529"/>
            <ac:grpSpMk id="22" creationId="{74C79525-F353-3F17-5EFF-4FE2605DA2A1}"/>
          </ac:grpSpMkLst>
        </pc:grpChg>
        <pc:grpChg chg="del mod">
          <ac:chgData name="Potter, Jon" userId="c258a90c-a202-46b4-9f59-d5e77af51dd0" providerId="ADAL" clId="{48F4B549-225D-9746-B0D7-696A3DB8FF24}" dt="2024-05-14T15:36:33.654" v="10641" actId="478"/>
          <ac:grpSpMkLst>
            <pc:docMk/>
            <pc:sldMk cId="1902620818" sldId="4529"/>
            <ac:grpSpMk id="23" creationId="{8B00EA5E-8860-FEF3-108A-4B192D4C0A89}"/>
          </ac:grpSpMkLst>
        </pc:grpChg>
        <pc:grpChg chg="del">
          <ac:chgData name="Potter, Jon" userId="c258a90c-a202-46b4-9f59-d5e77af51dd0" providerId="ADAL" clId="{48F4B549-225D-9746-B0D7-696A3DB8FF24}" dt="2024-05-14T15:29:32.710" v="10511" actId="478"/>
          <ac:grpSpMkLst>
            <pc:docMk/>
            <pc:sldMk cId="1902620818" sldId="4529"/>
            <ac:grpSpMk id="26" creationId="{DCE55771-00FD-08DB-57F2-1C7DC123FB26}"/>
          </ac:grpSpMkLst>
        </pc:grpChg>
        <pc:grpChg chg="add mod">
          <ac:chgData name="Potter, Jon" userId="c258a90c-a202-46b4-9f59-d5e77af51dd0" providerId="ADAL" clId="{48F4B549-225D-9746-B0D7-696A3DB8FF24}" dt="2024-05-14T15:32:12.666" v="10565"/>
          <ac:grpSpMkLst>
            <pc:docMk/>
            <pc:sldMk cId="1902620818" sldId="4529"/>
            <ac:grpSpMk id="44" creationId="{A9C6BE33-655F-9D27-A2E1-4E2E1EDE6CCC}"/>
          </ac:grpSpMkLst>
        </pc:grpChg>
        <pc:grpChg chg="add mod">
          <ac:chgData name="Potter, Jon" userId="c258a90c-a202-46b4-9f59-d5e77af51dd0" providerId="ADAL" clId="{48F4B549-225D-9746-B0D7-696A3DB8FF24}" dt="2024-05-14T15:32:19.693" v="10568" actId="1076"/>
          <ac:grpSpMkLst>
            <pc:docMk/>
            <pc:sldMk cId="1902620818" sldId="4529"/>
            <ac:grpSpMk id="56" creationId="{D598D0BD-A25E-090B-AE45-46D22E160F36}"/>
          </ac:grpSpMkLst>
        </pc:grpChg>
        <pc:grpChg chg="add del mod">
          <ac:chgData name="Potter, Jon" userId="c258a90c-a202-46b4-9f59-d5e77af51dd0" providerId="ADAL" clId="{48F4B549-225D-9746-B0D7-696A3DB8FF24}" dt="2024-05-14T15:37:16.627" v="10645" actId="165"/>
          <ac:grpSpMkLst>
            <pc:docMk/>
            <pc:sldMk cId="1902620818" sldId="4529"/>
            <ac:grpSpMk id="60" creationId="{A6425594-A9DA-4605-86D0-264CF8678122}"/>
          </ac:grpSpMkLst>
        </pc:grpChg>
        <pc:grpChg chg="add del mod">
          <ac:chgData name="Potter, Jon" userId="c258a90c-a202-46b4-9f59-d5e77af51dd0" providerId="ADAL" clId="{48F4B549-225D-9746-B0D7-696A3DB8FF24}" dt="2024-05-14T15:34:09.923" v="10597" actId="165"/>
          <ac:grpSpMkLst>
            <pc:docMk/>
            <pc:sldMk cId="1902620818" sldId="4529"/>
            <ac:grpSpMk id="61" creationId="{64350854-4CE3-528A-B4A2-F92990721B98}"/>
          </ac:grpSpMkLst>
        </pc:grpChg>
        <pc:grpChg chg="del mod">
          <ac:chgData name="Potter, Jon" userId="c258a90c-a202-46b4-9f59-d5e77af51dd0" providerId="ADAL" clId="{48F4B549-225D-9746-B0D7-696A3DB8FF24}" dt="2024-05-14T15:33:10.058" v="10589" actId="478"/>
          <ac:grpSpMkLst>
            <pc:docMk/>
            <pc:sldMk cId="1902620818" sldId="4529"/>
            <ac:grpSpMk id="62" creationId="{40D3ECAD-1F7C-3C84-C495-EAAE521AD6EE}"/>
          </ac:grpSpMkLst>
        </pc:grpChg>
        <pc:grpChg chg="add mod">
          <ac:chgData name="Potter, Jon" userId="c258a90c-a202-46b4-9f59-d5e77af51dd0" providerId="ADAL" clId="{48F4B549-225D-9746-B0D7-696A3DB8FF24}" dt="2024-05-14T15:38:12.406" v="10649" actId="164"/>
          <ac:grpSpMkLst>
            <pc:docMk/>
            <pc:sldMk cId="1902620818" sldId="4529"/>
            <ac:grpSpMk id="66" creationId="{0B20D44A-FA66-DFB6-CFEE-79188BF085DA}"/>
          </ac:grpSpMkLst>
        </pc:grpChg>
        <pc:grpChg chg="del mod">
          <ac:chgData name="Potter, Jon" userId="c258a90c-a202-46b4-9f59-d5e77af51dd0" providerId="ADAL" clId="{48F4B549-225D-9746-B0D7-696A3DB8FF24}" dt="2024-05-14T15:34:51.289" v="10616" actId="478"/>
          <ac:grpSpMkLst>
            <pc:docMk/>
            <pc:sldMk cId="1902620818" sldId="4529"/>
            <ac:grpSpMk id="67" creationId="{5289283F-D002-7E6C-28A3-26BAD1E6E4B7}"/>
          </ac:grpSpMkLst>
        </pc:grpChg>
        <pc:grpChg chg="add mod">
          <ac:chgData name="Potter, Jon" userId="c258a90c-a202-46b4-9f59-d5e77af51dd0" providerId="ADAL" clId="{48F4B549-225D-9746-B0D7-696A3DB8FF24}" dt="2024-05-14T15:38:16.925" v="10650" actId="164"/>
          <ac:grpSpMkLst>
            <pc:docMk/>
            <pc:sldMk cId="1902620818" sldId="4529"/>
            <ac:grpSpMk id="71" creationId="{6B3A9019-2CA8-1AD5-9BE2-F3062231A70E}"/>
          </ac:grpSpMkLst>
        </pc:grpChg>
        <pc:grpChg chg="add del mod">
          <ac:chgData name="Potter, Jon" userId="c258a90c-a202-46b4-9f59-d5e77af51dd0" providerId="ADAL" clId="{48F4B549-225D-9746-B0D7-696A3DB8FF24}" dt="2024-05-14T15:35:53.278" v="10634" actId="478"/>
          <ac:grpSpMkLst>
            <pc:docMk/>
            <pc:sldMk cId="1902620818" sldId="4529"/>
            <ac:grpSpMk id="72" creationId="{A6A4E790-1A1C-C154-BD7F-46C71333FAB7}"/>
          </ac:grpSpMkLst>
        </pc:grpChg>
        <pc:grpChg chg="add mod">
          <ac:chgData name="Potter, Jon" userId="c258a90c-a202-46b4-9f59-d5e77af51dd0" providerId="ADAL" clId="{48F4B549-225D-9746-B0D7-696A3DB8FF24}" dt="2024-05-14T15:40:03.975" v="10681" actId="1035"/>
          <ac:grpSpMkLst>
            <pc:docMk/>
            <pc:sldMk cId="1902620818" sldId="4529"/>
            <ac:grpSpMk id="83" creationId="{40E60EED-0A7E-C053-1319-674C38C93D20}"/>
          </ac:grpSpMkLst>
        </pc:grpChg>
        <pc:grpChg chg="add mod">
          <ac:chgData name="Potter, Jon" userId="c258a90c-a202-46b4-9f59-d5e77af51dd0" providerId="ADAL" clId="{48F4B549-225D-9746-B0D7-696A3DB8FF24}" dt="2024-05-14T15:40:03.975" v="10681" actId="1035"/>
          <ac:grpSpMkLst>
            <pc:docMk/>
            <pc:sldMk cId="1902620818" sldId="4529"/>
            <ac:grpSpMk id="84" creationId="{6AEEED59-B36B-243E-895F-D11139A05EE0}"/>
          </ac:grpSpMkLst>
        </pc:grpChg>
        <pc:grpChg chg="add mod">
          <ac:chgData name="Potter, Jon" userId="c258a90c-a202-46b4-9f59-d5e77af51dd0" providerId="ADAL" clId="{48F4B549-225D-9746-B0D7-696A3DB8FF24}" dt="2024-05-14T15:40:03.975" v="10681" actId="1035"/>
          <ac:grpSpMkLst>
            <pc:docMk/>
            <pc:sldMk cId="1902620818" sldId="4529"/>
            <ac:grpSpMk id="85" creationId="{463287A7-CBE2-9858-5371-A3EDCBA90EF3}"/>
          </ac:grpSpMkLst>
        </pc:grpChg>
        <pc:grpChg chg="add mod">
          <ac:chgData name="Potter, Jon" userId="c258a90c-a202-46b4-9f59-d5e77af51dd0" providerId="ADAL" clId="{48F4B549-225D-9746-B0D7-696A3DB8FF24}" dt="2024-05-14T15:40:03.975" v="10681" actId="1035"/>
          <ac:grpSpMkLst>
            <pc:docMk/>
            <pc:sldMk cId="1902620818" sldId="4529"/>
            <ac:grpSpMk id="86" creationId="{8CA94D82-7E87-8744-1760-8622D6BD0CF2}"/>
          </ac:grpSpMkLst>
        </pc:grpChg>
        <pc:picChg chg="del mod topLvl">
          <ac:chgData name="Potter, Jon" userId="c258a90c-a202-46b4-9f59-d5e77af51dd0" providerId="ADAL" clId="{48F4B549-225D-9746-B0D7-696A3DB8FF24}" dt="2024-05-14T15:31:26.679" v="10537" actId="478"/>
          <ac:picMkLst>
            <pc:docMk/>
            <pc:sldMk cId="1902620818" sldId="4529"/>
            <ac:picMk id="8" creationId="{4A4BE793-5C72-12AD-9244-951532C49465}"/>
          </ac:picMkLst>
        </pc:picChg>
        <pc:picChg chg="add mod topLvl">
          <ac:chgData name="Potter, Jon" userId="c258a90c-a202-46b4-9f59-d5e77af51dd0" providerId="ADAL" clId="{48F4B549-225D-9746-B0D7-696A3DB8FF24}" dt="2024-05-14T15:42:11.548" v="10713" actId="207"/>
          <ac:picMkLst>
            <pc:docMk/>
            <pc:sldMk cId="1902620818" sldId="4529"/>
            <ac:picMk id="10" creationId="{41216425-3431-6842-826C-172ACFA16A5B}"/>
          </ac:picMkLst>
        </pc:picChg>
        <pc:picChg chg="mod">
          <ac:chgData name="Potter, Jon" userId="c258a90c-a202-46b4-9f59-d5e77af51dd0" providerId="ADAL" clId="{48F4B549-225D-9746-B0D7-696A3DB8FF24}" dt="2024-05-14T15:32:12.490" v="10564"/>
          <ac:picMkLst>
            <pc:docMk/>
            <pc:sldMk cId="1902620818" sldId="4529"/>
            <ac:picMk id="38" creationId="{7E2354E7-F203-AD71-B73C-83C56E81BF79}"/>
          </ac:picMkLst>
        </pc:picChg>
        <pc:picChg chg="mod">
          <ac:chgData name="Potter, Jon" userId="c258a90c-a202-46b4-9f59-d5e77af51dd0" providerId="ADAL" clId="{48F4B549-225D-9746-B0D7-696A3DB8FF24}" dt="2024-05-14T15:32:12.666" v="10565"/>
          <ac:picMkLst>
            <pc:docMk/>
            <pc:sldMk cId="1902620818" sldId="4529"/>
            <ac:picMk id="49" creationId="{9261CE40-80C9-3FDD-BE91-C570C8A2226B}"/>
          </ac:picMkLst>
        </pc:picChg>
        <pc:picChg chg="mod">
          <ac:chgData name="Potter, Jon" userId="c258a90c-a202-46b4-9f59-d5e77af51dd0" providerId="ADAL" clId="{48F4B549-225D-9746-B0D7-696A3DB8FF24}" dt="2024-05-14T15:32:12.943" v="10566"/>
          <ac:picMkLst>
            <pc:docMk/>
            <pc:sldMk cId="1902620818" sldId="4529"/>
            <ac:picMk id="58" creationId="{1E4D2FBF-DEED-9BBE-951F-9A53AD33010D}"/>
          </ac:picMkLst>
        </pc:picChg>
        <pc:picChg chg="del mod">
          <ac:chgData name="Potter, Jon" userId="c258a90c-a202-46b4-9f59-d5e77af51dd0" providerId="ADAL" clId="{48F4B549-225D-9746-B0D7-696A3DB8FF24}" dt="2024-05-14T15:33:10.058" v="10589" actId="478"/>
          <ac:picMkLst>
            <pc:docMk/>
            <pc:sldMk cId="1902620818" sldId="4529"/>
            <ac:picMk id="65" creationId="{C69AA307-BC3A-8B00-D6F7-CA4B4C468883}"/>
          </ac:picMkLst>
        </pc:picChg>
        <pc:picChg chg="del mod">
          <ac:chgData name="Potter, Jon" userId="c258a90c-a202-46b4-9f59-d5e77af51dd0" providerId="ADAL" clId="{48F4B549-225D-9746-B0D7-696A3DB8FF24}" dt="2024-05-14T15:34:51.289" v="10616" actId="478"/>
          <ac:picMkLst>
            <pc:docMk/>
            <pc:sldMk cId="1902620818" sldId="4529"/>
            <ac:picMk id="70" creationId="{D9641425-2064-A488-2B60-F5677BE61B90}"/>
          </ac:picMkLst>
        </pc:picChg>
        <pc:picChg chg="del mod">
          <ac:chgData name="Potter, Jon" userId="c258a90c-a202-46b4-9f59-d5e77af51dd0" providerId="ADAL" clId="{48F4B549-225D-9746-B0D7-696A3DB8FF24}" dt="2024-05-14T15:35:53.278" v="10634" actId="478"/>
          <ac:picMkLst>
            <pc:docMk/>
            <pc:sldMk cId="1902620818" sldId="4529"/>
            <ac:picMk id="75" creationId="{0EE3E8DA-5542-B397-ACF4-A6863F25DD0E}"/>
          </ac:picMkLst>
        </pc:picChg>
        <pc:picChg chg="add mod">
          <ac:chgData name="Potter, Jon" userId="c258a90c-a202-46b4-9f59-d5e77af51dd0" providerId="ADAL" clId="{48F4B549-225D-9746-B0D7-696A3DB8FF24}" dt="2024-05-14T15:42:18.807" v="10714" actId="27349"/>
          <ac:picMkLst>
            <pc:docMk/>
            <pc:sldMk cId="1902620818" sldId="4529"/>
            <ac:picMk id="77" creationId="{D21124FC-9D48-C6B5-782E-9F72C3FD152D}"/>
          </ac:picMkLst>
        </pc:picChg>
        <pc:picChg chg="add mod">
          <ac:chgData name="Potter, Jon" userId="c258a90c-a202-46b4-9f59-d5e77af51dd0" providerId="ADAL" clId="{48F4B549-225D-9746-B0D7-696A3DB8FF24}" dt="2024-05-14T15:42:21.635" v="10715" actId="27349"/>
          <ac:picMkLst>
            <pc:docMk/>
            <pc:sldMk cId="1902620818" sldId="4529"/>
            <ac:picMk id="79" creationId="{B8B89023-6D6C-326F-F3A8-F21DD3E1BD4D}"/>
          </ac:picMkLst>
        </pc:picChg>
        <pc:picChg chg="add mod">
          <ac:chgData name="Potter, Jon" userId="c258a90c-a202-46b4-9f59-d5e77af51dd0" providerId="ADAL" clId="{48F4B549-225D-9746-B0D7-696A3DB8FF24}" dt="2024-05-14T15:42:24.247" v="10716" actId="27349"/>
          <ac:picMkLst>
            <pc:docMk/>
            <pc:sldMk cId="1902620818" sldId="4529"/>
            <ac:picMk id="81" creationId="{300568C7-CE5F-8CFC-A938-2832B3FFD7C3}"/>
          </ac:picMkLst>
        </pc:picChg>
      </pc:sldChg>
      <pc:sldChg chg="modSp del mod">
        <pc:chgData name="Potter, Jon" userId="c258a90c-a202-46b4-9f59-d5e77af51dd0" providerId="ADAL" clId="{48F4B549-225D-9746-B0D7-696A3DB8FF24}" dt="2024-05-16T19:06:33.297" v="13016" actId="2696"/>
        <pc:sldMkLst>
          <pc:docMk/>
          <pc:sldMk cId="1632426716" sldId="4540"/>
        </pc:sldMkLst>
        <pc:spChg chg="mod">
          <ac:chgData name="Potter, Jon" userId="c258a90c-a202-46b4-9f59-d5e77af51dd0" providerId="ADAL" clId="{48F4B549-225D-9746-B0D7-696A3DB8FF24}" dt="2024-04-22T20:57:00.123" v="307" actId="20577"/>
          <ac:spMkLst>
            <pc:docMk/>
            <pc:sldMk cId="1632426716" sldId="4540"/>
            <ac:spMk id="7" creationId="{D72E5736-6D52-C06F-9764-044B50DF6975}"/>
          </ac:spMkLst>
        </pc:spChg>
      </pc:sldChg>
      <pc:sldChg chg="del">
        <pc:chgData name="Potter, Jon" userId="c258a90c-a202-46b4-9f59-d5e77af51dd0" providerId="ADAL" clId="{48F4B549-225D-9746-B0D7-696A3DB8FF24}" dt="2024-05-17T19:29:18.499" v="20658" actId="2696"/>
        <pc:sldMkLst>
          <pc:docMk/>
          <pc:sldMk cId="237911108" sldId="4541"/>
        </pc:sldMkLst>
      </pc:sldChg>
      <pc:sldChg chg="addSp delSp modSp add del mod">
        <pc:chgData name="Potter, Jon" userId="c258a90c-a202-46b4-9f59-d5e77af51dd0" providerId="ADAL" clId="{48F4B549-225D-9746-B0D7-696A3DB8FF24}" dt="2024-05-17T15:27:47.740" v="16657" actId="2696"/>
        <pc:sldMkLst>
          <pc:docMk/>
          <pc:sldMk cId="1855740163" sldId="4543"/>
        </pc:sldMkLst>
        <pc:spChg chg="add del mod">
          <ac:chgData name="Potter, Jon" userId="c258a90c-a202-46b4-9f59-d5e77af51dd0" providerId="ADAL" clId="{48F4B549-225D-9746-B0D7-696A3DB8FF24}" dt="2024-05-17T15:20:20.572" v="16476" actId="478"/>
          <ac:spMkLst>
            <pc:docMk/>
            <pc:sldMk cId="1855740163" sldId="4543"/>
            <ac:spMk id="2" creationId="{FE8B5525-9420-13EE-E797-8658DB35E6DC}"/>
          </ac:spMkLst>
        </pc:spChg>
        <pc:spChg chg="mod">
          <ac:chgData name="Potter, Jon" userId="c258a90c-a202-46b4-9f59-d5e77af51dd0" providerId="ADAL" clId="{48F4B549-225D-9746-B0D7-696A3DB8FF24}" dt="2024-05-17T15:20:15.294" v="16475" actId="20577"/>
          <ac:spMkLst>
            <pc:docMk/>
            <pc:sldMk cId="1855740163" sldId="4543"/>
            <ac:spMk id="5" creationId="{FC397D93-210C-D09B-4BE6-6EF658751BCE}"/>
          </ac:spMkLst>
        </pc:spChg>
        <pc:spChg chg="mod">
          <ac:chgData name="Potter, Jon" userId="c258a90c-a202-46b4-9f59-d5e77af51dd0" providerId="ADAL" clId="{48F4B549-225D-9746-B0D7-696A3DB8FF24}" dt="2024-05-17T15:19:29.775" v="16428" actId="14100"/>
          <ac:spMkLst>
            <pc:docMk/>
            <pc:sldMk cId="1855740163" sldId="4543"/>
            <ac:spMk id="7" creationId="{A667C4F9-E4C4-5879-B918-35DAB4028C48}"/>
          </ac:spMkLst>
        </pc:spChg>
      </pc:sldChg>
      <pc:sldChg chg="modSp del mod">
        <pc:chgData name="Potter, Jon" userId="c258a90c-a202-46b4-9f59-d5e77af51dd0" providerId="ADAL" clId="{48F4B549-225D-9746-B0D7-696A3DB8FF24}" dt="2024-04-22T20:58:02.999" v="319" actId="2696"/>
        <pc:sldMkLst>
          <pc:docMk/>
          <pc:sldMk cId="3595032434" sldId="4543"/>
        </pc:sldMkLst>
        <pc:spChg chg="mod">
          <ac:chgData name="Potter, Jon" userId="c258a90c-a202-46b4-9f59-d5e77af51dd0" providerId="ADAL" clId="{48F4B549-225D-9746-B0D7-696A3DB8FF24}" dt="2024-04-22T15:42:22.879" v="164" actId="27636"/>
          <ac:spMkLst>
            <pc:docMk/>
            <pc:sldMk cId="3595032434" sldId="4543"/>
            <ac:spMk id="7" creationId="{A667C4F9-E4C4-5879-B918-35DAB4028C48}"/>
          </ac:spMkLst>
        </pc:spChg>
      </pc:sldChg>
      <pc:sldChg chg="modSp new del mod">
        <pc:chgData name="Potter, Jon" userId="c258a90c-a202-46b4-9f59-d5e77af51dd0" providerId="ADAL" clId="{48F4B549-225D-9746-B0D7-696A3DB8FF24}" dt="2024-05-13T22:08:06.870" v="9501" actId="2696"/>
        <pc:sldMkLst>
          <pc:docMk/>
          <pc:sldMk cId="2325830493" sldId="4544"/>
        </pc:sldMkLst>
        <pc:spChg chg="mod">
          <ac:chgData name="Potter, Jon" userId="c258a90c-a202-46b4-9f59-d5e77af51dd0" providerId="ADAL" clId="{48F4B549-225D-9746-B0D7-696A3DB8FF24}" dt="2024-04-22T19:01:51.405" v="180" actId="20577"/>
          <ac:spMkLst>
            <pc:docMk/>
            <pc:sldMk cId="2325830493" sldId="4544"/>
            <ac:spMk id="2" creationId="{7054D417-E138-9552-1932-4CD5E845D1CA}"/>
          </ac:spMkLst>
        </pc:spChg>
        <pc:spChg chg="mod">
          <ac:chgData name="Potter, Jon" userId="c258a90c-a202-46b4-9f59-d5e77af51dd0" providerId="ADAL" clId="{48F4B549-225D-9746-B0D7-696A3DB8FF24}" dt="2024-04-30T15:38:57.830" v="772" actId="20577"/>
          <ac:spMkLst>
            <pc:docMk/>
            <pc:sldMk cId="2325830493" sldId="4544"/>
            <ac:spMk id="3" creationId="{011E7A53-C7CE-C925-9263-CEE44F705FE9}"/>
          </ac:spMkLst>
        </pc:spChg>
      </pc:sldChg>
      <pc:sldChg chg="modSp add del mod ord">
        <pc:chgData name="Potter, Jon" userId="c258a90c-a202-46b4-9f59-d5e77af51dd0" providerId="ADAL" clId="{48F4B549-225D-9746-B0D7-696A3DB8FF24}" dt="2024-05-15T18:42:36.039" v="12791" actId="2696"/>
        <pc:sldMkLst>
          <pc:docMk/>
          <pc:sldMk cId="3316424382" sldId="4545"/>
        </pc:sldMkLst>
        <pc:spChg chg="mod">
          <ac:chgData name="Potter, Jon" userId="c258a90c-a202-46b4-9f59-d5e77af51dd0" providerId="ADAL" clId="{48F4B549-225D-9746-B0D7-696A3DB8FF24}" dt="2024-04-22T19:02:34.793" v="230" actId="20577"/>
          <ac:spMkLst>
            <pc:docMk/>
            <pc:sldMk cId="3316424382" sldId="4545"/>
            <ac:spMk id="2" creationId="{7054D417-E138-9552-1932-4CD5E845D1CA}"/>
          </ac:spMkLst>
        </pc:spChg>
        <pc:spChg chg="mod">
          <ac:chgData name="Potter, Jon" userId="c258a90c-a202-46b4-9f59-d5e77af51dd0" providerId="ADAL" clId="{48F4B549-225D-9746-B0D7-696A3DB8FF24}" dt="2024-04-22T19:02:59.161" v="244" actId="5793"/>
          <ac:spMkLst>
            <pc:docMk/>
            <pc:sldMk cId="3316424382" sldId="4545"/>
            <ac:spMk id="3" creationId="{011E7A53-C7CE-C925-9263-CEE44F705FE9}"/>
          </ac:spMkLst>
        </pc:spChg>
      </pc:sldChg>
      <pc:sldChg chg="modSp add del mod ord modShow">
        <pc:chgData name="Potter, Jon" userId="c258a90c-a202-46b4-9f59-d5e77af51dd0" providerId="ADAL" clId="{48F4B549-225D-9746-B0D7-696A3DB8FF24}" dt="2024-05-13T20:53:11.129" v="8469" actId="2696"/>
        <pc:sldMkLst>
          <pc:docMk/>
          <pc:sldMk cId="4144085650" sldId="4546"/>
        </pc:sldMkLst>
        <pc:spChg chg="mod">
          <ac:chgData name="Potter, Jon" userId="c258a90c-a202-46b4-9f59-d5e77af51dd0" providerId="ADAL" clId="{48F4B549-225D-9746-B0D7-696A3DB8FF24}" dt="2024-04-22T19:02:13.466" v="201" actId="20577"/>
          <ac:spMkLst>
            <pc:docMk/>
            <pc:sldMk cId="4144085650" sldId="4546"/>
            <ac:spMk id="2" creationId="{7054D417-E138-9552-1932-4CD5E845D1CA}"/>
          </ac:spMkLst>
        </pc:spChg>
        <pc:spChg chg="mod">
          <ac:chgData name="Potter, Jon" userId="c258a90c-a202-46b4-9f59-d5e77af51dd0" providerId="ADAL" clId="{48F4B549-225D-9746-B0D7-696A3DB8FF24}" dt="2024-05-07T17:53:13.190" v="4334" actId="400"/>
          <ac:spMkLst>
            <pc:docMk/>
            <pc:sldMk cId="4144085650" sldId="4546"/>
            <ac:spMk id="3" creationId="{011E7A53-C7CE-C925-9263-CEE44F705FE9}"/>
          </ac:spMkLst>
        </pc:spChg>
      </pc:sldChg>
      <pc:sldChg chg="addSp delSp modSp add mod modClrScheme delAnim modAnim chgLayout">
        <pc:chgData name="Potter, Jon" userId="c258a90c-a202-46b4-9f59-d5e77af51dd0" providerId="ADAL" clId="{48F4B549-225D-9746-B0D7-696A3DB8FF24}" dt="2024-05-17T13:13:42.951" v="16266" actId="255"/>
        <pc:sldMkLst>
          <pc:docMk/>
          <pc:sldMk cId="1429949693" sldId="4557"/>
        </pc:sldMkLst>
        <pc:spChg chg="mod ord">
          <ac:chgData name="Potter, Jon" userId="c258a90c-a202-46b4-9f59-d5e77af51dd0" providerId="ADAL" clId="{48F4B549-225D-9746-B0D7-696A3DB8FF24}" dt="2024-05-17T13:13:42.951" v="16266" actId="255"/>
          <ac:spMkLst>
            <pc:docMk/>
            <pc:sldMk cId="1429949693" sldId="4557"/>
            <ac:spMk id="2" creationId="{9C5725DC-13EB-8652-F7E9-F59EBB347B34}"/>
          </ac:spMkLst>
        </pc:spChg>
        <pc:spChg chg="mod ord">
          <ac:chgData name="Potter, Jon" userId="c258a90c-a202-46b4-9f59-d5e77af51dd0" providerId="ADAL" clId="{48F4B549-225D-9746-B0D7-696A3DB8FF24}" dt="2024-05-16T20:06:27.494" v="14515" actId="20577"/>
          <ac:spMkLst>
            <pc:docMk/>
            <pc:sldMk cId="1429949693" sldId="4557"/>
            <ac:spMk id="3" creationId="{201C7205-0605-C832-2445-4847546B2C05}"/>
          </ac:spMkLst>
        </pc:spChg>
        <pc:spChg chg="mod ord">
          <ac:chgData name="Potter, Jon" userId="c258a90c-a202-46b4-9f59-d5e77af51dd0" providerId="ADAL" clId="{48F4B549-225D-9746-B0D7-696A3DB8FF24}" dt="2024-05-15T18:51:45.176" v="12990" actId="26606"/>
          <ac:spMkLst>
            <pc:docMk/>
            <pc:sldMk cId="1429949693" sldId="4557"/>
            <ac:spMk id="4" creationId="{5B5AC2A2-2A3C-4274-0984-D3034460DAF9}"/>
          </ac:spMkLst>
        </pc:spChg>
        <pc:spChg chg="mod">
          <ac:chgData name="Potter, Jon" userId="c258a90c-a202-46b4-9f59-d5e77af51dd0" providerId="ADAL" clId="{48F4B549-225D-9746-B0D7-696A3DB8FF24}" dt="2024-05-13T21:29:57.437" v="9029" actId="207"/>
          <ac:spMkLst>
            <pc:docMk/>
            <pc:sldMk cId="1429949693" sldId="4557"/>
            <ac:spMk id="6" creationId="{BA7ACEEC-1BDD-DFCA-E72E-9AE03356F469}"/>
          </ac:spMkLst>
        </pc:spChg>
        <pc:spChg chg="mod">
          <ac:chgData name="Potter, Jon" userId="c258a90c-a202-46b4-9f59-d5e77af51dd0" providerId="ADAL" clId="{48F4B549-225D-9746-B0D7-696A3DB8FF24}" dt="2024-05-13T21:29:57.437" v="9029" actId="207"/>
          <ac:spMkLst>
            <pc:docMk/>
            <pc:sldMk cId="1429949693" sldId="4557"/>
            <ac:spMk id="9" creationId="{F9A26C65-05D2-28F7-88AC-777322BE9FF5}"/>
          </ac:spMkLst>
        </pc:spChg>
        <pc:spChg chg="mod">
          <ac:chgData name="Potter, Jon" userId="c258a90c-a202-46b4-9f59-d5e77af51dd0" providerId="ADAL" clId="{48F4B549-225D-9746-B0D7-696A3DB8FF24}" dt="2024-05-13T21:29:57.437" v="9029" actId="207"/>
          <ac:spMkLst>
            <pc:docMk/>
            <pc:sldMk cId="1429949693" sldId="4557"/>
            <ac:spMk id="10" creationId="{E3A442B5-7FFF-FAB1-27FB-803704254DAA}"/>
          </ac:spMkLst>
        </pc:spChg>
        <pc:spChg chg="mod">
          <ac:chgData name="Potter, Jon" userId="c258a90c-a202-46b4-9f59-d5e77af51dd0" providerId="ADAL" clId="{48F4B549-225D-9746-B0D7-696A3DB8FF24}" dt="2024-05-13T21:29:57.437" v="9029" actId="207"/>
          <ac:spMkLst>
            <pc:docMk/>
            <pc:sldMk cId="1429949693" sldId="4557"/>
            <ac:spMk id="12" creationId="{2C919812-5CD5-E7F2-0DB2-E79A7A7BE84C}"/>
          </ac:spMkLst>
        </pc:spChg>
        <pc:spChg chg="mod">
          <ac:chgData name="Potter, Jon" userId="c258a90c-a202-46b4-9f59-d5e77af51dd0" providerId="ADAL" clId="{48F4B549-225D-9746-B0D7-696A3DB8FF24}" dt="2024-05-13T21:29:57.437" v="9029" actId="207"/>
          <ac:spMkLst>
            <pc:docMk/>
            <pc:sldMk cId="1429949693" sldId="4557"/>
            <ac:spMk id="13" creationId="{42C51523-5636-2246-DB94-A3ECCE212329}"/>
          </ac:spMkLst>
        </pc:spChg>
        <pc:spChg chg="mod">
          <ac:chgData name="Potter, Jon" userId="c258a90c-a202-46b4-9f59-d5e77af51dd0" providerId="ADAL" clId="{48F4B549-225D-9746-B0D7-696A3DB8FF24}" dt="2024-05-13T21:29:57.437" v="9029" actId="207"/>
          <ac:spMkLst>
            <pc:docMk/>
            <pc:sldMk cId="1429949693" sldId="4557"/>
            <ac:spMk id="14" creationId="{5ED46980-4EBF-7CC7-B1E3-446B1B632498}"/>
          </ac:spMkLst>
        </pc:spChg>
        <pc:spChg chg="mod">
          <ac:chgData name="Potter, Jon" userId="c258a90c-a202-46b4-9f59-d5e77af51dd0" providerId="ADAL" clId="{48F4B549-225D-9746-B0D7-696A3DB8FF24}" dt="2024-05-13T21:29:57.437" v="9029" actId="207"/>
          <ac:spMkLst>
            <pc:docMk/>
            <pc:sldMk cId="1429949693" sldId="4557"/>
            <ac:spMk id="15" creationId="{6849A026-0819-B9E0-87CF-D98A1F0824D6}"/>
          </ac:spMkLst>
        </pc:spChg>
        <pc:spChg chg="mod">
          <ac:chgData name="Potter, Jon" userId="c258a90c-a202-46b4-9f59-d5e77af51dd0" providerId="ADAL" clId="{48F4B549-225D-9746-B0D7-696A3DB8FF24}" dt="2024-05-13T21:29:57.437" v="9029" actId="207"/>
          <ac:spMkLst>
            <pc:docMk/>
            <pc:sldMk cId="1429949693" sldId="4557"/>
            <ac:spMk id="16" creationId="{1834A1DD-5AA5-B465-547D-8ECC9D599790}"/>
          </ac:spMkLst>
        </pc:spChg>
        <pc:spChg chg="del mod ord">
          <ac:chgData name="Potter, Jon" userId="c258a90c-a202-46b4-9f59-d5e77af51dd0" providerId="ADAL" clId="{48F4B549-225D-9746-B0D7-696A3DB8FF24}" dt="2024-05-15T18:50:53.185" v="12981" actId="478"/>
          <ac:spMkLst>
            <pc:docMk/>
            <pc:sldMk cId="1429949693" sldId="4557"/>
            <ac:spMk id="20" creationId="{CCE812E1-D52A-23F5-D533-4C668C790715}"/>
          </ac:spMkLst>
        </pc:spChg>
        <pc:spChg chg="add del mod">
          <ac:chgData name="Potter, Jon" userId="c258a90c-a202-46b4-9f59-d5e77af51dd0" providerId="ADAL" clId="{48F4B549-225D-9746-B0D7-696A3DB8FF24}" dt="2024-05-15T18:50:54.264" v="12982" actId="478"/>
          <ac:spMkLst>
            <pc:docMk/>
            <pc:sldMk cId="1429949693" sldId="4557"/>
            <ac:spMk id="29" creationId="{97AE9725-8BA7-A37C-D0FA-72234EA87F9B}"/>
          </ac:spMkLst>
        </pc:spChg>
        <pc:spChg chg="add del mod">
          <ac:chgData name="Potter, Jon" userId="c258a90c-a202-46b4-9f59-d5e77af51dd0" providerId="ADAL" clId="{48F4B549-225D-9746-B0D7-696A3DB8FF24}" dt="2024-05-15T18:52:52.472" v="12993" actId="26606"/>
          <ac:spMkLst>
            <pc:docMk/>
            <pc:sldMk cId="1429949693" sldId="4557"/>
            <ac:spMk id="36" creationId="{9E317581-9F6B-1CCC-E5A8-8501F1EF9AB3}"/>
          </ac:spMkLst>
        </pc:spChg>
        <pc:spChg chg="add">
          <ac:chgData name="Potter, Jon" userId="c258a90c-a202-46b4-9f59-d5e77af51dd0" providerId="ADAL" clId="{48F4B549-225D-9746-B0D7-696A3DB8FF24}" dt="2024-05-15T18:52:52.472" v="12993" actId="26606"/>
          <ac:spMkLst>
            <pc:docMk/>
            <pc:sldMk cId="1429949693" sldId="4557"/>
            <ac:spMk id="41" creationId="{DF26AB10-0D4C-F7C1-E33B-9EBE948FE907}"/>
          </ac:spMkLst>
        </pc:spChg>
        <pc:grpChg chg="del">
          <ac:chgData name="Potter, Jon" userId="c258a90c-a202-46b4-9f59-d5e77af51dd0" providerId="ADAL" clId="{48F4B549-225D-9746-B0D7-696A3DB8FF24}" dt="2024-05-13T21:28:03.440" v="8979" actId="478"/>
          <ac:grpSpMkLst>
            <pc:docMk/>
            <pc:sldMk cId="1429949693" sldId="4557"/>
            <ac:grpSpMk id="7" creationId="{97005337-02FB-3D18-8A29-762A88266F6E}"/>
          </ac:grpSpMkLst>
        </pc:grpChg>
        <pc:grpChg chg="del">
          <ac:chgData name="Potter, Jon" userId="c258a90c-a202-46b4-9f59-d5e77af51dd0" providerId="ADAL" clId="{48F4B549-225D-9746-B0D7-696A3DB8FF24}" dt="2024-05-15T18:49:48.328" v="12844" actId="478"/>
          <ac:grpSpMkLst>
            <pc:docMk/>
            <pc:sldMk cId="1429949693" sldId="4557"/>
            <ac:grpSpMk id="19" creationId="{13BB96AD-639E-7339-65BE-E4E48929C8B2}"/>
          </ac:grpSpMkLst>
        </pc:grpChg>
        <pc:grpChg chg="del">
          <ac:chgData name="Potter, Jon" userId="c258a90c-a202-46b4-9f59-d5e77af51dd0" providerId="ADAL" clId="{48F4B549-225D-9746-B0D7-696A3DB8FF24}" dt="2024-05-15T18:49:49.465" v="12845" actId="478"/>
          <ac:grpSpMkLst>
            <pc:docMk/>
            <pc:sldMk cId="1429949693" sldId="4557"/>
            <ac:grpSpMk id="21" creationId="{5DCE04AE-E459-DC47-084B-753F1F5B1A56}"/>
          </ac:grpSpMkLst>
        </pc:grpChg>
        <pc:grpChg chg="del">
          <ac:chgData name="Potter, Jon" userId="c258a90c-a202-46b4-9f59-d5e77af51dd0" providerId="ADAL" clId="{48F4B549-225D-9746-B0D7-696A3DB8FF24}" dt="2024-05-15T18:49:51.127" v="12846" actId="478"/>
          <ac:grpSpMkLst>
            <pc:docMk/>
            <pc:sldMk cId="1429949693" sldId="4557"/>
            <ac:grpSpMk id="23" creationId="{74F6AF21-2935-7FD2-1B4E-AE685D6F6B88}"/>
          </ac:grpSpMkLst>
        </pc:grpChg>
        <pc:grpChg chg="mod">
          <ac:chgData name="Potter, Jon" userId="c258a90c-a202-46b4-9f59-d5e77af51dd0" providerId="ADAL" clId="{48F4B549-225D-9746-B0D7-696A3DB8FF24}" dt="2024-05-13T21:27:37.602" v="8972" actId="164"/>
          <ac:grpSpMkLst>
            <pc:docMk/>
            <pc:sldMk cId="1429949693" sldId="4557"/>
            <ac:grpSpMk id="24" creationId="{1B19EFB0-A147-D577-3281-918FC3ED52E9}"/>
          </ac:grpSpMkLst>
        </pc:grpChg>
        <pc:grpChg chg="add del mod">
          <ac:chgData name="Potter, Jon" userId="c258a90c-a202-46b4-9f59-d5e77af51dd0" providerId="ADAL" clId="{48F4B549-225D-9746-B0D7-696A3DB8FF24}" dt="2024-05-15T18:49:53.670" v="12847" actId="478"/>
          <ac:grpSpMkLst>
            <pc:docMk/>
            <pc:sldMk cId="1429949693" sldId="4557"/>
            <ac:grpSpMk id="27" creationId="{65879AFE-BDDA-3D17-5A28-6871FB61A036}"/>
          </ac:grpSpMkLst>
        </pc:grpChg>
        <pc:picChg chg="mod">
          <ac:chgData name="Potter, Jon" userId="c258a90c-a202-46b4-9f59-d5e77af51dd0" providerId="ADAL" clId="{48F4B549-225D-9746-B0D7-696A3DB8FF24}" dt="2024-05-14T02:22:20.245" v="9904" actId="207"/>
          <ac:picMkLst>
            <pc:docMk/>
            <pc:sldMk cId="1429949693" sldId="4557"/>
            <ac:picMk id="5" creationId="{091F6931-F666-3CD0-96A8-FAB044794E8D}"/>
          </ac:picMkLst>
        </pc:picChg>
        <pc:picChg chg="mod">
          <ac:chgData name="Potter, Jon" userId="c258a90c-a202-46b4-9f59-d5e77af51dd0" providerId="ADAL" clId="{48F4B549-225D-9746-B0D7-696A3DB8FF24}" dt="2024-05-14T02:22:23.028" v="9905" actId="207"/>
          <ac:picMkLst>
            <pc:docMk/>
            <pc:sldMk cId="1429949693" sldId="4557"/>
            <ac:picMk id="8" creationId="{E6C455ED-C395-E3ED-9220-4B0509F2FA17}"/>
          </ac:picMkLst>
        </pc:picChg>
        <pc:picChg chg="mod">
          <ac:chgData name="Potter, Jon" userId="c258a90c-a202-46b4-9f59-d5e77af51dd0" providerId="ADAL" clId="{48F4B549-225D-9746-B0D7-696A3DB8FF24}" dt="2024-05-14T02:22:26.927" v="9906" actId="207"/>
          <ac:picMkLst>
            <pc:docMk/>
            <pc:sldMk cId="1429949693" sldId="4557"/>
            <ac:picMk id="11" creationId="{F0E0FB1B-397C-E3A7-D2D6-1D5DD7D3BBF8}"/>
          </ac:picMkLst>
        </pc:picChg>
        <pc:picChg chg="del">
          <ac:chgData name="Potter, Jon" userId="c258a90c-a202-46b4-9f59-d5e77af51dd0" providerId="ADAL" clId="{48F4B549-225D-9746-B0D7-696A3DB8FF24}" dt="2024-05-13T21:27:32.624" v="8971" actId="478"/>
          <ac:picMkLst>
            <pc:docMk/>
            <pc:sldMk cId="1429949693" sldId="4557"/>
            <ac:picMk id="22" creationId="{DFCED8CF-4BC3-3FF0-7235-FBE78E27C4A0}"/>
          </ac:picMkLst>
        </pc:picChg>
        <pc:picChg chg="add mod">
          <ac:chgData name="Potter, Jon" userId="c258a90c-a202-46b4-9f59-d5e77af51dd0" providerId="ADAL" clId="{48F4B549-225D-9746-B0D7-696A3DB8FF24}" dt="2024-05-14T02:22:29.676" v="9907" actId="207"/>
          <ac:picMkLst>
            <pc:docMk/>
            <pc:sldMk cId="1429949693" sldId="4557"/>
            <ac:picMk id="26" creationId="{740E92F5-6E5C-EDB1-EFFE-11DCE2E059D3}"/>
          </ac:picMkLst>
        </pc:picChg>
        <pc:picChg chg="add mod">
          <ac:chgData name="Potter, Jon" userId="c258a90c-a202-46b4-9f59-d5e77af51dd0" providerId="ADAL" clId="{48F4B549-225D-9746-B0D7-696A3DB8FF24}" dt="2024-05-15T18:52:52.472" v="12993" actId="26606"/>
          <ac:picMkLst>
            <pc:docMk/>
            <pc:sldMk cId="1429949693" sldId="4557"/>
            <ac:picMk id="31" creationId="{557A0678-4DCE-7C6A-32A9-18DA2873BEF2}"/>
          </ac:picMkLst>
        </pc:picChg>
      </pc:sldChg>
      <pc:sldChg chg="addSp delSp modSp add del mod ord modClrScheme modAnim chgLayout">
        <pc:chgData name="Potter, Jon" userId="c258a90c-a202-46b4-9f59-d5e77af51dd0" providerId="ADAL" clId="{48F4B549-225D-9746-B0D7-696A3DB8FF24}" dt="2024-05-17T20:02:01.649" v="21501" actId="2696"/>
        <pc:sldMkLst>
          <pc:docMk/>
          <pc:sldMk cId="1895757869" sldId="4571"/>
        </pc:sldMkLst>
        <pc:spChg chg="add del mod ord">
          <ac:chgData name="Potter, Jon" userId="c258a90c-a202-46b4-9f59-d5e77af51dd0" providerId="ADAL" clId="{48F4B549-225D-9746-B0D7-696A3DB8FF24}" dt="2024-05-13T22:08:42.282" v="9504" actId="700"/>
          <ac:spMkLst>
            <pc:docMk/>
            <pc:sldMk cId="1895757869" sldId="4571"/>
            <ac:spMk id="2" creationId="{CB094C10-5083-7889-88B8-8DD0793DE8A2}"/>
          </ac:spMkLst>
        </pc:spChg>
        <pc:spChg chg="mod ord">
          <ac:chgData name="Potter, Jon" userId="c258a90c-a202-46b4-9f59-d5e77af51dd0" providerId="ADAL" clId="{48F4B549-225D-9746-B0D7-696A3DB8FF24}" dt="2024-05-17T16:51:11.338" v="16851" actId="20577"/>
          <ac:spMkLst>
            <pc:docMk/>
            <pc:sldMk cId="1895757869" sldId="4571"/>
            <ac:spMk id="3" creationId="{25E32374-9522-81D6-5359-8D8A3AC65126}"/>
          </ac:spMkLst>
        </pc:spChg>
        <pc:spChg chg="add del mod ord">
          <ac:chgData name="Potter, Jon" userId="c258a90c-a202-46b4-9f59-d5e77af51dd0" providerId="ADAL" clId="{48F4B549-225D-9746-B0D7-696A3DB8FF24}" dt="2024-05-14T16:31:37.241" v="11676" actId="700"/>
          <ac:spMkLst>
            <pc:docMk/>
            <pc:sldMk cId="1895757869" sldId="4571"/>
            <ac:spMk id="4" creationId="{B174C5CF-A670-59F1-682D-3630C9E4A12A}"/>
          </ac:spMkLst>
        </pc:spChg>
        <pc:spChg chg="mod ord">
          <ac:chgData name="Potter, Jon" userId="c258a90c-a202-46b4-9f59-d5e77af51dd0" providerId="ADAL" clId="{48F4B549-225D-9746-B0D7-696A3DB8FF24}" dt="2024-05-14T16:31:37.241" v="11676" actId="700"/>
          <ac:spMkLst>
            <pc:docMk/>
            <pc:sldMk cId="1895757869" sldId="4571"/>
            <ac:spMk id="5" creationId="{006A5425-B3BF-15AE-53D3-0D48B5F7DD89}"/>
          </ac:spMkLst>
        </pc:spChg>
        <pc:spChg chg="add del mod ord">
          <ac:chgData name="Potter, Jon" userId="c258a90c-a202-46b4-9f59-d5e77af51dd0" providerId="ADAL" clId="{48F4B549-225D-9746-B0D7-696A3DB8FF24}" dt="2024-05-14T16:35:50.031" v="11855" actId="478"/>
          <ac:spMkLst>
            <pc:docMk/>
            <pc:sldMk cId="1895757869" sldId="4571"/>
            <ac:spMk id="6" creationId="{97602CD7-4280-8BF8-296E-2847E2F9288B}"/>
          </ac:spMkLst>
        </pc:spChg>
        <pc:spChg chg="add del mod">
          <ac:chgData name="Potter, Jon" userId="c258a90c-a202-46b4-9f59-d5e77af51dd0" providerId="ADAL" clId="{48F4B549-225D-9746-B0D7-696A3DB8FF24}" dt="2024-05-17T19:53:02.218" v="21409" actId="21"/>
          <ac:spMkLst>
            <pc:docMk/>
            <pc:sldMk cId="1895757869" sldId="4571"/>
            <ac:spMk id="8" creationId="{1D7A7C32-4B8B-2DA5-00AB-3C15DF6262C6}"/>
          </ac:spMkLst>
        </pc:spChg>
        <pc:spChg chg="mod ord">
          <ac:chgData name="Potter, Jon" userId="c258a90c-a202-46b4-9f59-d5e77af51dd0" providerId="ADAL" clId="{48F4B549-225D-9746-B0D7-696A3DB8FF24}" dt="2024-05-17T19:36:41.602" v="20948" actId="20577"/>
          <ac:spMkLst>
            <pc:docMk/>
            <pc:sldMk cId="1895757869" sldId="4571"/>
            <ac:spMk id="10" creationId="{DBF8B1FE-8D23-9948-5C76-51A1DB361B4C}"/>
          </ac:spMkLst>
        </pc:spChg>
        <pc:spChg chg="add del mod ord">
          <ac:chgData name="Potter, Jon" userId="c258a90c-a202-46b4-9f59-d5e77af51dd0" providerId="ADAL" clId="{48F4B549-225D-9746-B0D7-696A3DB8FF24}" dt="2024-05-13T22:08:54.375" v="9509" actId="478"/>
          <ac:spMkLst>
            <pc:docMk/>
            <pc:sldMk cId="1895757869" sldId="4571"/>
            <ac:spMk id="11" creationId="{F67C3765-A2FD-EFDE-1E25-9957EFCB2D1D}"/>
          </ac:spMkLst>
        </pc:spChg>
        <pc:picChg chg="del mod">
          <ac:chgData name="Potter, Jon" userId="c258a90c-a202-46b4-9f59-d5e77af51dd0" providerId="ADAL" clId="{48F4B549-225D-9746-B0D7-696A3DB8FF24}" dt="2024-05-14T16:31:29.284" v="11675" actId="478"/>
          <ac:picMkLst>
            <pc:docMk/>
            <pc:sldMk cId="1895757869" sldId="4571"/>
            <ac:picMk id="7" creationId="{3C7BBBDB-60D4-2EC8-047E-AE49254EC9F0}"/>
          </ac:picMkLst>
        </pc:picChg>
        <pc:picChg chg="add mod modCrop">
          <ac:chgData name="Potter, Jon" userId="c258a90c-a202-46b4-9f59-d5e77af51dd0" providerId="ADAL" clId="{48F4B549-225D-9746-B0D7-696A3DB8FF24}" dt="2024-05-14T16:35:12.606" v="11844" actId="1076"/>
          <ac:picMkLst>
            <pc:docMk/>
            <pc:sldMk cId="1895757869" sldId="4571"/>
            <ac:picMk id="12" creationId="{37E412B2-F161-46A9-1C19-6B938062BA9F}"/>
          </ac:picMkLst>
        </pc:picChg>
        <pc:picChg chg="add mod">
          <ac:chgData name="Potter, Jon" userId="c258a90c-a202-46b4-9f59-d5e77af51dd0" providerId="ADAL" clId="{48F4B549-225D-9746-B0D7-696A3DB8FF24}" dt="2024-05-17T15:39:39.020" v="16682"/>
          <ac:picMkLst>
            <pc:docMk/>
            <pc:sldMk cId="1895757869" sldId="4571"/>
            <ac:picMk id="13" creationId="{117AE1C2-1AC8-BFD8-1470-D26EEE7F994E}"/>
          </ac:picMkLst>
        </pc:picChg>
      </pc:sldChg>
      <pc:sldChg chg="addSp delSp modSp add del mod modAnim">
        <pc:chgData name="Potter, Jon" userId="c258a90c-a202-46b4-9f59-d5e77af51dd0" providerId="ADAL" clId="{48F4B549-225D-9746-B0D7-696A3DB8FF24}" dt="2024-05-10T18:23:21.696" v="5733" actId="2696"/>
        <pc:sldMkLst>
          <pc:docMk/>
          <pc:sldMk cId="1324733500" sldId="4572"/>
        </pc:sldMkLst>
        <pc:spChg chg="mod">
          <ac:chgData name="Potter, Jon" userId="c258a90c-a202-46b4-9f59-d5e77af51dd0" providerId="ADAL" clId="{48F4B549-225D-9746-B0D7-696A3DB8FF24}" dt="2024-05-10T17:43:29.913" v="4842"/>
          <ac:spMkLst>
            <pc:docMk/>
            <pc:sldMk cId="1324733500" sldId="4572"/>
            <ac:spMk id="2" creationId="{C354F606-D11C-07E4-50DF-891AC8CE3319}"/>
          </ac:spMkLst>
        </pc:spChg>
        <pc:spChg chg="del">
          <ac:chgData name="Potter, Jon" userId="c258a90c-a202-46b4-9f59-d5e77af51dd0" providerId="ADAL" clId="{48F4B549-225D-9746-B0D7-696A3DB8FF24}" dt="2024-05-10T17:43:33.437" v="4843" actId="478"/>
          <ac:spMkLst>
            <pc:docMk/>
            <pc:sldMk cId="1324733500" sldId="4572"/>
            <ac:spMk id="4" creationId="{0AF720BD-479E-0A79-4A74-F69536CF8767}"/>
          </ac:spMkLst>
        </pc:spChg>
        <pc:spChg chg="mod">
          <ac:chgData name="Potter, Jon" userId="c258a90c-a202-46b4-9f59-d5e77af51dd0" providerId="ADAL" clId="{48F4B549-225D-9746-B0D7-696A3DB8FF24}" dt="2024-05-10T18:00:27.937" v="5329" actId="14100"/>
          <ac:spMkLst>
            <pc:docMk/>
            <pc:sldMk cId="1324733500" sldId="4572"/>
            <ac:spMk id="9" creationId="{5C1608CF-FA02-3E3F-7867-7916D3B7C1EA}"/>
          </ac:spMkLst>
        </pc:spChg>
        <pc:spChg chg="mod">
          <ac:chgData name="Potter, Jon" userId="c258a90c-a202-46b4-9f59-d5e77af51dd0" providerId="ADAL" clId="{48F4B549-225D-9746-B0D7-696A3DB8FF24}" dt="2024-05-10T18:09:02.687" v="5566" actId="20577"/>
          <ac:spMkLst>
            <pc:docMk/>
            <pc:sldMk cId="1324733500" sldId="4572"/>
            <ac:spMk id="10" creationId="{CCC3B241-BCA9-BFEC-983D-6B725C957E21}"/>
          </ac:spMkLst>
        </pc:spChg>
        <pc:spChg chg="mod">
          <ac:chgData name="Potter, Jon" userId="c258a90c-a202-46b4-9f59-d5e77af51dd0" providerId="ADAL" clId="{48F4B549-225D-9746-B0D7-696A3DB8FF24}" dt="2024-05-10T18:00:31.222" v="5330" actId="14100"/>
          <ac:spMkLst>
            <pc:docMk/>
            <pc:sldMk cId="1324733500" sldId="4572"/>
            <ac:spMk id="11" creationId="{A988210E-2355-BFD2-0E2D-43995A0DB3E5}"/>
          </ac:spMkLst>
        </pc:spChg>
        <pc:spChg chg="add del mod">
          <ac:chgData name="Potter, Jon" userId="c258a90c-a202-46b4-9f59-d5e77af51dd0" providerId="ADAL" clId="{48F4B549-225D-9746-B0D7-696A3DB8FF24}" dt="2024-05-10T18:00:16.978" v="5324" actId="11529"/>
          <ac:spMkLst>
            <pc:docMk/>
            <pc:sldMk cId="1324733500" sldId="4572"/>
            <ac:spMk id="18" creationId="{378D73B3-4849-BA5D-EC82-42B6D7AD3207}"/>
          </ac:spMkLst>
        </pc:spChg>
        <pc:spChg chg="add del mod">
          <ac:chgData name="Potter, Jon" userId="c258a90c-a202-46b4-9f59-d5e77af51dd0" providerId="ADAL" clId="{48F4B549-225D-9746-B0D7-696A3DB8FF24}" dt="2024-05-10T18:00:15.511" v="5317" actId="11529"/>
          <ac:spMkLst>
            <pc:docMk/>
            <pc:sldMk cId="1324733500" sldId="4572"/>
            <ac:spMk id="20" creationId="{6694F372-DB63-B463-2329-42EE694DC3C8}"/>
          </ac:spMkLst>
        </pc:spChg>
        <pc:spChg chg="add del mod">
          <ac:chgData name="Potter, Jon" userId="c258a90c-a202-46b4-9f59-d5e77af51dd0" providerId="ADAL" clId="{48F4B549-225D-9746-B0D7-696A3DB8FF24}" dt="2024-05-10T18:00:14.568" v="5313" actId="14100"/>
          <ac:spMkLst>
            <pc:docMk/>
            <pc:sldMk cId="1324733500" sldId="4572"/>
            <ac:spMk id="21" creationId="{100A76B6-65AE-4634-CE23-96720905F9CD}"/>
          </ac:spMkLst>
        </pc:spChg>
        <pc:grpChg chg="add mod">
          <ac:chgData name="Potter, Jon" userId="c258a90c-a202-46b4-9f59-d5e77af51dd0" providerId="ADAL" clId="{48F4B549-225D-9746-B0D7-696A3DB8FF24}" dt="2024-05-10T18:00:24.117" v="5328" actId="1076"/>
          <ac:grpSpMkLst>
            <pc:docMk/>
            <pc:sldMk cId="1324733500" sldId="4572"/>
            <ac:grpSpMk id="15" creationId="{92F33FCB-5A00-F860-4570-E4A6353D369F}"/>
          </ac:grpSpMkLst>
        </pc:grpChg>
        <pc:grpChg chg="add mod">
          <ac:chgData name="Potter, Jon" userId="c258a90c-a202-46b4-9f59-d5e77af51dd0" providerId="ADAL" clId="{48F4B549-225D-9746-B0D7-696A3DB8FF24}" dt="2024-05-10T18:00:38.477" v="5331" actId="1076"/>
          <ac:grpSpMkLst>
            <pc:docMk/>
            <pc:sldMk cId="1324733500" sldId="4572"/>
            <ac:grpSpMk id="16" creationId="{2A3C929A-B498-5709-6AA8-DA0B612B4054}"/>
          </ac:grpSpMkLst>
        </pc:grpChg>
        <pc:grpChg chg="add mod">
          <ac:chgData name="Potter, Jon" userId="c258a90c-a202-46b4-9f59-d5e77af51dd0" providerId="ADAL" clId="{48F4B549-225D-9746-B0D7-696A3DB8FF24}" dt="2024-05-10T17:52:21.344" v="4966" actId="164"/>
          <ac:grpSpMkLst>
            <pc:docMk/>
            <pc:sldMk cId="1324733500" sldId="4572"/>
            <ac:grpSpMk id="17" creationId="{C834CD22-B031-1531-AEE1-628BC631200C}"/>
          </ac:grpSpMkLst>
        </pc:grpChg>
        <pc:picChg chg="add mod">
          <ac:chgData name="Potter, Jon" userId="c258a90c-a202-46b4-9f59-d5e77af51dd0" providerId="ADAL" clId="{48F4B549-225D-9746-B0D7-696A3DB8FF24}" dt="2024-05-10T17:52:21.344" v="4966" actId="164"/>
          <ac:picMkLst>
            <pc:docMk/>
            <pc:sldMk cId="1324733500" sldId="4572"/>
            <ac:picMk id="6" creationId="{79426358-7F38-8138-A30A-27FD573F786E}"/>
          </ac:picMkLst>
        </pc:picChg>
        <pc:picChg chg="add mod">
          <ac:chgData name="Potter, Jon" userId="c258a90c-a202-46b4-9f59-d5e77af51dd0" providerId="ADAL" clId="{48F4B549-225D-9746-B0D7-696A3DB8FF24}" dt="2024-05-10T17:52:12.743" v="4964" actId="164"/>
          <ac:picMkLst>
            <pc:docMk/>
            <pc:sldMk cId="1324733500" sldId="4572"/>
            <ac:picMk id="8" creationId="{5D1343A1-F8BC-852A-7B39-813C4E812699}"/>
          </ac:picMkLst>
        </pc:picChg>
        <pc:picChg chg="del mod">
          <ac:chgData name="Potter, Jon" userId="c258a90c-a202-46b4-9f59-d5e77af51dd0" providerId="ADAL" clId="{48F4B549-225D-9746-B0D7-696A3DB8FF24}" dt="2024-05-10T17:46:40.971" v="4934" actId="478"/>
          <ac:picMkLst>
            <pc:docMk/>
            <pc:sldMk cId="1324733500" sldId="4572"/>
            <ac:picMk id="13" creationId="{A471CE48-A10E-A5EA-6BF9-146AB3322006}"/>
          </ac:picMkLst>
        </pc:picChg>
        <pc:picChg chg="add mod">
          <ac:chgData name="Potter, Jon" userId="c258a90c-a202-46b4-9f59-d5e77af51dd0" providerId="ADAL" clId="{48F4B549-225D-9746-B0D7-696A3DB8FF24}" dt="2024-05-10T17:52:16.477" v="4965" actId="164"/>
          <ac:picMkLst>
            <pc:docMk/>
            <pc:sldMk cId="1324733500" sldId="4572"/>
            <ac:picMk id="14" creationId="{41A7B0D1-8894-892F-478B-E0938387A652}"/>
          </ac:picMkLst>
        </pc:picChg>
        <pc:picChg chg="del mod">
          <ac:chgData name="Potter, Jon" userId="c258a90c-a202-46b4-9f59-d5e77af51dd0" providerId="ADAL" clId="{48F4B549-225D-9746-B0D7-696A3DB8FF24}" dt="2024-05-10T17:51:30.774" v="4957" actId="478"/>
          <ac:picMkLst>
            <pc:docMk/>
            <pc:sldMk cId="1324733500" sldId="4572"/>
            <ac:picMk id="19" creationId="{4B378482-C90E-A47A-205D-73859E726094}"/>
          </ac:picMkLst>
        </pc:picChg>
        <pc:picChg chg="del mod">
          <ac:chgData name="Potter, Jon" userId="c258a90c-a202-46b4-9f59-d5e77af51dd0" providerId="ADAL" clId="{48F4B549-225D-9746-B0D7-696A3DB8FF24}" dt="2024-05-10T17:50:33.207" v="4947" actId="478"/>
          <ac:picMkLst>
            <pc:docMk/>
            <pc:sldMk cId="1324733500" sldId="4572"/>
            <ac:picMk id="23" creationId="{03EE2CB2-DFDF-62A1-17DC-F50D501E6967}"/>
          </ac:picMkLst>
        </pc:picChg>
      </pc:sldChg>
      <pc:sldChg chg="addSp delSp modSp add mod ord modClrScheme chgLayout">
        <pc:chgData name="Potter, Jon" userId="c258a90c-a202-46b4-9f59-d5e77af51dd0" providerId="ADAL" clId="{48F4B549-225D-9746-B0D7-696A3DB8FF24}" dt="2024-05-14T16:16:23.460" v="11381" actId="20578"/>
        <pc:sldMkLst>
          <pc:docMk/>
          <pc:sldMk cId="190382702" sldId="4580"/>
        </pc:sldMkLst>
        <pc:spChg chg="mod ord">
          <ac:chgData name="Potter, Jon" userId="c258a90c-a202-46b4-9f59-d5e77af51dd0" providerId="ADAL" clId="{48F4B549-225D-9746-B0D7-696A3DB8FF24}" dt="2024-05-13T22:12:19.894" v="9575" actId="20577"/>
          <ac:spMkLst>
            <pc:docMk/>
            <pc:sldMk cId="190382702" sldId="4580"/>
            <ac:spMk id="2" creationId="{FA5CB787-3CC9-11E9-7E3A-5AACA7275906}"/>
          </ac:spMkLst>
        </pc:spChg>
        <pc:spChg chg="mod ord">
          <ac:chgData name="Potter, Jon" userId="c258a90c-a202-46b4-9f59-d5e77af51dd0" providerId="ADAL" clId="{48F4B549-225D-9746-B0D7-696A3DB8FF24}" dt="2024-05-13T22:12:02.928" v="9536" actId="700"/>
          <ac:spMkLst>
            <pc:docMk/>
            <pc:sldMk cId="190382702" sldId="4580"/>
            <ac:spMk id="3" creationId="{17D0FF13-A118-7FB6-BB75-11F261052195}"/>
          </ac:spMkLst>
        </pc:spChg>
        <pc:spChg chg="del mod ord">
          <ac:chgData name="Potter, Jon" userId="c258a90c-a202-46b4-9f59-d5e77af51dd0" providerId="ADAL" clId="{48F4B549-225D-9746-B0D7-696A3DB8FF24}" dt="2024-05-13T22:12:02.928" v="9536" actId="700"/>
          <ac:spMkLst>
            <pc:docMk/>
            <pc:sldMk cId="190382702" sldId="4580"/>
            <ac:spMk id="4" creationId="{0FE705BB-02EA-FA0C-BD19-77DF7386A96A}"/>
          </ac:spMkLst>
        </pc:spChg>
        <pc:spChg chg="mod ord">
          <ac:chgData name="Potter, Jon" userId="c258a90c-a202-46b4-9f59-d5e77af51dd0" providerId="ADAL" clId="{48F4B549-225D-9746-B0D7-696A3DB8FF24}" dt="2024-05-13T22:12:02.928" v="9536" actId="700"/>
          <ac:spMkLst>
            <pc:docMk/>
            <pc:sldMk cId="190382702" sldId="4580"/>
            <ac:spMk id="5" creationId="{0FD50026-EB1B-BA7F-B613-5EEE40CC8884}"/>
          </ac:spMkLst>
        </pc:spChg>
        <pc:spChg chg="add mod ord">
          <ac:chgData name="Potter, Jon" userId="c258a90c-a202-46b4-9f59-d5e77af51dd0" providerId="ADAL" clId="{48F4B549-225D-9746-B0D7-696A3DB8FF24}" dt="2024-05-13T22:12:02.928" v="9536" actId="700"/>
          <ac:spMkLst>
            <pc:docMk/>
            <pc:sldMk cId="190382702" sldId="4580"/>
            <ac:spMk id="6" creationId="{0B288036-9690-A673-8DB0-AB6D3979139C}"/>
          </ac:spMkLst>
        </pc:spChg>
      </pc:sldChg>
      <pc:sldChg chg="addSp delSp modSp add mod delAnim modAnim delCm modNotesTx">
        <pc:chgData name="Potter, Jon" userId="c258a90c-a202-46b4-9f59-d5e77af51dd0" providerId="ADAL" clId="{48F4B549-225D-9746-B0D7-696A3DB8FF24}" dt="2024-05-14T15:59:18.186" v="10999" actId="20577"/>
        <pc:sldMkLst>
          <pc:docMk/>
          <pc:sldMk cId="4115634774" sldId="4584"/>
        </pc:sldMkLst>
        <pc:spChg chg="mod">
          <ac:chgData name="Potter, Jon" userId="c258a90c-a202-46b4-9f59-d5e77af51dd0" providerId="ADAL" clId="{48F4B549-225D-9746-B0D7-696A3DB8FF24}" dt="2024-05-14T15:49:37.545" v="10799" actId="20577"/>
          <ac:spMkLst>
            <pc:docMk/>
            <pc:sldMk cId="4115634774" sldId="4584"/>
            <ac:spMk id="2" creationId="{FA5CB787-3CC9-11E9-7E3A-5AACA7275906}"/>
          </ac:spMkLst>
        </pc:spChg>
        <pc:spChg chg="mod">
          <ac:chgData name="Potter, Jon" userId="c258a90c-a202-46b4-9f59-d5e77af51dd0" providerId="ADAL" clId="{48F4B549-225D-9746-B0D7-696A3DB8FF24}" dt="2024-05-14T15:57:10.338" v="10892" actId="207"/>
          <ac:spMkLst>
            <pc:docMk/>
            <pc:sldMk cId="4115634774" sldId="4584"/>
            <ac:spMk id="6" creationId="{7845CC4F-FFF6-5869-F7E7-EE0BBD878B52}"/>
          </ac:spMkLst>
        </pc:spChg>
        <pc:spChg chg="mod">
          <ac:chgData name="Potter, Jon" userId="c258a90c-a202-46b4-9f59-d5e77af51dd0" providerId="ADAL" clId="{48F4B549-225D-9746-B0D7-696A3DB8FF24}" dt="2024-05-14T15:57:19.074" v="10895" actId="207"/>
          <ac:spMkLst>
            <pc:docMk/>
            <pc:sldMk cId="4115634774" sldId="4584"/>
            <ac:spMk id="7" creationId="{C661CF20-7286-3997-C1A5-B1ADEE1CA611}"/>
          </ac:spMkLst>
        </pc:spChg>
        <pc:spChg chg="del">
          <ac:chgData name="Potter, Jon" userId="c258a90c-a202-46b4-9f59-d5e77af51dd0" providerId="ADAL" clId="{48F4B549-225D-9746-B0D7-696A3DB8FF24}" dt="2024-05-14T15:54:17.350" v="10871" actId="478"/>
          <ac:spMkLst>
            <pc:docMk/>
            <pc:sldMk cId="4115634774" sldId="4584"/>
            <ac:spMk id="9" creationId="{7EB97718-F985-4E97-3F46-B16797315AB9}"/>
          </ac:spMkLst>
        </pc:spChg>
        <pc:spChg chg="mod">
          <ac:chgData name="Potter, Jon" userId="c258a90c-a202-46b4-9f59-d5e77af51dd0" providerId="ADAL" clId="{48F4B549-225D-9746-B0D7-696A3DB8FF24}" dt="2024-05-14T15:57:27.453" v="10898" actId="208"/>
          <ac:spMkLst>
            <pc:docMk/>
            <pc:sldMk cId="4115634774" sldId="4584"/>
            <ac:spMk id="10" creationId="{05B0BF48-6A3D-C0A8-8EE2-053A9FFE3C07}"/>
          </ac:spMkLst>
        </pc:spChg>
        <pc:spChg chg="mod">
          <ac:chgData name="Potter, Jon" userId="c258a90c-a202-46b4-9f59-d5e77af51dd0" providerId="ADAL" clId="{48F4B549-225D-9746-B0D7-696A3DB8FF24}" dt="2024-05-14T15:52:10.078" v="10858" actId="20577"/>
          <ac:spMkLst>
            <pc:docMk/>
            <pc:sldMk cId="4115634774" sldId="4584"/>
            <ac:spMk id="11" creationId="{A9B3A03A-802B-16BC-17D3-3EF3247D5067}"/>
          </ac:spMkLst>
        </pc:spChg>
        <pc:spChg chg="mod">
          <ac:chgData name="Potter, Jon" userId="c258a90c-a202-46b4-9f59-d5e77af51dd0" providerId="ADAL" clId="{48F4B549-225D-9746-B0D7-696A3DB8FF24}" dt="2024-05-14T15:57:24.598" v="10897" actId="207"/>
          <ac:spMkLst>
            <pc:docMk/>
            <pc:sldMk cId="4115634774" sldId="4584"/>
            <ac:spMk id="14" creationId="{2EECAFB6-6BC5-A1A9-0DA6-32820A87058B}"/>
          </ac:spMkLst>
        </pc:spChg>
        <pc:spChg chg="del">
          <ac:chgData name="Potter, Jon" userId="c258a90c-a202-46b4-9f59-d5e77af51dd0" providerId="ADAL" clId="{48F4B549-225D-9746-B0D7-696A3DB8FF24}" dt="2024-05-14T15:53:57.553" v="10870" actId="478"/>
          <ac:spMkLst>
            <pc:docMk/>
            <pc:sldMk cId="4115634774" sldId="4584"/>
            <ac:spMk id="15" creationId="{1F3598E5-7955-F052-9EC8-779C9A03F991}"/>
          </ac:spMkLst>
        </pc:spChg>
        <pc:picChg chg="add del mod">
          <ac:chgData name="Potter, Jon" userId="c258a90c-a202-46b4-9f59-d5e77af51dd0" providerId="ADAL" clId="{48F4B549-225D-9746-B0D7-696A3DB8FF24}" dt="2024-05-14T15:54:39.806" v="10874" actId="478"/>
          <ac:picMkLst>
            <pc:docMk/>
            <pc:sldMk cId="4115634774" sldId="4584"/>
            <ac:picMk id="4" creationId="{06E5CF18-328B-4849-908D-49811BA12AA2}"/>
          </ac:picMkLst>
        </pc:picChg>
        <pc:picChg chg="del">
          <ac:chgData name="Potter, Jon" userId="c258a90c-a202-46b4-9f59-d5e77af51dd0" providerId="ADAL" clId="{48F4B549-225D-9746-B0D7-696A3DB8FF24}" dt="2024-05-14T15:51:29.314" v="10852" actId="478"/>
          <ac:picMkLst>
            <pc:docMk/>
            <pc:sldMk cId="4115634774" sldId="4584"/>
            <ac:picMk id="16" creationId="{7538FF44-9D2A-8596-6AEF-B68475F1DA46}"/>
          </ac:picMkLst>
        </pc:picChg>
        <pc:picChg chg="add del mod">
          <ac:chgData name="Potter, Jon" userId="c258a90c-a202-46b4-9f59-d5e77af51dd0" providerId="ADAL" clId="{48F4B549-225D-9746-B0D7-696A3DB8FF24}" dt="2024-05-14T15:54:40.884" v="10875" actId="478"/>
          <ac:picMkLst>
            <pc:docMk/>
            <pc:sldMk cId="4115634774" sldId="4584"/>
            <ac:picMk id="18" creationId="{80A69E15-78C5-241A-DF5F-FCED4CFAFD8C}"/>
          </ac:picMkLst>
        </pc:picChg>
        <pc:picChg chg="del">
          <ac:chgData name="Potter, Jon" userId="c258a90c-a202-46b4-9f59-d5e77af51dd0" providerId="ADAL" clId="{48F4B549-225D-9746-B0D7-696A3DB8FF24}" dt="2024-05-14T15:52:41.156" v="10861" actId="478"/>
          <ac:picMkLst>
            <pc:docMk/>
            <pc:sldMk cId="4115634774" sldId="4584"/>
            <ac:picMk id="19" creationId="{CED8DD2E-584D-A2C5-C317-67A98FE1C9D5}"/>
          </ac:picMkLst>
        </pc:picChg>
        <pc:picChg chg="add del mod">
          <ac:chgData name="Potter, Jon" userId="c258a90c-a202-46b4-9f59-d5e77af51dd0" providerId="ADAL" clId="{48F4B549-225D-9746-B0D7-696A3DB8FF24}" dt="2024-05-14T15:56:21.922" v="10886" actId="478"/>
          <ac:picMkLst>
            <pc:docMk/>
            <pc:sldMk cId="4115634774" sldId="4584"/>
            <ac:picMk id="21" creationId="{CF2DA0DE-2A0D-C4DF-5091-5ADEC348841A}"/>
          </ac:picMkLst>
        </pc:picChg>
        <pc:picChg chg="add mod">
          <ac:chgData name="Potter, Jon" userId="c258a90c-a202-46b4-9f59-d5e77af51dd0" providerId="ADAL" clId="{48F4B549-225D-9746-B0D7-696A3DB8FF24}" dt="2024-05-14T15:56:04.494" v="10883" actId="207"/>
          <ac:picMkLst>
            <pc:docMk/>
            <pc:sldMk cId="4115634774" sldId="4584"/>
            <ac:picMk id="23" creationId="{65237BB6-41C1-8E9F-3C5A-41C59A0C63A4}"/>
          </ac:picMkLst>
        </pc:picChg>
        <pc:picChg chg="add mod">
          <ac:chgData name="Potter, Jon" userId="c258a90c-a202-46b4-9f59-d5e77af51dd0" providerId="ADAL" clId="{48F4B549-225D-9746-B0D7-696A3DB8FF24}" dt="2024-05-14T15:56:34.532" v="10888" actId="207"/>
          <ac:picMkLst>
            <pc:docMk/>
            <pc:sldMk cId="4115634774" sldId="4584"/>
            <ac:picMk id="25" creationId="{D3592808-C40A-B801-B191-8D25BB89170D}"/>
          </ac:picMkLst>
        </pc:picChg>
        <pc:cxnChg chg="mod">
          <ac:chgData name="Potter, Jon" userId="c258a90c-a202-46b4-9f59-d5e77af51dd0" providerId="ADAL" clId="{48F4B549-225D-9746-B0D7-696A3DB8FF24}" dt="2024-05-14T15:57:15.817" v="10893" actId="208"/>
          <ac:cxnSpMkLst>
            <pc:docMk/>
            <pc:sldMk cId="4115634774" sldId="4584"/>
            <ac:cxnSpMk id="8" creationId="{4FDB33C2-83EC-A921-3700-850CCFF6C330}"/>
          </ac:cxnSpMkLst>
        </pc:cxnChg>
        <pc:extLst>
          <p:ext xmlns:p="http://schemas.openxmlformats.org/presentationml/2006/main" uri="{D6D511B9-2390-475A-947B-AFAB55BFBCF1}">
            <pc226:cmChg xmlns:pc226="http://schemas.microsoft.com/office/powerpoint/2022/06/main/command" chg="del">
              <pc226:chgData name="Potter, Jon" userId="c258a90c-a202-46b4-9f59-d5e77af51dd0" providerId="ADAL" clId="{48F4B549-225D-9746-B0D7-696A3DB8FF24}" dt="2024-05-14T15:49:30.792" v="10776"/>
              <pc2:cmMkLst xmlns:pc2="http://schemas.microsoft.com/office/powerpoint/2019/9/main/command">
                <pc:docMk/>
                <pc:sldMk cId="4115634774" sldId="4584"/>
                <pc2:cmMk id="{2FFCF4E8-6301-BD44-97E6-4712287F9256}"/>
              </pc2:cmMkLst>
            </pc226:cmChg>
          </p:ext>
        </pc:extLst>
      </pc:sldChg>
      <pc:sldChg chg="delSp add del mod delAnim">
        <pc:chgData name="Potter, Jon" userId="c258a90c-a202-46b4-9f59-d5e77af51dd0" providerId="ADAL" clId="{48F4B549-225D-9746-B0D7-696A3DB8FF24}" dt="2024-05-14T15:29:17.940" v="10509" actId="2696"/>
        <pc:sldMkLst>
          <pc:docMk/>
          <pc:sldMk cId="653317858" sldId="4592"/>
        </pc:sldMkLst>
        <pc:grpChg chg="del">
          <ac:chgData name="Potter, Jon" userId="c258a90c-a202-46b4-9f59-d5e77af51dd0" providerId="ADAL" clId="{48F4B549-225D-9746-B0D7-696A3DB8FF24}" dt="2024-05-14T15:29:03.351" v="10508" actId="478"/>
          <ac:grpSpMkLst>
            <pc:docMk/>
            <pc:sldMk cId="653317858" sldId="4592"/>
            <ac:grpSpMk id="64" creationId="{8D41604A-12E9-C558-BB8C-6225EA0CC227}"/>
          </ac:grpSpMkLst>
        </pc:grpChg>
      </pc:sldChg>
      <pc:sldChg chg="add">
        <pc:chgData name="Potter, Jon" userId="c258a90c-a202-46b4-9f59-d5e77af51dd0" providerId="ADAL" clId="{48F4B549-225D-9746-B0D7-696A3DB8FF24}" dt="2024-05-10T18:37:19.595" v="6331"/>
        <pc:sldMkLst>
          <pc:docMk/>
          <pc:sldMk cId="4043120732" sldId="4594"/>
        </pc:sldMkLst>
      </pc:sldChg>
      <pc:sldChg chg="addSp delSp modSp add del mod modClrScheme modAnim chgLayout">
        <pc:chgData name="Potter, Jon" userId="c258a90c-a202-46b4-9f59-d5e77af51dd0" providerId="ADAL" clId="{48F4B549-225D-9746-B0D7-696A3DB8FF24}" dt="2024-05-17T19:55:24.313" v="21452" actId="20577"/>
        <pc:sldMkLst>
          <pc:docMk/>
          <pc:sldMk cId="410900241" sldId="4595"/>
        </pc:sldMkLst>
        <pc:spChg chg="mod ord">
          <ac:chgData name="Potter, Jon" userId="c258a90c-a202-46b4-9f59-d5e77af51dd0" providerId="ADAL" clId="{48F4B549-225D-9746-B0D7-696A3DB8FF24}" dt="2024-05-17T19:55:24.313" v="21452" actId="20577"/>
          <ac:spMkLst>
            <pc:docMk/>
            <pc:sldMk cId="410900241" sldId="4595"/>
            <ac:spMk id="2" creationId="{13678324-4A68-C41B-F689-C269434D9B75}"/>
          </ac:spMkLst>
        </pc:spChg>
        <pc:spChg chg="add del mod ord">
          <ac:chgData name="Potter, Jon" userId="c258a90c-a202-46b4-9f59-d5e77af51dd0" providerId="ADAL" clId="{48F4B549-225D-9746-B0D7-696A3DB8FF24}" dt="2024-05-13T22:09:11.344" v="9512" actId="478"/>
          <ac:spMkLst>
            <pc:docMk/>
            <pc:sldMk cId="410900241" sldId="4595"/>
            <ac:spMk id="3" creationId="{C38D3E33-0511-90F5-0623-73B911D59F4F}"/>
          </ac:spMkLst>
        </pc:spChg>
        <pc:spChg chg="mod">
          <ac:chgData name="Potter, Jon" userId="c258a90c-a202-46b4-9f59-d5e77af51dd0" providerId="ADAL" clId="{48F4B549-225D-9746-B0D7-696A3DB8FF24}" dt="2024-04-30T15:59:54.086" v="786" actId="207"/>
          <ac:spMkLst>
            <pc:docMk/>
            <pc:sldMk cId="410900241" sldId="4595"/>
            <ac:spMk id="4" creationId="{22C80684-3111-2A5F-9302-38A1F4C54540}"/>
          </ac:spMkLst>
        </pc:spChg>
        <pc:spChg chg="mod ord">
          <ac:chgData name="Potter, Jon" userId="c258a90c-a202-46b4-9f59-d5e77af51dd0" providerId="ADAL" clId="{48F4B549-225D-9746-B0D7-696A3DB8FF24}" dt="2024-05-13T22:09:08.036" v="9511" actId="700"/>
          <ac:spMkLst>
            <pc:docMk/>
            <pc:sldMk cId="410900241" sldId="4595"/>
            <ac:spMk id="5" creationId="{7F8EC2C3-4F4A-4962-B563-A2B9506EE07F}"/>
          </ac:spMkLst>
        </pc:spChg>
        <pc:spChg chg="mod">
          <ac:chgData name="Potter, Jon" userId="c258a90c-a202-46b4-9f59-d5e77af51dd0" providerId="ADAL" clId="{48F4B549-225D-9746-B0D7-696A3DB8FF24}" dt="2024-05-13T22:10:24.544" v="9527" actId="12"/>
          <ac:spMkLst>
            <pc:docMk/>
            <pc:sldMk cId="410900241" sldId="4595"/>
            <ac:spMk id="8" creationId="{C0D38B6F-1594-D071-7BE3-0392179F9411}"/>
          </ac:spMkLst>
        </pc:spChg>
        <pc:spChg chg="mod ord">
          <ac:chgData name="Potter, Jon" userId="c258a90c-a202-46b4-9f59-d5e77af51dd0" providerId="ADAL" clId="{48F4B549-225D-9746-B0D7-696A3DB8FF24}" dt="2024-05-13T22:09:08.036" v="9511" actId="700"/>
          <ac:spMkLst>
            <pc:docMk/>
            <pc:sldMk cId="410900241" sldId="4595"/>
            <ac:spMk id="10" creationId="{23378FBF-319F-269C-2F42-97B4A3429A60}"/>
          </ac:spMkLst>
        </pc:spChg>
        <pc:spChg chg="mod">
          <ac:chgData name="Potter, Jon" userId="c258a90c-a202-46b4-9f59-d5e77af51dd0" providerId="ADAL" clId="{48F4B549-225D-9746-B0D7-696A3DB8FF24}" dt="2024-05-14T16:25:35.998" v="11561" actId="20577"/>
          <ac:spMkLst>
            <pc:docMk/>
            <pc:sldMk cId="410900241" sldId="4595"/>
            <ac:spMk id="22" creationId="{757D8F90-17EB-D7FB-D610-C9994D7B9582}"/>
          </ac:spMkLst>
        </pc:spChg>
        <pc:grpChg chg="mod">
          <ac:chgData name="Potter, Jon" userId="c258a90c-a202-46b4-9f59-d5e77af51dd0" providerId="ADAL" clId="{48F4B549-225D-9746-B0D7-696A3DB8FF24}" dt="2024-05-13T22:09:25.150" v="9516" actId="164"/>
          <ac:grpSpMkLst>
            <pc:docMk/>
            <pc:sldMk cId="410900241" sldId="4595"/>
            <ac:grpSpMk id="7" creationId="{E15E83CA-0A62-5E23-5E65-EC69DE9F8DB0}"/>
          </ac:grpSpMkLst>
        </pc:grpChg>
        <pc:grpChg chg="add mod">
          <ac:chgData name="Potter, Jon" userId="c258a90c-a202-46b4-9f59-d5e77af51dd0" providerId="ADAL" clId="{48F4B549-225D-9746-B0D7-696A3DB8FF24}" dt="2024-05-13T22:09:45.783" v="9520" actId="1076"/>
          <ac:grpSpMkLst>
            <pc:docMk/>
            <pc:sldMk cId="410900241" sldId="4595"/>
            <ac:grpSpMk id="11" creationId="{78A3FD63-94F1-A268-6500-DB577EB32289}"/>
          </ac:grpSpMkLst>
        </pc:grpChg>
        <pc:picChg chg="add mod">
          <ac:chgData name="Potter, Jon" userId="c258a90c-a202-46b4-9f59-d5e77af51dd0" providerId="ADAL" clId="{48F4B549-225D-9746-B0D7-696A3DB8FF24}" dt="2024-05-13T22:09:25.150" v="9516" actId="164"/>
          <ac:picMkLst>
            <pc:docMk/>
            <pc:sldMk cId="410900241" sldId="4595"/>
            <ac:picMk id="9" creationId="{6AFCD8D0-D31B-5682-349B-5DF82FBA9CB5}"/>
          </ac:picMkLst>
        </pc:picChg>
        <pc:picChg chg="del">
          <ac:chgData name="Potter, Jon" userId="c258a90c-a202-46b4-9f59-d5e77af51dd0" providerId="ADAL" clId="{48F4B549-225D-9746-B0D7-696A3DB8FF24}" dt="2024-04-30T15:59:21.730" v="776" actId="478"/>
          <ac:picMkLst>
            <pc:docMk/>
            <pc:sldMk cId="410900241" sldId="4595"/>
            <ac:picMk id="13" creationId="{B97F93D7-503B-260A-E6A1-DB60C309E5F2}"/>
          </ac:picMkLst>
        </pc:picChg>
      </pc:sldChg>
      <pc:sldChg chg="addSp delSp modSp add del mod modClrScheme delAnim modAnim chgLayout">
        <pc:chgData name="Potter, Jon" userId="c258a90c-a202-46b4-9f59-d5e77af51dd0" providerId="ADAL" clId="{48F4B549-225D-9746-B0D7-696A3DB8FF24}" dt="2024-05-17T20:01:23.796" v="21498" actId="478"/>
        <pc:sldMkLst>
          <pc:docMk/>
          <pc:sldMk cId="1514072630" sldId="4596"/>
        </pc:sldMkLst>
        <pc:spChg chg="mod ord">
          <ac:chgData name="Potter, Jon" userId="c258a90c-a202-46b4-9f59-d5e77af51dd0" providerId="ADAL" clId="{48F4B549-225D-9746-B0D7-696A3DB8FF24}" dt="2024-05-17T19:55:28.514" v="21454" actId="20577"/>
          <ac:spMkLst>
            <pc:docMk/>
            <pc:sldMk cId="1514072630" sldId="4596"/>
            <ac:spMk id="2" creationId="{13678324-4A68-C41B-F689-C269434D9B75}"/>
          </ac:spMkLst>
        </pc:spChg>
        <pc:spChg chg="del mod">
          <ac:chgData name="Potter, Jon" userId="c258a90c-a202-46b4-9f59-d5e77af51dd0" providerId="ADAL" clId="{48F4B549-225D-9746-B0D7-696A3DB8FF24}" dt="2024-05-17T20:01:23.796" v="21498" actId="478"/>
          <ac:spMkLst>
            <pc:docMk/>
            <pc:sldMk cId="1514072630" sldId="4596"/>
            <ac:spMk id="4" creationId="{5B1D39D2-7580-6008-B28A-B7AA9D649E5E}"/>
          </ac:spMkLst>
        </pc:spChg>
        <pc:spChg chg="mod ord">
          <ac:chgData name="Potter, Jon" userId="c258a90c-a202-46b4-9f59-d5e77af51dd0" providerId="ADAL" clId="{48F4B549-225D-9746-B0D7-696A3DB8FF24}" dt="2024-05-13T22:09:03.622" v="9510" actId="700"/>
          <ac:spMkLst>
            <pc:docMk/>
            <pc:sldMk cId="1514072630" sldId="4596"/>
            <ac:spMk id="5" creationId="{7F8EC2C3-4F4A-4962-B563-A2B9506EE07F}"/>
          </ac:spMkLst>
        </pc:spChg>
        <pc:spChg chg="add del mod ord">
          <ac:chgData name="Potter, Jon" userId="c258a90c-a202-46b4-9f59-d5e77af51dd0" providerId="ADAL" clId="{48F4B549-225D-9746-B0D7-696A3DB8FF24}" dt="2024-05-13T22:09:14.742" v="9513" actId="478"/>
          <ac:spMkLst>
            <pc:docMk/>
            <pc:sldMk cId="1514072630" sldId="4596"/>
            <ac:spMk id="6" creationId="{8384720D-A5F5-4432-DD11-ECD2FCCE6389}"/>
          </ac:spMkLst>
        </pc:spChg>
        <pc:spChg chg="mod ord">
          <ac:chgData name="Potter, Jon" userId="c258a90c-a202-46b4-9f59-d5e77af51dd0" providerId="ADAL" clId="{48F4B549-225D-9746-B0D7-696A3DB8FF24}" dt="2024-05-13T22:09:03.622" v="9510" actId="700"/>
          <ac:spMkLst>
            <pc:docMk/>
            <pc:sldMk cId="1514072630" sldId="4596"/>
            <ac:spMk id="9" creationId="{224F1620-E6BB-75AA-94D2-833D68210D76}"/>
          </ac:spMkLst>
        </pc:spChg>
        <pc:spChg chg="mod">
          <ac:chgData name="Potter, Jon" userId="c258a90c-a202-46b4-9f59-d5e77af51dd0" providerId="ADAL" clId="{48F4B549-225D-9746-B0D7-696A3DB8FF24}" dt="2024-04-30T16:00:15.903" v="793" actId="207"/>
          <ac:spMkLst>
            <pc:docMk/>
            <pc:sldMk cId="1514072630" sldId="4596"/>
            <ac:spMk id="10" creationId="{70806052-D852-E145-2637-AAC89B39C89A}"/>
          </ac:spMkLst>
        </pc:spChg>
        <pc:spChg chg="add del mod">
          <ac:chgData name="Potter, Jon" userId="c258a90c-a202-46b4-9f59-d5e77af51dd0" providerId="ADAL" clId="{48F4B549-225D-9746-B0D7-696A3DB8FF24}" dt="2024-05-17T19:54:08.884" v="21424" actId="478"/>
          <ac:spMkLst>
            <pc:docMk/>
            <pc:sldMk cId="1514072630" sldId="4596"/>
            <ac:spMk id="12" creationId="{8E3554C5-9DBC-55A2-5A5E-AB402756BDCC}"/>
          </ac:spMkLst>
        </pc:spChg>
        <pc:spChg chg="add del mod">
          <ac:chgData name="Potter, Jon" userId="c258a90c-a202-46b4-9f59-d5e77af51dd0" providerId="ADAL" clId="{48F4B549-225D-9746-B0D7-696A3DB8FF24}" dt="2024-05-17T19:56:46.806" v="21495" actId="478"/>
          <ac:spMkLst>
            <pc:docMk/>
            <pc:sldMk cId="1514072630" sldId="4596"/>
            <ac:spMk id="13" creationId="{14C890CE-884F-8A3C-CA0B-C2E107A3C646}"/>
          </ac:spMkLst>
        </pc:spChg>
        <pc:spChg chg="mod">
          <ac:chgData name="Potter, Jon" userId="c258a90c-a202-46b4-9f59-d5e77af51dd0" providerId="ADAL" clId="{48F4B549-225D-9746-B0D7-696A3DB8FF24}" dt="2024-05-13T22:10:43.044" v="9530" actId="12"/>
          <ac:spMkLst>
            <pc:docMk/>
            <pc:sldMk cId="1514072630" sldId="4596"/>
            <ac:spMk id="15" creationId="{CD2933D8-54A5-1939-01C5-24C6FED33547}"/>
          </ac:spMkLst>
        </pc:spChg>
        <pc:spChg chg="mod">
          <ac:chgData name="Potter, Jon" userId="c258a90c-a202-46b4-9f59-d5e77af51dd0" providerId="ADAL" clId="{48F4B549-225D-9746-B0D7-696A3DB8FF24}" dt="2024-05-13T22:11:10.063" v="9534" actId="12"/>
          <ac:spMkLst>
            <pc:docMk/>
            <pc:sldMk cId="1514072630" sldId="4596"/>
            <ac:spMk id="20" creationId="{5412D439-7DD5-5F17-C168-5D68B78A6CF4}"/>
          </ac:spMkLst>
        </pc:spChg>
        <pc:grpChg chg="mod">
          <ac:chgData name="Potter, Jon" userId="c258a90c-a202-46b4-9f59-d5e77af51dd0" providerId="ADAL" clId="{48F4B549-225D-9746-B0D7-696A3DB8FF24}" dt="2024-05-13T22:09:37.367" v="9518" actId="164"/>
          <ac:grpSpMkLst>
            <pc:docMk/>
            <pc:sldMk cId="1514072630" sldId="4596"/>
            <ac:grpSpMk id="3" creationId="{8E62F7FB-2BE6-31AC-02FE-07D6BEB2AEB7}"/>
          </ac:grpSpMkLst>
        </pc:grpChg>
        <pc:grpChg chg="add mod">
          <ac:chgData name="Potter, Jon" userId="c258a90c-a202-46b4-9f59-d5e77af51dd0" providerId="ADAL" clId="{48F4B549-225D-9746-B0D7-696A3DB8FF24}" dt="2024-05-13T22:09:40.349" v="9519" actId="1076"/>
          <ac:grpSpMkLst>
            <pc:docMk/>
            <pc:sldMk cId="1514072630" sldId="4596"/>
            <ac:grpSpMk id="8" creationId="{AFA71EF2-B86A-725E-98B5-B0A2686D74D2}"/>
          </ac:grpSpMkLst>
        </pc:grpChg>
        <pc:picChg chg="add mod">
          <ac:chgData name="Potter, Jon" userId="c258a90c-a202-46b4-9f59-d5e77af51dd0" providerId="ADAL" clId="{48F4B549-225D-9746-B0D7-696A3DB8FF24}" dt="2024-05-13T22:09:37.367" v="9518" actId="164"/>
          <ac:picMkLst>
            <pc:docMk/>
            <pc:sldMk cId="1514072630" sldId="4596"/>
            <ac:picMk id="7" creationId="{8C12FC63-88A4-7C0B-1688-7C0F7A460A14}"/>
          </ac:picMkLst>
        </pc:picChg>
        <pc:picChg chg="del mod">
          <ac:chgData name="Potter, Jon" userId="c258a90c-a202-46b4-9f59-d5e77af51dd0" providerId="ADAL" clId="{48F4B549-225D-9746-B0D7-696A3DB8FF24}" dt="2024-04-30T16:00:00.044" v="787" actId="478"/>
          <ac:picMkLst>
            <pc:docMk/>
            <pc:sldMk cId="1514072630" sldId="4596"/>
            <ac:picMk id="17" creationId="{46C43B5F-B6C9-0B51-8F12-FF2F0998A362}"/>
          </ac:picMkLst>
        </pc:picChg>
      </pc:sldChg>
      <pc:sldChg chg="add del">
        <pc:chgData name="Potter, Jon" userId="c258a90c-a202-46b4-9f59-d5e77af51dd0" providerId="ADAL" clId="{48F4B549-225D-9746-B0D7-696A3DB8FF24}" dt="2024-05-13T22:03:36.998" v="9393" actId="2696"/>
        <pc:sldMkLst>
          <pc:docMk/>
          <pc:sldMk cId="1602905032" sldId="4601"/>
        </pc:sldMkLst>
      </pc:sldChg>
      <pc:sldChg chg="add del">
        <pc:chgData name="Potter, Jon" userId="c258a90c-a202-46b4-9f59-d5e77af51dd0" providerId="ADAL" clId="{48F4B549-225D-9746-B0D7-696A3DB8FF24}" dt="2024-04-22T20:57:27.781" v="312" actId="2696"/>
        <pc:sldMkLst>
          <pc:docMk/>
          <pc:sldMk cId="52290406" sldId="4631"/>
        </pc:sldMkLst>
      </pc:sldChg>
      <pc:sldChg chg="addSp delSp modSp add mod delAnim modAnim">
        <pc:chgData name="Potter, Jon" userId="c258a90c-a202-46b4-9f59-d5e77af51dd0" providerId="ADAL" clId="{48F4B549-225D-9746-B0D7-696A3DB8FF24}" dt="2024-05-17T18:43:05.173" v="18619"/>
        <pc:sldMkLst>
          <pc:docMk/>
          <pc:sldMk cId="1471396862" sldId="4661"/>
        </pc:sldMkLst>
        <pc:spChg chg="mod">
          <ac:chgData name="Potter, Jon" userId="c258a90c-a202-46b4-9f59-d5e77af51dd0" providerId="ADAL" clId="{48F4B549-225D-9746-B0D7-696A3DB8FF24}" dt="2024-05-17T13:18:51.806" v="16291" actId="20577"/>
          <ac:spMkLst>
            <pc:docMk/>
            <pc:sldMk cId="1471396862" sldId="4661"/>
            <ac:spMk id="2" creationId="{2990ACC4-14D5-5C4A-9FBD-56D87CEE4BD2}"/>
          </ac:spMkLst>
        </pc:spChg>
        <pc:spChg chg="mod">
          <ac:chgData name="Potter, Jon" userId="c258a90c-a202-46b4-9f59-d5e77af51dd0" providerId="ADAL" clId="{48F4B549-225D-9746-B0D7-696A3DB8FF24}" dt="2024-05-17T18:30:48.425" v="18408" actId="1076"/>
          <ac:spMkLst>
            <pc:docMk/>
            <pc:sldMk cId="1471396862" sldId="4661"/>
            <ac:spMk id="5" creationId="{2317AE2E-B7E4-4114-D648-4D563337B44A}"/>
          </ac:spMkLst>
        </pc:spChg>
        <pc:spChg chg="mod">
          <ac:chgData name="Potter, Jon" userId="c258a90c-a202-46b4-9f59-d5e77af51dd0" providerId="ADAL" clId="{48F4B549-225D-9746-B0D7-696A3DB8FF24}" dt="2024-05-17T18:34:44.216" v="18448" actId="1076"/>
          <ac:spMkLst>
            <pc:docMk/>
            <pc:sldMk cId="1471396862" sldId="4661"/>
            <ac:spMk id="6" creationId="{B69BA3C4-FCDC-86D5-75C5-213532EFE147}"/>
          </ac:spMkLst>
        </pc:spChg>
        <pc:spChg chg="del">
          <ac:chgData name="Potter, Jon" userId="c258a90c-a202-46b4-9f59-d5e77af51dd0" providerId="ADAL" clId="{48F4B549-225D-9746-B0D7-696A3DB8FF24}" dt="2024-05-17T13:17:56.440" v="16271" actId="478"/>
          <ac:spMkLst>
            <pc:docMk/>
            <pc:sldMk cId="1471396862" sldId="4661"/>
            <ac:spMk id="10" creationId="{79941233-3005-D573-98F3-17BEFE83B170}"/>
          </ac:spMkLst>
        </pc:spChg>
        <pc:spChg chg="mod">
          <ac:chgData name="Potter, Jon" userId="c258a90c-a202-46b4-9f59-d5e77af51dd0" providerId="ADAL" clId="{48F4B549-225D-9746-B0D7-696A3DB8FF24}" dt="2024-05-17T18:31:04.694" v="18412" actId="1076"/>
          <ac:spMkLst>
            <pc:docMk/>
            <pc:sldMk cId="1471396862" sldId="4661"/>
            <ac:spMk id="21" creationId="{1C6CD04A-6939-7341-AF43-6D2ECBFCEDDD}"/>
          </ac:spMkLst>
        </pc:spChg>
        <pc:spChg chg="mod">
          <ac:chgData name="Potter, Jon" userId="c258a90c-a202-46b4-9f59-d5e77af51dd0" providerId="ADAL" clId="{48F4B549-225D-9746-B0D7-696A3DB8FF24}" dt="2024-05-17T18:34:40.863" v="18447" actId="1076"/>
          <ac:spMkLst>
            <pc:docMk/>
            <pc:sldMk cId="1471396862" sldId="4661"/>
            <ac:spMk id="22" creationId="{D5A5FDFD-433B-D34A-9B1C-1AC31BD04F59}"/>
          </ac:spMkLst>
        </pc:spChg>
        <pc:spChg chg="del mod">
          <ac:chgData name="Potter, Jon" userId="c258a90c-a202-46b4-9f59-d5e77af51dd0" providerId="ADAL" clId="{48F4B549-225D-9746-B0D7-696A3DB8FF24}" dt="2024-05-17T18:30:42.971" v="18406" actId="478"/>
          <ac:spMkLst>
            <pc:docMk/>
            <pc:sldMk cId="1471396862" sldId="4661"/>
            <ac:spMk id="26" creationId="{BD7B4C28-4B9A-BA41-92DB-0CF28914D2AF}"/>
          </ac:spMkLst>
        </pc:spChg>
        <pc:grpChg chg="add mod">
          <ac:chgData name="Potter, Jon" userId="c258a90c-a202-46b4-9f59-d5e77af51dd0" providerId="ADAL" clId="{48F4B549-225D-9746-B0D7-696A3DB8FF24}" dt="2024-05-17T18:33:53.806" v="18440" actId="164"/>
          <ac:grpSpMkLst>
            <pc:docMk/>
            <pc:sldMk cId="1471396862" sldId="4661"/>
            <ac:grpSpMk id="18" creationId="{2E9039DD-562C-4D49-5594-A5798239544E}"/>
          </ac:grpSpMkLst>
        </pc:grpChg>
        <pc:grpChg chg="add mod">
          <ac:chgData name="Potter, Jon" userId="c258a90c-a202-46b4-9f59-d5e77af51dd0" providerId="ADAL" clId="{48F4B549-225D-9746-B0D7-696A3DB8FF24}" dt="2024-05-17T18:34:35.271" v="18446" actId="1076"/>
          <ac:grpSpMkLst>
            <pc:docMk/>
            <pc:sldMk cId="1471396862" sldId="4661"/>
            <ac:grpSpMk id="19" creationId="{A8A5EB2B-FFBE-724D-2B78-A2B2FBE34F10}"/>
          </ac:grpSpMkLst>
        </pc:grpChg>
        <pc:picChg chg="mod">
          <ac:chgData name="Potter, Jon" userId="c258a90c-a202-46b4-9f59-d5e77af51dd0" providerId="ADAL" clId="{48F4B549-225D-9746-B0D7-696A3DB8FF24}" dt="2024-05-17T18:34:46.774" v="18449" actId="1076"/>
          <ac:picMkLst>
            <pc:docMk/>
            <pc:sldMk cId="1471396862" sldId="4661"/>
            <ac:picMk id="4" creationId="{4B37BDF7-027F-4C0D-3F7A-F09187D573EC}"/>
          </ac:picMkLst>
        </pc:picChg>
        <pc:picChg chg="del">
          <ac:chgData name="Potter, Jon" userId="c258a90c-a202-46b4-9f59-d5e77af51dd0" providerId="ADAL" clId="{48F4B549-225D-9746-B0D7-696A3DB8FF24}" dt="2024-05-17T13:17:54.425" v="16270" actId="478"/>
          <ac:picMkLst>
            <pc:docMk/>
            <pc:sldMk cId="1471396862" sldId="4661"/>
            <ac:picMk id="8" creationId="{95F9A45D-173E-3803-A779-79574F34248B}"/>
          </ac:picMkLst>
        </pc:picChg>
        <pc:picChg chg="del mod">
          <ac:chgData name="Potter, Jon" userId="c258a90c-a202-46b4-9f59-d5e77af51dd0" providerId="ADAL" clId="{48F4B549-225D-9746-B0D7-696A3DB8FF24}" dt="2024-05-17T18:33:06.274" v="18426" actId="478"/>
          <ac:picMkLst>
            <pc:docMk/>
            <pc:sldMk cId="1471396862" sldId="4661"/>
            <ac:picMk id="9" creationId="{13656020-5F95-1010-D835-D90EEB6A8E8E}"/>
          </ac:picMkLst>
        </pc:picChg>
        <pc:picChg chg="add del mod">
          <ac:chgData name="Potter, Jon" userId="c258a90c-a202-46b4-9f59-d5e77af51dd0" providerId="ADAL" clId="{48F4B549-225D-9746-B0D7-696A3DB8FF24}" dt="2024-05-17T18:32:52.436" v="18421" actId="478"/>
          <ac:picMkLst>
            <pc:docMk/>
            <pc:sldMk cId="1471396862" sldId="4661"/>
            <ac:picMk id="11" creationId="{EEA0CC49-DCA4-3EE9-9C65-C3A1D5077987}"/>
          </ac:picMkLst>
        </pc:picChg>
        <pc:picChg chg="mod">
          <ac:chgData name="Potter, Jon" userId="c258a90c-a202-46b4-9f59-d5e77af51dd0" providerId="ADAL" clId="{48F4B549-225D-9746-B0D7-696A3DB8FF24}" dt="2024-05-17T18:30:46.065" v="18407" actId="1076"/>
          <ac:picMkLst>
            <pc:docMk/>
            <pc:sldMk cId="1471396862" sldId="4661"/>
            <ac:picMk id="13" creationId="{7745AED8-6C4C-E242-AA9F-3BE1A9789811}"/>
          </ac:picMkLst>
        </pc:picChg>
        <pc:picChg chg="add del mod">
          <ac:chgData name="Potter, Jon" userId="c258a90c-a202-46b4-9f59-d5e77af51dd0" providerId="ADAL" clId="{48F4B549-225D-9746-B0D7-696A3DB8FF24}" dt="2024-05-17T18:33:59.330" v="18441" actId="164"/>
          <ac:picMkLst>
            <pc:docMk/>
            <pc:sldMk cId="1471396862" sldId="4661"/>
            <ac:picMk id="14" creationId="{D635A7A8-3367-8DB8-6901-2733DB5E3048}"/>
          </ac:picMkLst>
        </pc:picChg>
        <pc:picChg chg="mod">
          <ac:chgData name="Potter, Jon" userId="c258a90c-a202-46b4-9f59-d5e77af51dd0" providerId="ADAL" clId="{48F4B549-225D-9746-B0D7-696A3DB8FF24}" dt="2024-05-17T18:30:52.809" v="18409" actId="1076"/>
          <ac:picMkLst>
            <pc:docMk/>
            <pc:sldMk cId="1471396862" sldId="4661"/>
            <ac:picMk id="15" creationId="{AD75414C-0048-3941-B22C-C589776D9847}"/>
          </ac:picMkLst>
        </pc:picChg>
        <pc:picChg chg="add mod">
          <ac:chgData name="Potter, Jon" userId="c258a90c-a202-46b4-9f59-d5e77af51dd0" providerId="ADAL" clId="{48F4B549-225D-9746-B0D7-696A3DB8FF24}" dt="2024-05-17T18:33:59.330" v="18441" actId="164"/>
          <ac:picMkLst>
            <pc:docMk/>
            <pc:sldMk cId="1471396862" sldId="4661"/>
            <ac:picMk id="17" creationId="{9BBB2DE7-4418-175F-B339-92906F8E892F}"/>
          </ac:picMkLst>
        </pc:picChg>
        <pc:picChg chg="del mod">
          <ac:chgData name="Potter, Jon" userId="c258a90c-a202-46b4-9f59-d5e77af51dd0" providerId="ADAL" clId="{48F4B549-225D-9746-B0D7-696A3DB8FF24}" dt="2024-05-17T18:30:42.971" v="18406" actId="478"/>
          <ac:picMkLst>
            <pc:docMk/>
            <pc:sldMk cId="1471396862" sldId="4661"/>
            <ac:picMk id="25" creationId="{DA9973FE-1625-2845-833C-CF61D932D975}"/>
          </ac:picMkLst>
        </pc:picChg>
      </pc:sldChg>
      <pc:sldChg chg="modSp add del mod">
        <pc:chgData name="Potter, Jon" userId="c258a90c-a202-46b4-9f59-d5e77af51dd0" providerId="ADAL" clId="{48F4B549-225D-9746-B0D7-696A3DB8FF24}" dt="2024-05-10T16:27:00.350" v="4666" actId="2696"/>
        <pc:sldMkLst>
          <pc:docMk/>
          <pc:sldMk cId="3055689947" sldId="4825"/>
        </pc:sldMkLst>
        <pc:spChg chg="mod">
          <ac:chgData name="Potter, Jon" userId="c258a90c-a202-46b4-9f59-d5e77af51dd0" providerId="ADAL" clId="{48F4B549-225D-9746-B0D7-696A3DB8FF24}" dt="2024-05-09T20:02:41.166" v="4413" actId="404"/>
          <ac:spMkLst>
            <pc:docMk/>
            <pc:sldMk cId="3055689947" sldId="4825"/>
            <ac:spMk id="2" creationId="{9CAFCDBE-FC13-796D-F53D-6F284C81FA8A}"/>
          </ac:spMkLst>
        </pc:spChg>
      </pc:sldChg>
      <pc:sldChg chg="add ord modNotesTx">
        <pc:chgData name="Potter, Jon" userId="c258a90c-a202-46b4-9f59-d5e77af51dd0" providerId="ADAL" clId="{48F4B549-225D-9746-B0D7-696A3DB8FF24}" dt="2024-05-14T19:25:00.359" v="12478" actId="20577"/>
        <pc:sldMkLst>
          <pc:docMk/>
          <pc:sldMk cId="2505095624" sldId="4826"/>
        </pc:sldMkLst>
      </pc:sldChg>
      <pc:sldChg chg="add del mod modShow">
        <pc:chgData name="Potter, Jon" userId="c258a90c-a202-46b4-9f59-d5e77af51dd0" providerId="ADAL" clId="{48F4B549-225D-9746-B0D7-696A3DB8FF24}" dt="2024-05-14T16:20:21.138" v="11385" actId="2696"/>
        <pc:sldMkLst>
          <pc:docMk/>
          <pc:sldMk cId="1199489755" sldId="4870"/>
        </pc:sldMkLst>
      </pc:sldChg>
      <pc:sldChg chg="delSp add mod">
        <pc:chgData name="Potter, Jon" userId="c258a90c-a202-46b4-9f59-d5e77af51dd0" providerId="ADAL" clId="{48F4B549-225D-9746-B0D7-696A3DB8FF24}" dt="2024-04-22T20:55:52.432" v="298" actId="478"/>
        <pc:sldMkLst>
          <pc:docMk/>
          <pc:sldMk cId="2179142505" sldId="4871"/>
        </pc:sldMkLst>
        <pc:spChg chg="del">
          <ac:chgData name="Potter, Jon" userId="c258a90c-a202-46b4-9f59-d5e77af51dd0" providerId="ADAL" clId="{48F4B549-225D-9746-B0D7-696A3DB8FF24}" dt="2024-04-22T20:55:52.432" v="298" actId="478"/>
          <ac:spMkLst>
            <pc:docMk/>
            <pc:sldMk cId="2179142505" sldId="4871"/>
            <ac:spMk id="22" creationId="{8DA52BF7-BF68-799D-C410-0B9E0087EF78}"/>
          </ac:spMkLst>
        </pc:spChg>
      </pc:sldChg>
      <pc:sldChg chg="add del">
        <pc:chgData name="Potter, Jon" userId="c258a90c-a202-46b4-9f59-d5e77af51dd0" providerId="ADAL" clId="{48F4B549-225D-9746-B0D7-696A3DB8FF24}" dt="2024-04-30T15:38:48.881" v="767" actId="2696"/>
        <pc:sldMkLst>
          <pc:docMk/>
          <pc:sldMk cId="1738577046" sldId="4872"/>
        </pc:sldMkLst>
      </pc:sldChg>
      <pc:sldChg chg="addSp modSp add del">
        <pc:chgData name="Potter, Jon" userId="c258a90c-a202-46b4-9f59-d5e77af51dd0" providerId="ADAL" clId="{48F4B549-225D-9746-B0D7-696A3DB8FF24}" dt="2024-04-22T21:05:29.817" v="458" actId="2696"/>
        <pc:sldMkLst>
          <pc:docMk/>
          <pc:sldMk cId="90178602" sldId="4873"/>
        </pc:sldMkLst>
        <pc:picChg chg="add mod">
          <ac:chgData name="Potter, Jon" userId="c258a90c-a202-46b4-9f59-d5e77af51dd0" providerId="ADAL" clId="{48F4B549-225D-9746-B0D7-696A3DB8FF24}" dt="2024-04-22T21:05:04.617" v="452"/>
          <ac:picMkLst>
            <pc:docMk/>
            <pc:sldMk cId="90178602" sldId="4873"/>
            <ac:picMk id="7" creationId="{9BADCD50-5356-ACE1-6953-F284A9CBAFD3}"/>
          </ac:picMkLst>
        </pc:picChg>
      </pc:sldChg>
      <pc:sldChg chg="addSp delSp modSp add mod">
        <pc:chgData name="Potter, Jon" userId="c258a90c-a202-46b4-9f59-d5e77af51dd0" providerId="ADAL" clId="{48F4B549-225D-9746-B0D7-696A3DB8FF24}" dt="2024-05-16T19:55:19.230" v="14109" actId="20577"/>
        <pc:sldMkLst>
          <pc:docMk/>
          <pc:sldMk cId="300040489" sldId="4874"/>
        </pc:sldMkLst>
        <pc:spChg chg="add mod">
          <ac:chgData name="Potter, Jon" userId="c258a90c-a202-46b4-9f59-d5e77af51dd0" providerId="ADAL" clId="{48F4B549-225D-9746-B0D7-696A3DB8FF24}" dt="2024-04-22T20:53:12.817" v="284" actId="167"/>
          <ac:spMkLst>
            <pc:docMk/>
            <pc:sldMk cId="300040489" sldId="4874"/>
            <ac:spMk id="7" creationId="{6A84216B-ED8D-333F-EC2B-DCC1075363E6}"/>
          </ac:spMkLst>
        </pc:spChg>
        <pc:spChg chg="mod">
          <ac:chgData name="Potter, Jon" userId="c258a90c-a202-46b4-9f59-d5e77af51dd0" providerId="ADAL" clId="{48F4B549-225D-9746-B0D7-696A3DB8FF24}" dt="2024-05-16T19:55:19.230" v="14109" actId="20577"/>
          <ac:spMkLst>
            <pc:docMk/>
            <pc:sldMk cId="300040489" sldId="4874"/>
            <ac:spMk id="62" creationId="{30D096CF-ACE5-48B7-ABF4-6B442946BA45}"/>
          </ac:spMkLst>
        </pc:spChg>
        <pc:picChg chg="add del mod modCrop">
          <ac:chgData name="Potter, Jon" userId="c258a90c-a202-46b4-9f59-d5e77af51dd0" providerId="ADAL" clId="{48F4B549-225D-9746-B0D7-696A3DB8FF24}" dt="2024-04-22T20:52:04.892" v="272" actId="478"/>
          <ac:picMkLst>
            <pc:docMk/>
            <pc:sldMk cId="300040489" sldId="4874"/>
            <ac:picMk id="3" creationId="{7EE956D5-3FB5-02E4-5720-84E222680866}"/>
          </ac:picMkLst>
        </pc:picChg>
        <pc:picChg chg="add mod modCrop">
          <ac:chgData name="Potter, Jon" userId="c258a90c-a202-46b4-9f59-d5e77af51dd0" providerId="ADAL" clId="{48F4B549-225D-9746-B0D7-696A3DB8FF24}" dt="2024-04-22T20:54:19.297" v="294" actId="1076"/>
          <ac:picMkLst>
            <pc:docMk/>
            <pc:sldMk cId="300040489" sldId="4874"/>
            <ac:picMk id="5" creationId="{D2637DAB-E728-0895-1573-A1336A75A54C}"/>
          </ac:picMkLst>
        </pc:picChg>
        <pc:picChg chg="del">
          <ac:chgData name="Potter, Jon" userId="c258a90c-a202-46b4-9f59-d5e77af51dd0" providerId="ADAL" clId="{48F4B549-225D-9746-B0D7-696A3DB8FF24}" dt="2024-04-22T20:53:04.434" v="283" actId="478"/>
          <ac:picMkLst>
            <pc:docMk/>
            <pc:sldMk cId="300040489" sldId="4874"/>
            <ac:picMk id="60" creationId="{73EA9E01-8DD4-4EBF-A5E1-CF5122EF1DD6}"/>
          </ac:picMkLst>
        </pc:picChg>
      </pc:sldChg>
      <pc:sldChg chg="addSp delSp modSp new del mod ord modClrScheme modAnim chgLayout modNotesTx">
        <pc:chgData name="Potter, Jon" userId="c258a90c-a202-46b4-9f59-d5e77af51dd0" providerId="ADAL" clId="{48F4B549-225D-9746-B0D7-696A3DB8FF24}" dt="2024-05-16T19:31:24.969" v="13700" actId="2696"/>
        <pc:sldMkLst>
          <pc:docMk/>
          <pc:sldMk cId="3637479137" sldId="4875"/>
        </pc:sldMkLst>
        <pc:spChg chg="mod ord">
          <ac:chgData name="Potter, Jon" userId="c258a90c-a202-46b4-9f59-d5e77af51dd0" providerId="ADAL" clId="{48F4B549-225D-9746-B0D7-696A3DB8FF24}" dt="2024-05-16T19:24:19.596" v="13411" actId="20577"/>
          <ac:spMkLst>
            <pc:docMk/>
            <pc:sldMk cId="3637479137" sldId="4875"/>
            <ac:spMk id="2" creationId="{6E1EE585-EE35-4B0E-1963-1E4785CC6C11}"/>
          </ac:spMkLst>
        </pc:spChg>
        <pc:spChg chg="del">
          <ac:chgData name="Potter, Jon" userId="c258a90c-a202-46b4-9f59-d5e77af51dd0" providerId="ADAL" clId="{48F4B549-225D-9746-B0D7-696A3DB8FF24}" dt="2024-04-22T21:02:35.685" v="347"/>
          <ac:spMkLst>
            <pc:docMk/>
            <pc:sldMk cId="3637479137" sldId="4875"/>
            <ac:spMk id="3" creationId="{698EC8C2-250A-E47E-F0B8-291F7327E2DC}"/>
          </ac:spMkLst>
        </pc:spChg>
        <pc:spChg chg="mod ord">
          <ac:chgData name="Potter, Jon" userId="c258a90c-a202-46b4-9f59-d5e77af51dd0" providerId="ADAL" clId="{48F4B549-225D-9746-B0D7-696A3DB8FF24}" dt="2024-05-10T18:05:28.016" v="5390" actId="700"/>
          <ac:spMkLst>
            <pc:docMk/>
            <pc:sldMk cId="3637479137" sldId="4875"/>
            <ac:spMk id="4" creationId="{8AB52968-69AE-F397-01DE-9BAAD9AB4106}"/>
          </ac:spMkLst>
        </pc:spChg>
        <pc:spChg chg="mod ord">
          <ac:chgData name="Potter, Jon" userId="c258a90c-a202-46b4-9f59-d5e77af51dd0" providerId="ADAL" clId="{48F4B549-225D-9746-B0D7-696A3DB8FF24}" dt="2024-05-10T18:05:28.016" v="5390" actId="700"/>
          <ac:spMkLst>
            <pc:docMk/>
            <pc:sldMk cId="3637479137" sldId="4875"/>
            <ac:spMk id="5" creationId="{2F9037D7-C918-3426-9523-2F48E27A0953}"/>
          </ac:spMkLst>
        </pc:spChg>
        <pc:spChg chg="add del mod ord">
          <ac:chgData name="Potter, Jon" userId="c258a90c-a202-46b4-9f59-d5e77af51dd0" providerId="ADAL" clId="{48F4B549-225D-9746-B0D7-696A3DB8FF24}" dt="2024-05-16T19:26:41.066" v="13491" actId="20577"/>
          <ac:spMkLst>
            <pc:docMk/>
            <pc:sldMk cId="3637479137" sldId="4875"/>
            <ac:spMk id="11" creationId="{FC6F2A3B-BBE2-C138-1F61-2A861D5ADAFA}"/>
          </ac:spMkLst>
        </pc:spChg>
        <pc:picChg chg="add mod ord">
          <ac:chgData name="Potter, Jon" userId="c258a90c-a202-46b4-9f59-d5e77af51dd0" providerId="ADAL" clId="{48F4B549-225D-9746-B0D7-696A3DB8FF24}" dt="2024-05-10T18:05:40.243" v="5393" actId="1076"/>
          <ac:picMkLst>
            <pc:docMk/>
            <pc:sldMk cId="3637479137" sldId="4875"/>
            <ac:picMk id="6" creationId="{89660F3B-1F31-E271-8185-0F91F7333E0C}"/>
          </ac:picMkLst>
        </pc:picChg>
        <pc:cxnChg chg="add mod">
          <ac:chgData name="Potter, Jon" userId="c258a90c-a202-46b4-9f59-d5e77af51dd0" providerId="ADAL" clId="{48F4B549-225D-9746-B0D7-696A3DB8FF24}" dt="2024-05-10T18:05:42.625" v="5394" actId="1076"/>
          <ac:cxnSpMkLst>
            <pc:docMk/>
            <pc:sldMk cId="3637479137" sldId="4875"/>
            <ac:cxnSpMk id="7" creationId="{1B6B27A5-B302-D82B-0AC9-C24E5EA435C6}"/>
          </ac:cxnSpMkLst>
        </pc:cxnChg>
        <pc:cxnChg chg="add mod">
          <ac:chgData name="Potter, Jon" userId="c258a90c-a202-46b4-9f59-d5e77af51dd0" providerId="ADAL" clId="{48F4B549-225D-9746-B0D7-696A3DB8FF24}" dt="2024-05-10T18:05:45.779" v="5395" actId="1076"/>
          <ac:cxnSpMkLst>
            <pc:docMk/>
            <pc:sldMk cId="3637479137" sldId="4875"/>
            <ac:cxnSpMk id="8" creationId="{C6DC1998-FFD3-4D19-9B3A-73AEAE2477A1}"/>
          </ac:cxnSpMkLst>
        </pc:cxnChg>
        <pc:cxnChg chg="add mod">
          <ac:chgData name="Potter, Jon" userId="c258a90c-a202-46b4-9f59-d5e77af51dd0" providerId="ADAL" clId="{48F4B549-225D-9746-B0D7-696A3DB8FF24}" dt="2024-05-10T18:07:39.808" v="5559" actId="1076"/>
          <ac:cxnSpMkLst>
            <pc:docMk/>
            <pc:sldMk cId="3637479137" sldId="4875"/>
            <ac:cxnSpMk id="10" creationId="{E7DDA1C8-7F15-51D9-9FA2-4062FD2DD6DE}"/>
          </ac:cxnSpMkLst>
        </pc:cxnChg>
      </pc:sldChg>
      <pc:sldChg chg="addSp delSp modSp new del mod">
        <pc:chgData name="Potter, Jon" userId="c258a90c-a202-46b4-9f59-d5e77af51dd0" providerId="ADAL" clId="{48F4B549-225D-9746-B0D7-696A3DB8FF24}" dt="2024-05-07T17:53:32.488" v="4337" actId="2696"/>
        <pc:sldMkLst>
          <pc:docMk/>
          <pc:sldMk cId="1700324770" sldId="4876"/>
        </pc:sldMkLst>
        <pc:spChg chg="mod">
          <ac:chgData name="Potter, Jon" userId="c258a90c-a202-46b4-9f59-d5e77af51dd0" providerId="ADAL" clId="{48F4B549-225D-9746-B0D7-696A3DB8FF24}" dt="2024-04-22T21:07:08.169" v="526" actId="404"/>
          <ac:spMkLst>
            <pc:docMk/>
            <pc:sldMk cId="1700324770" sldId="4876"/>
            <ac:spMk id="2" creationId="{4D09E5EF-8203-F689-4DB2-3813A361BBBD}"/>
          </ac:spMkLst>
        </pc:spChg>
        <pc:spChg chg="del">
          <ac:chgData name="Potter, Jon" userId="c258a90c-a202-46b4-9f59-d5e77af51dd0" providerId="ADAL" clId="{48F4B549-225D-9746-B0D7-696A3DB8FF24}" dt="2024-04-22T21:06:39.275" v="462"/>
          <ac:spMkLst>
            <pc:docMk/>
            <pc:sldMk cId="1700324770" sldId="4876"/>
            <ac:spMk id="3" creationId="{DDE36EAA-9951-9404-DA53-5BEE9DC20003}"/>
          </ac:spMkLst>
        </pc:spChg>
        <pc:picChg chg="add mod">
          <ac:chgData name="Potter, Jon" userId="c258a90c-a202-46b4-9f59-d5e77af51dd0" providerId="ADAL" clId="{48F4B549-225D-9746-B0D7-696A3DB8FF24}" dt="2024-04-22T21:07:16.653" v="528" actId="1076"/>
          <ac:picMkLst>
            <pc:docMk/>
            <pc:sldMk cId="1700324770" sldId="4876"/>
            <ac:picMk id="7" creationId="{82FA99CD-B4E1-E585-DEA9-A46D8B07B36B}"/>
          </ac:picMkLst>
        </pc:picChg>
      </pc:sldChg>
      <pc:sldChg chg="addSp delSp modSp add del mod">
        <pc:chgData name="Potter, Jon" userId="c258a90c-a202-46b4-9f59-d5e77af51dd0" providerId="ADAL" clId="{48F4B549-225D-9746-B0D7-696A3DB8FF24}" dt="2024-05-10T18:01:20.274" v="5332" actId="2696"/>
        <pc:sldMkLst>
          <pc:docMk/>
          <pc:sldMk cId="2097742389" sldId="4877"/>
        </pc:sldMkLst>
        <pc:spChg chg="mod">
          <ac:chgData name="Potter, Jon" userId="c258a90c-a202-46b4-9f59-d5e77af51dd0" providerId="ADAL" clId="{48F4B549-225D-9746-B0D7-696A3DB8FF24}" dt="2024-04-22T21:07:39.993" v="565" actId="20577"/>
          <ac:spMkLst>
            <pc:docMk/>
            <pc:sldMk cId="2097742389" sldId="4877"/>
            <ac:spMk id="2" creationId="{4D09E5EF-8203-F689-4DB2-3813A361BBBD}"/>
          </ac:spMkLst>
        </pc:spChg>
        <pc:spChg chg="add mod">
          <ac:chgData name="Potter, Jon" userId="c258a90c-a202-46b4-9f59-d5e77af51dd0" providerId="ADAL" clId="{48F4B549-225D-9746-B0D7-696A3DB8FF24}" dt="2024-05-01T15:49:21.201" v="796" actId="478"/>
          <ac:spMkLst>
            <pc:docMk/>
            <pc:sldMk cId="2097742389" sldId="4877"/>
            <ac:spMk id="6" creationId="{B6C80BB1-DC02-DD25-958F-4A8C51CA3B53}"/>
          </ac:spMkLst>
        </pc:spChg>
        <pc:picChg chg="del">
          <ac:chgData name="Potter, Jon" userId="c258a90c-a202-46b4-9f59-d5e77af51dd0" providerId="ADAL" clId="{48F4B549-225D-9746-B0D7-696A3DB8FF24}" dt="2024-05-01T15:49:21.201" v="796" actId="478"/>
          <ac:picMkLst>
            <pc:docMk/>
            <pc:sldMk cId="2097742389" sldId="4877"/>
            <ac:picMk id="7" creationId="{82FA99CD-B4E1-E585-DEA9-A46D8B07B36B}"/>
          </ac:picMkLst>
        </pc:picChg>
      </pc:sldChg>
      <pc:sldChg chg="addSp delSp modSp new del mod ord modAnim modNotesTx">
        <pc:chgData name="Potter, Jon" userId="c258a90c-a202-46b4-9f59-d5e77af51dd0" providerId="ADAL" clId="{48F4B549-225D-9746-B0D7-696A3DB8FF24}" dt="2024-05-10T20:31:09.187" v="6943" actId="2696"/>
        <pc:sldMkLst>
          <pc:docMk/>
          <pc:sldMk cId="819070377" sldId="4878"/>
        </pc:sldMkLst>
        <pc:spChg chg="mod">
          <ac:chgData name="Potter, Jon" userId="c258a90c-a202-46b4-9f59-d5e77af51dd0" providerId="ADAL" clId="{48F4B549-225D-9746-B0D7-696A3DB8FF24}" dt="2024-05-10T17:53:17.022" v="5006" actId="20577"/>
          <ac:spMkLst>
            <pc:docMk/>
            <pc:sldMk cId="819070377" sldId="4878"/>
            <ac:spMk id="2" creationId="{5E933512-97D9-45AA-8E7A-229CE25B121B}"/>
          </ac:spMkLst>
        </pc:spChg>
        <pc:spChg chg="mod">
          <ac:chgData name="Potter, Jon" userId="c258a90c-a202-46b4-9f59-d5e77af51dd0" providerId="ADAL" clId="{48F4B549-225D-9746-B0D7-696A3DB8FF24}" dt="2024-05-10T18:55:39.848" v="6664" actId="20577"/>
          <ac:spMkLst>
            <pc:docMk/>
            <pc:sldMk cId="819070377" sldId="4878"/>
            <ac:spMk id="3" creationId="{2D67419E-C83F-FB8E-064D-54BB94ADB09A}"/>
          </ac:spMkLst>
        </pc:spChg>
        <pc:picChg chg="add del mod">
          <ac:chgData name="Potter, Jon" userId="c258a90c-a202-46b4-9f59-d5e77af51dd0" providerId="ADAL" clId="{48F4B549-225D-9746-B0D7-696A3DB8FF24}" dt="2024-05-10T18:56:22.381" v="6672" actId="478"/>
          <ac:picMkLst>
            <pc:docMk/>
            <pc:sldMk cId="819070377" sldId="4878"/>
            <ac:picMk id="7" creationId="{CB1B7046-0AA1-F0E2-F79C-ED8FCED27FA7}"/>
          </ac:picMkLst>
        </pc:picChg>
        <pc:picChg chg="add mod">
          <ac:chgData name="Potter, Jon" userId="c258a90c-a202-46b4-9f59-d5e77af51dd0" providerId="ADAL" clId="{48F4B549-225D-9746-B0D7-696A3DB8FF24}" dt="2024-05-10T18:56:21.305" v="6671" actId="167"/>
          <ac:picMkLst>
            <pc:docMk/>
            <pc:sldMk cId="819070377" sldId="4878"/>
            <ac:picMk id="8" creationId="{08BA71E7-E21C-EAE1-DDF2-88C7FEB29555}"/>
          </ac:picMkLst>
        </pc:picChg>
      </pc:sldChg>
      <pc:sldChg chg="addSp delSp modSp add mod ord modClrScheme addAnim delAnim modAnim chgLayout modNotesTx">
        <pc:chgData name="Potter, Jon" userId="c258a90c-a202-46b4-9f59-d5e77af51dd0" providerId="ADAL" clId="{48F4B549-225D-9746-B0D7-696A3DB8FF24}" dt="2024-05-16T20:28:02.886" v="15184" actId="20577"/>
        <pc:sldMkLst>
          <pc:docMk/>
          <pc:sldMk cId="778751843" sldId="4879"/>
        </pc:sldMkLst>
        <pc:spChg chg="mod ord">
          <ac:chgData name="Potter, Jon" userId="c258a90c-a202-46b4-9f59-d5e77af51dd0" providerId="ADAL" clId="{48F4B549-225D-9746-B0D7-696A3DB8FF24}" dt="2024-05-16T20:28:02.886" v="15184" actId="20577"/>
          <ac:spMkLst>
            <pc:docMk/>
            <pc:sldMk cId="778751843" sldId="4879"/>
            <ac:spMk id="2" creationId="{1E43B487-A4B9-9AB6-0220-AB3DC4DB276B}"/>
          </ac:spMkLst>
        </pc:spChg>
        <pc:spChg chg="add del mod">
          <ac:chgData name="Potter, Jon" userId="c258a90c-a202-46b4-9f59-d5e77af51dd0" providerId="ADAL" clId="{48F4B549-225D-9746-B0D7-696A3DB8FF24}" dt="2024-05-01T17:26:03.813" v="904" actId="478"/>
          <ac:spMkLst>
            <pc:docMk/>
            <pc:sldMk cId="778751843" sldId="4879"/>
            <ac:spMk id="4" creationId="{FF7CA6A1-CA77-29DD-BB03-61B8E1E81A38}"/>
          </ac:spMkLst>
        </pc:spChg>
        <pc:spChg chg="mod ord">
          <ac:chgData name="Potter, Jon" userId="c258a90c-a202-46b4-9f59-d5e77af51dd0" providerId="ADAL" clId="{48F4B549-225D-9746-B0D7-696A3DB8FF24}" dt="2024-05-01T17:26:07.629" v="905" actId="700"/>
          <ac:spMkLst>
            <pc:docMk/>
            <pc:sldMk cId="778751843" sldId="4879"/>
            <ac:spMk id="5" creationId="{35FCB565-7973-CC5D-CA6F-2571956134AC}"/>
          </ac:spMkLst>
        </pc:spChg>
        <pc:spChg chg="add mod ord">
          <ac:chgData name="Potter, Jon" userId="c258a90c-a202-46b4-9f59-d5e77af51dd0" providerId="ADAL" clId="{48F4B549-225D-9746-B0D7-696A3DB8FF24}" dt="2024-05-01T17:26:07.629" v="905" actId="700"/>
          <ac:spMkLst>
            <pc:docMk/>
            <pc:sldMk cId="778751843" sldId="4879"/>
            <ac:spMk id="6" creationId="{4E19CAB5-218E-CC79-DAFE-AEFF2EF586F0}"/>
          </ac:spMkLst>
        </pc:spChg>
        <pc:spChg chg="del">
          <ac:chgData name="Potter, Jon" userId="c258a90c-a202-46b4-9f59-d5e77af51dd0" providerId="ADAL" clId="{48F4B549-225D-9746-B0D7-696A3DB8FF24}" dt="2024-05-01T17:24:49.921" v="821" actId="478"/>
          <ac:spMkLst>
            <pc:docMk/>
            <pc:sldMk cId="778751843" sldId="4879"/>
            <ac:spMk id="7" creationId="{76DAEB1E-7084-BE6E-06B2-4BD2F50C43B5}"/>
          </ac:spMkLst>
        </pc:spChg>
        <pc:spChg chg="del mod">
          <ac:chgData name="Potter, Jon" userId="c258a90c-a202-46b4-9f59-d5e77af51dd0" providerId="ADAL" clId="{48F4B549-225D-9746-B0D7-696A3DB8FF24}" dt="2024-05-01T21:20:30.205" v="2178" actId="478"/>
          <ac:spMkLst>
            <pc:docMk/>
            <pc:sldMk cId="778751843" sldId="4879"/>
            <ac:spMk id="8" creationId="{FCF6CB5D-961E-22E5-D3E2-4A0EF69E48B5}"/>
          </ac:spMkLst>
        </pc:spChg>
        <pc:spChg chg="mod">
          <ac:chgData name="Potter, Jon" userId="c258a90c-a202-46b4-9f59-d5e77af51dd0" providerId="ADAL" clId="{48F4B549-225D-9746-B0D7-696A3DB8FF24}" dt="2024-05-06T14:17:43.457" v="4295" actId="1076"/>
          <ac:spMkLst>
            <pc:docMk/>
            <pc:sldMk cId="778751843" sldId="4879"/>
            <ac:spMk id="9" creationId="{DFA316C6-BF65-DCE4-9496-F29C0DC29317}"/>
          </ac:spMkLst>
        </pc:spChg>
        <pc:spChg chg="del">
          <ac:chgData name="Potter, Jon" userId="c258a90c-a202-46b4-9f59-d5e77af51dd0" providerId="ADAL" clId="{48F4B549-225D-9746-B0D7-696A3DB8FF24}" dt="2024-05-01T17:25:55.390" v="902" actId="478"/>
          <ac:spMkLst>
            <pc:docMk/>
            <pc:sldMk cId="778751843" sldId="4879"/>
            <ac:spMk id="10" creationId="{E75AB044-9839-7CC4-D848-F5CDE156F14C}"/>
          </ac:spMkLst>
        </pc:spChg>
        <pc:spChg chg="add del mod ord">
          <ac:chgData name="Potter, Jon" userId="c258a90c-a202-46b4-9f59-d5e77af51dd0" providerId="ADAL" clId="{48F4B549-225D-9746-B0D7-696A3DB8FF24}" dt="2024-05-01T17:26:24.740" v="910" actId="478"/>
          <ac:spMkLst>
            <pc:docMk/>
            <pc:sldMk cId="778751843" sldId="4879"/>
            <ac:spMk id="11" creationId="{C9EEE94E-A9A8-CA5A-FD6C-BCC60972AD1C}"/>
          </ac:spMkLst>
        </pc:spChg>
        <pc:spChg chg="add del mod">
          <ac:chgData name="Potter, Jon" userId="c258a90c-a202-46b4-9f59-d5e77af51dd0" providerId="ADAL" clId="{48F4B549-225D-9746-B0D7-696A3DB8FF24}" dt="2024-05-01T17:27:48.235" v="960" actId="478"/>
          <ac:spMkLst>
            <pc:docMk/>
            <pc:sldMk cId="778751843" sldId="4879"/>
            <ac:spMk id="13" creationId="{62AABCD0-B9BB-37E5-259A-D92FE8BC7234}"/>
          </ac:spMkLst>
        </pc:spChg>
        <pc:spChg chg="add del mod">
          <ac:chgData name="Potter, Jon" userId="c258a90c-a202-46b4-9f59-d5e77af51dd0" providerId="ADAL" clId="{48F4B549-225D-9746-B0D7-696A3DB8FF24}" dt="2024-05-01T21:06:55.766" v="1668" actId="478"/>
          <ac:spMkLst>
            <pc:docMk/>
            <pc:sldMk cId="778751843" sldId="4879"/>
            <ac:spMk id="15" creationId="{2D569E6E-94AB-07B1-9FAD-FA5700350B88}"/>
          </ac:spMkLst>
        </pc:spChg>
        <pc:spChg chg="add del mod">
          <ac:chgData name="Potter, Jon" userId="c258a90c-a202-46b4-9f59-d5e77af51dd0" providerId="ADAL" clId="{48F4B549-225D-9746-B0D7-696A3DB8FF24}" dt="2024-05-01T21:06:53.782" v="1667" actId="478"/>
          <ac:spMkLst>
            <pc:docMk/>
            <pc:sldMk cId="778751843" sldId="4879"/>
            <ac:spMk id="17" creationId="{D2576A8C-3C79-F3E7-BDDF-42425BB55F20}"/>
          </ac:spMkLst>
        </pc:spChg>
        <pc:spChg chg="del mod">
          <ac:chgData name="Potter, Jon" userId="c258a90c-a202-46b4-9f59-d5e77af51dd0" providerId="ADAL" clId="{48F4B549-225D-9746-B0D7-696A3DB8FF24}" dt="2024-05-01T17:26:12.230" v="907" actId="478"/>
          <ac:spMkLst>
            <pc:docMk/>
            <pc:sldMk cId="778751843" sldId="4879"/>
            <ac:spMk id="27" creationId="{19977393-4B19-511E-53C8-32AE683B31DF}"/>
          </ac:spMkLst>
        </pc:spChg>
        <pc:spChg chg="del">
          <ac:chgData name="Potter, Jon" userId="c258a90c-a202-46b4-9f59-d5e77af51dd0" providerId="ADAL" clId="{48F4B549-225D-9746-B0D7-696A3DB8FF24}" dt="2024-05-01T17:26:16.576" v="908" actId="478"/>
          <ac:spMkLst>
            <pc:docMk/>
            <pc:sldMk cId="778751843" sldId="4879"/>
            <ac:spMk id="28" creationId="{78529BF9-F76C-6BC5-E4A0-369739B781B4}"/>
          </ac:spMkLst>
        </pc:spChg>
        <pc:spChg chg="del">
          <ac:chgData name="Potter, Jon" userId="c258a90c-a202-46b4-9f59-d5e77af51dd0" providerId="ADAL" clId="{48F4B549-225D-9746-B0D7-696A3DB8FF24}" dt="2024-05-01T17:26:19.132" v="909" actId="478"/>
          <ac:spMkLst>
            <pc:docMk/>
            <pc:sldMk cId="778751843" sldId="4879"/>
            <ac:spMk id="32" creationId="{84BFD6BC-DFF1-7B34-07ED-24940B8DFE39}"/>
          </ac:spMkLst>
        </pc:spChg>
        <pc:spChg chg="add mod">
          <ac:chgData name="Potter, Jon" userId="c258a90c-a202-46b4-9f59-d5e77af51dd0" providerId="ADAL" clId="{48F4B549-225D-9746-B0D7-696A3DB8FF24}" dt="2024-05-01T21:17:36.602" v="2129" actId="1076"/>
          <ac:spMkLst>
            <pc:docMk/>
            <pc:sldMk cId="778751843" sldId="4879"/>
            <ac:spMk id="35" creationId="{D2330D7A-F6D6-5EAD-0D0B-AF40B43BD204}"/>
          </ac:spMkLst>
        </pc:spChg>
        <pc:spChg chg="add del mod">
          <ac:chgData name="Potter, Jon" userId="c258a90c-a202-46b4-9f59-d5e77af51dd0" providerId="ADAL" clId="{48F4B549-225D-9746-B0D7-696A3DB8FF24}" dt="2024-05-01T21:02:59.970" v="1331" actId="478"/>
          <ac:spMkLst>
            <pc:docMk/>
            <pc:sldMk cId="778751843" sldId="4879"/>
            <ac:spMk id="36" creationId="{D2C9A93C-47E9-E270-9A94-9CDE327C3301}"/>
          </ac:spMkLst>
        </pc:spChg>
        <pc:spChg chg="add del mod">
          <ac:chgData name="Potter, Jon" userId="c258a90c-a202-46b4-9f59-d5e77af51dd0" providerId="ADAL" clId="{48F4B549-225D-9746-B0D7-696A3DB8FF24}" dt="2024-05-09T20:12:41.328" v="4489" actId="478"/>
          <ac:spMkLst>
            <pc:docMk/>
            <pc:sldMk cId="778751843" sldId="4879"/>
            <ac:spMk id="37" creationId="{1CFE71E7-AC6D-91BA-A3BB-1FDC61B3EFEC}"/>
          </ac:spMkLst>
        </pc:spChg>
        <pc:spChg chg="add mod">
          <ac:chgData name="Potter, Jon" userId="c258a90c-a202-46b4-9f59-d5e77af51dd0" providerId="ADAL" clId="{48F4B549-225D-9746-B0D7-696A3DB8FF24}" dt="2024-05-01T21:17:10.793" v="2119" actId="208"/>
          <ac:spMkLst>
            <pc:docMk/>
            <pc:sldMk cId="778751843" sldId="4879"/>
            <ac:spMk id="78" creationId="{5EB5284E-BF8D-8F9D-7AE8-365B24DE3E9A}"/>
          </ac:spMkLst>
        </pc:spChg>
        <pc:spChg chg="add mod">
          <ac:chgData name="Potter, Jon" userId="c258a90c-a202-46b4-9f59-d5e77af51dd0" providerId="ADAL" clId="{48F4B549-225D-9746-B0D7-696A3DB8FF24}" dt="2024-05-01T21:17:18.236" v="2122" actId="207"/>
          <ac:spMkLst>
            <pc:docMk/>
            <pc:sldMk cId="778751843" sldId="4879"/>
            <ac:spMk id="79" creationId="{C794314E-4CA3-A627-4E09-697C5576BDA6}"/>
          </ac:spMkLst>
        </pc:spChg>
        <pc:spChg chg="add mod">
          <ac:chgData name="Potter, Jon" userId="c258a90c-a202-46b4-9f59-d5e77af51dd0" providerId="ADAL" clId="{48F4B549-225D-9746-B0D7-696A3DB8FF24}" dt="2024-05-01T21:17:43.473" v="2130" actId="14100"/>
          <ac:spMkLst>
            <pc:docMk/>
            <pc:sldMk cId="778751843" sldId="4879"/>
            <ac:spMk id="80" creationId="{E2BE17C2-4A84-5DC0-8A5A-A5ED25F86C28}"/>
          </ac:spMkLst>
        </pc:spChg>
        <pc:spChg chg="add mod">
          <ac:chgData name="Potter, Jon" userId="c258a90c-a202-46b4-9f59-d5e77af51dd0" providerId="ADAL" clId="{48F4B549-225D-9746-B0D7-696A3DB8FF24}" dt="2024-05-01T21:17:47.329" v="2131" actId="14100"/>
          <ac:spMkLst>
            <pc:docMk/>
            <pc:sldMk cId="778751843" sldId="4879"/>
            <ac:spMk id="81" creationId="{01AD537E-87F0-21AC-6C10-0855DC36FBA9}"/>
          </ac:spMkLst>
        </pc:spChg>
        <pc:spChg chg="add mod">
          <ac:chgData name="Potter, Jon" userId="c258a90c-a202-46b4-9f59-d5e77af51dd0" providerId="ADAL" clId="{48F4B549-225D-9746-B0D7-696A3DB8FF24}" dt="2024-05-01T21:18:33.900" v="2147" actId="1076"/>
          <ac:spMkLst>
            <pc:docMk/>
            <pc:sldMk cId="778751843" sldId="4879"/>
            <ac:spMk id="82" creationId="{AF7870BC-5E52-28DB-E834-E4BE844CACAD}"/>
          </ac:spMkLst>
        </pc:spChg>
        <pc:spChg chg="add mod">
          <ac:chgData name="Potter, Jon" userId="c258a90c-a202-46b4-9f59-d5e77af51dd0" providerId="ADAL" clId="{48F4B549-225D-9746-B0D7-696A3DB8FF24}" dt="2024-05-01T21:18:42.332" v="2151" actId="20577"/>
          <ac:spMkLst>
            <pc:docMk/>
            <pc:sldMk cId="778751843" sldId="4879"/>
            <ac:spMk id="83" creationId="{D35DDFE4-71DA-1E9D-5A3C-1D1B9E5FACC6}"/>
          </ac:spMkLst>
        </pc:spChg>
        <pc:spChg chg="add mod">
          <ac:chgData name="Potter, Jon" userId="c258a90c-a202-46b4-9f59-d5e77af51dd0" providerId="ADAL" clId="{48F4B549-225D-9746-B0D7-696A3DB8FF24}" dt="2024-05-01T21:19:00.823" v="2159" actId="20577"/>
          <ac:spMkLst>
            <pc:docMk/>
            <pc:sldMk cId="778751843" sldId="4879"/>
            <ac:spMk id="84" creationId="{5DCC1B2D-760B-CE80-0A1B-1B7674B522CF}"/>
          </ac:spMkLst>
        </pc:spChg>
        <pc:spChg chg="add mod">
          <ac:chgData name="Potter, Jon" userId="c258a90c-a202-46b4-9f59-d5e77af51dd0" providerId="ADAL" clId="{48F4B549-225D-9746-B0D7-696A3DB8FF24}" dt="2024-05-01T21:18:52.984" v="2156" actId="20577"/>
          <ac:spMkLst>
            <pc:docMk/>
            <pc:sldMk cId="778751843" sldId="4879"/>
            <ac:spMk id="85" creationId="{C42EA5A1-1998-A489-D5BF-7FCEC4FE7298}"/>
          </ac:spMkLst>
        </pc:spChg>
        <pc:spChg chg="add mod">
          <ac:chgData name="Potter, Jon" userId="c258a90c-a202-46b4-9f59-d5e77af51dd0" providerId="ADAL" clId="{48F4B549-225D-9746-B0D7-696A3DB8FF24}" dt="2024-05-14T15:13:10.400" v="10195" actId="20577"/>
          <ac:spMkLst>
            <pc:docMk/>
            <pc:sldMk cId="778751843" sldId="4879"/>
            <ac:spMk id="86" creationId="{317644DD-65FA-EEE2-378A-7691C78C3196}"/>
          </ac:spMkLst>
        </pc:spChg>
        <pc:spChg chg="add del mod">
          <ac:chgData name="Potter, Jon" userId="c258a90c-a202-46b4-9f59-d5e77af51dd0" providerId="ADAL" clId="{48F4B549-225D-9746-B0D7-696A3DB8FF24}" dt="2024-05-14T15:13:13.265" v="10197" actId="20577"/>
          <ac:spMkLst>
            <pc:docMk/>
            <pc:sldMk cId="778751843" sldId="4879"/>
            <ac:spMk id="87" creationId="{16234148-2DB0-90D7-2606-BD0B3B02F736}"/>
          </ac:spMkLst>
        </pc:spChg>
        <pc:spChg chg="add del mod">
          <ac:chgData name="Potter, Jon" userId="c258a90c-a202-46b4-9f59-d5e77af51dd0" providerId="ADAL" clId="{48F4B549-225D-9746-B0D7-696A3DB8FF24}" dt="2024-05-14T15:13:16.003" v="10199" actId="20577"/>
          <ac:spMkLst>
            <pc:docMk/>
            <pc:sldMk cId="778751843" sldId="4879"/>
            <ac:spMk id="88" creationId="{B324196D-605F-503D-C349-5D4BF33680B1}"/>
          </ac:spMkLst>
        </pc:spChg>
        <pc:spChg chg="add del mod">
          <ac:chgData name="Potter, Jon" userId="c258a90c-a202-46b4-9f59-d5e77af51dd0" providerId="ADAL" clId="{48F4B549-225D-9746-B0D7-696A3DB8FF24}" dt="2024-05-14T15:13:19.001" v="10201" actId="20577"/>
          <ac:spMkLst>
            <pc:docMk/>
            <pc:sldMk cId="778751843" sldId="4879"/>
            <ac:spMk id="89" creationId="{3FDFEE1C-FF37-0A50-D5FD-F458207936EF}"/>
          </ac:spMkLst>
        </pc:spChg>
        <pc:spChg chg="add mod">
          <ac:chgData name="Potter, Jon" userId="c258a90c-a202-46b4-9f59-d5e77af51dd0" providerId="ADAL" clId="{48F4B549-225D-9746-B0D7-696A3DB8FF24}" dt="2024-05-09T20:15:01.054" v="4502" actId="167"/>
          <ac:spMkLst>
            <pc:docMk/>
            <pc:sldMk cId="778751843" sldId="4879"/>
            <ac:spMk id="90" creationId="{72D07445-EBC3-935E-2633-47931EC30E45}"/>
          </ac:spMkLst>
        </pc:spChg>
        <pc:grpChg chg="add del mod">
          <ac:chgData name="Potter, Jon" userId="c258a90c-a202-46b4-9f59-d5e77af51dd0" providerId="ADAL" clId="{48F4B549-225D-9746-B0D7-696A3DB8FF24}" dt="2024-05-01T21:10:16.013" v="1996" actId="165"/>
          <ac:grpSpMkLst>
            <pc:docMk/>
            <pc:sldMk cId="778751843" sldId="4879"/>
            <ac:grpSpMk id="34" creationId="{F6F3086B-C237-92E7-FCF3-4C4E632625AC}"/>
          </ac:grpSpMkLst>
        </pc:grpChg>
        <pc:grpChg chg="add mod">
          <ac:chgData name="Potter, Jon" userId="c258a90c-a202-46b4-9f59-d5e77af51dd0" providerId="ADAL" clId="{48F4B549-225D-9746-B0D7-696A3DB8FF24}" dt="2024-05-01T21:15:11.497" v="2094" actId="1076"/>
          <ac:grpSpMkLst>
            <pc:docMk/>
            <pc:sldMk cId="778751843" sldId="4879"/>
            <ac:grpSpMk id="77" creationId="{D1E5D216-9F09-E542-FC6F-4B9C7BD73231}"/>
          </ac:grpSpMkLst>
        </pc:grpChg>
        <pc:picChg chg="del">
          <ac:chgData name="Potter, Jon" userId="c258a90c-a202-46b4-9f59-d5e77af51dd0" providerId="ADAL" clId="{48F4B549-225D-9746-B0D7-696A3DB8FF24}" dt="2024-05-01T17:26:00.981" v="903" actId="478"/>
          <ac:picMkLst>
            <pc:docMk/>
            <pc:sldMk cId="778751843" sldId="4879"/>
            <ac:picMk id="12" creationId="{3AA55A8F-74DA-0968-20ED-DF71EB7E28C9}"/>
          </ac:picMkLst>
        </pc:picChg>
        <pc:picChg chg="del">
          <ac:chgData name="Potter, Jon" userId="c258a90c-a202-46b4-9f59-d5e77af51dd0" providerId="ADAL" clId="{48F4B549-225D-9746-B0D7-696A3DB8FF24}" dt="2024-05-01T17:26:00.981" v="903" actId="478"/>
          <ac:picMkLst>
            <pc:docMk/>
            <pc:sldMk cId="778751843" sldId="4879"/>
            <ac:picMk id="14" creationId="{DFE54377-20FC-5444-8D9F-9564CC56965C}"/>
          </ac:picMkLst>
        </pc:picChg>
        <pc:picChg chg="del">
          <ac:chgData name="Potter, Jon" userId="c258a90c-a202-46b4-9f59-d5e77af51dd0" providerId="ADAL" clId="{48F4B549-225D-9746-B0D7-696A3DB8FF24}" dt="2024-05-01T17:26:00.981" v="903" actId="478"/>
          <ac:picMkLst>
            <pc:docMk/>
            <pc:sldMk cId="778751843" sldId="4879"/>
            <ac:picMk id="16" creationId="{48F49649-642F-93F1-0869-6D3B38D1904C}"/>
          </ac:picMkLst>
        </pc:picChg>
        <pc:picChg chg="del">
          <ac:chgData name="Potter, Jon" userId="c258a90c-a202-46b4-9f59-d5e77af51dd0" providerId="ADAL" clId="{48F4B549-225D-9746-B0D7-696A3DB8FF24}" dt="2024-05-01T17:26:00.981" v="903" actId="478"/>
          <ac:picMkLst>
            <pc:docMk/>
            <pc:sldMk cId="778751843" sldId="4879"/>
            <ac:picMk id="18" creationId="{D38ABC6D-A6FE-A065-3898-CE431F10E6BD}"/>
          </ac:picMkLst>
        </pc:picChg>
        <pc:picChg chg="del">
          <ac:chgData name="Potter, Jon" userId="c258a90c-a202-46b4-9f59-d5e77af51dd0" providerId="ADAL" clId="{48F4B549-225D-9746-B0D7-696A3DB8FF24}" dt="2024-05-01T17:26:00.981" v="903" actId="478"/>
          <ac:picMkLst>
            <pc:docMk/>
            <pc:sldMk cId="778751843" sldId="4879"/>
            <ac:picMk id="19" creationId="{05E91C32-1D2E-B66F-2C8F-B9F536D4A6CC}"/>
          </ac:picMkLst>
        </pc:picChg>
        <pc:picChg chg="del">
          <ac:chgData name="Potter, Jon" userId="c258a90c-a202-46b4-9f59-d5e77af51dd0" providerId="ADAL" clId="{48F4B549-225D-9746-B0D7-696A3DB8FF24}" dt="2024-05-01T17:26:00.981" v="903" actId="478"/>
          <ac:picMkLst>
            <pc:docMk/>
            <pc:sldMk cId="778751843" sldId="4879"/>
            <ac:picMk id="20" creationId="{CBB1CA55-5476-8FB3-19D3-7344464CFF36}"/>
          </ac:picMkLst>
        </pc:picChg>
        <pc:picChg chg="del">
          <ac:chgData name="Potter, Jon" userId="c258a90c-a202-46b4-9f59-d5e77af51dd0" providerId="ADAL" clId="{48F4B549-225D-9746-B0D7-696A3DB8FF24}" dt="2024-05-01T17:24:50.895" v="822" actId="478"/>
          <ac:picMkLst>
            <pc:docMk/>
            <pc:sldMk cId="778751843" sldId="4879"/>
            <ac:picMk id="21" creationId="{36394E22-96F9-60E6-B49A-6407197D6FCC}"/>
          </ac:picMkLst>
        </pc:picChg>
        <pc:picChg chg="del">
          <ac:chgData name="Potter, Jon" userId="c258a90c-a202-46b4-9f59-d5e77af51dd0" providerId="ADAL" clId="{48F4B549-225D-9746-B0D7-696A3DB8FF24}" dt="2024-05-01T17:24:51.755" v="823" actId="478"/>
          <ac:picMkLst>
            <pc:docMk/>
            <pc:sldMk cId="778751843" sldId="4879"/>
            <ac:picMk id="22" creationId="{FC085CFC-144A-BECE-F855-4B0E76D182D0}"/>
          </ac:picMkLst>
        </pc:picChg>
        <pc:picChg chg="del">
          <ac:chgData name="Potter, Jon" userId="c258a90c-a202-46b4-9f59-d5e77af51dd0" providerId="ADAL" clId="{48F4B549-225D-9746-B0D7-696A3DB8FF24}" dt="2024-05-01T17:24:52.342" v="824" actId="478"/>
          <ac:picMkLst>
            <pc:docMk/>
            <pc:sldMk cId="778751843" sldId="4879"/>
            <ac:picMk id="23" creationId="{10F9EC58-4E41-F27E-DA71-45FC279A2B12}"/>
          </ac:picMkLst>
        </pc:picChg>
        <pc:picChg chg="add del mod topLvl">
          <ac:chgData name="Potter, Jon" userId="c258a90c-a202-46b4-9f59-d5e77af51dd0" providerId="ADAL" clId="{48F4B549-225D-9746-B0D7-696A3DB8FF24}" dt="2024-05-01T21:10:24.411" v="1998" actId="478"/>
          <ac:picMkLst>
            <pc:docMk/>
            <pc:sldMk cId="778751843" sldId="4879"/>
            <ac:picMk id="25" creationId="{F157BD74-868E-86D3-ECE1-FFEECA20A755}"/>
          </ac:picMkLst>
        </pc:picChg>
        <pc:picChg chg="add del mod topLvl">
          <ac:chgData name="Potter, Jon" userId="c258a90c-a202-46b4-9f59-d5e77af51dd0" providerId="ADAL" clId="{48F4B549-225D-9746-B0D7-696A3DB8FF24}" dt="2024-05-01T21:10:24.828" v="1999" actId="478"/>
          <ac:picMkLst>
            <pc:docMk/>
            <pc:sldMk cId="778751843" sldId="4879"/>
            <ac:picMk id="26" creationId="{74F5BC62-9B0A-F6D1-62A2-0B9C24C3DF35}"/>
          </ac:picMkLst>
        </pc:picChg>
        <pc:picChg chg="add del mod topLvl">
          <ac:chgData name="Potter, Jon" userId="c258a90c-a202-46b4-9f59-d5e77af51dd0" providerId="ADAL" clId="{48F4B549-225D-9746-B0D7-696A3DB8FF24}" dt="2024-05-01T21:10:25.185" v="2000" actId="478"/>
          <ac:picMkLst>
            <pc:docMk/>
            <pc:sldMk cId="778751843" sldId="4879"/>
            <ac:picMk id="29" creationId="{C1899B54-05DD-5960-CF58-466424BC4246}"/>
          </ac:picMkLst>
        </pc:picChg>
        <pc:picChg chg="add del mod topLvl">
          <ac:chgData name="Potter, Jon" userId="c258a90c-a202-46b4-9f59-d5e77af51dd0" providerId="ADAL" clId="{48F4B549-225D-9746-B0D7-696A3DB8FF24}" dt="2024-05-01T21:10:25.615" v="2001" actId="478"/>
          <ac:picMkLst>
            <pc:docMk/>
            <pc:sldMk cId="778751843" sldId="4879"/>
            <ac:picMk id="30" creationId="{D6EC7E2F-F876-81CA-1B18-DA17CACA5AC2}"/>
          </ac:picMkLst>
        </pc:picChg>
        <pc:picChg chg="add del mod topLvl">
          <ac:chgData name="Potter, Jon" userId="c258a90c-a202-46b4-9f59-d5e77af51dd0" providerId="ADAL" clId="{48F4B549-225D-9746-B0D7-696A3DB8FF24}" dt="2024-05-01T21:10:26.580" v="2002" actId="478"/>
          <ac:picMkLst>
            <pc:docMk/>
            <pc:sldMk cId="778751843" sldId="4879"/>
            <ac:picMk id="31" creationId="{298C1089-C54F-E8AA-BD47-AF528E76305E}"/>
          </ac:picMkLst>
        </pc:picChg>
        <pc:picChg chg="add del mod topLvl">
          <ac:chgData name="Potter, Jon" userId="c258a90c-a202-46b4-9f59-d5e77af51dd0" providerId="ADAL" clId="{48F4B549-225D-9746-B0D7-696A3DB8FF24}" dt="2024-05-01T21:12:04.387" v="2052" actId="478"/>
          <ac:picMkLst>
            <pc:docMk/>
            <pc:sldMk cId="778751843" sldId="4879"/>
            <ac:picMk id="33" creationId="{6ADC650A-0FDA-3DAF-493B-7080CC396064}"/>
          </ac:picMkLst>
        </pc:picChg>
        <pc:picChg chg="add del mod">
          <ac:chgData name="Potter, Jon" userId="c258a90c-a202-46b4-9f59-d5e77af51dd0" providerId="ADAL" clId="{48F4B549-225D-9746-B0D7-696A3DB8FF24}" dt="2024-05-01T21:12:04.387" v="2052" actId="478"/>
          <ac:picMkLst>
            <pc:docMk/>
            <pc:sldMk cId="778751843" sldId="4879"/>
            <ac:picMk id="38" creationId="{75E80D68-26D6-2720-4BEB-303F5D25BB28}"/>
          </ac:picMkLst>
        </pc:picChg>
        <pc:picChg chg="add del mod">
          <ac:chgData name="Potter, Jon" userId="c258a90c-a202-46b4-9f59-d5e77af51dd0" providerId="ADAL" clId="{48F4B549-225D-9746-B0D7-696A3DB8FF24}" dt="2024-05-01T21:12:04.387" v="2052" actId="478"/>
          <ac:picMkLst>
            <pc:docMk/>
            <pc:sldMk cId="778751843" sldId="4879"/>
            <ac:picMk id="39" creationId="{66E7BEB0-9783-3A7D-DA13-CCA413D05B6A}"/>
          </ac:picMkLst>
        </pc:picChg>
        <pc:picChg chg="add del mod">
          <ac:chgData name="Potter, Jon" userId="c258a90c-a202-46b4-9f59-d5e77af51dd0" providerId="ADAL" clId="{48F4B549-225D-9746-B0D7-696A3DB8FF24}" dt="2024-05-01T21:12:04.387" v="2052" actId="478"/>
          <ac:picMkLst>
            <pc:docMk/>
            <pc:sldMk cId="778751843" sldId="4879"/>
            <ac:picMk id="40" creationId="{CF4F63EC-59BA-A8DE-78B3-EE69F73D7D4A}"/>
          </ac:picMkLst>
        </pc:picChg>
        <pc:picChg chg="add del mod">
          <ac:chgData name="Potter, Jon" userId="c258a90c-a202-46b4-9f59-d5e77af51dd0" providerId="ADAL" clId="{48F4B549-225D-9746-B0D7-696A3DB8FF24}" dt="2024-05-01T21:12:04.387" v="2052" actId="478"/>
          <ac:picMkLst>
            <pc:docMk/>
            <pc:sldMk cId="778751843" sldId="4879"/>
            <ac:picMk id="41" creationId="{691CA457-5B90-61EC-52CA-5479863FE170}"/>
          </ac:picMkLst>
        </pc:picChg>
        <pc:picChg chg="add del mod">
          <ac:chgData name="Potter, Jon" userId="c258a90c-a202-46b4-9f59-d5e77af51dd0" providerId="ADAL" clId="{48F4B549-225D-9746-B0D7-696A3DB8FF24}" dt="2024-05-01T21:12:04.387" v="2052" actId="478"/>
          <ac:picMkLst>
            <pc:docMk/>
            <pc:sldMk cId="778751843" sldId="4879"/>
            <ac:picMk id="42" creationId="{246BEFDC-35CF-0EE1-2193-7B029E0A2140}"/>
          </ac:picMkLst>
        </pc:picChg>
        <pc:picChg chg="add del mod">
          <ac:chgData name="Potter, Jon" userId="c258a90c-a202-46b4-9f59-d5e77af51dd0" providerId="ADAL" clId="{48F4B549-225D-9746-B0D7-696A3DB8FF24}" dt="2024-05-01T21:12:04.387" v="2052" actId="478"/>
          <ac:picMkLst>
            <pc:docMk/>
            <pc:sldMk cId="778751843" sldId="4879"/>
            <ac:picMk id="43" creationId="{C06B2FFC-2CD1-ED4A-6D46-CA48976D2C63}"/>
          </ac:picMkLst>
        </pc:picChg>
        <pc:picChg chg="add del mod">
          <ac:chgData name="Potter, Jon" userId="c258a90c-a202-46b4-9f59-d5e77af51dd0" providerId="ADAL" clId="{48F4B549-225D-9746-B0D7-696A3DB8FF24}" dt="2024-05-01T21:12:04.387" v="2052" actId="478"/>
          <ac:picMkLst>
            <pc:docMk/>
            <pc:sldMk cId="778751843" sldId="4879"/>
            <ac:picMk id="44" creationId="{686A75DB-96ED-F31B-BAB8-B1B73DA73493}"/>
          </ac:picMkLst>
        </pc:picChg>
        <pc:picChg chg="add del mod">
          <ac:chgData name="Potter, Jon" userId="c258a90c-a202-46b4-9f59-d5e77af51dd0" providerId="ADAL" clId="{48F4B549-225D-9746-B0D7-696A3DB8FF24}" dt="2024-05-01T21:12:04.387" v="2052" actId="478"/>
          <ac:picMkLst>
            <pc:docMk/>
            <pc:sldMk cId="778751843" sldId="4879"/>
            <ac:picMk id="45" creationId="{0A0B97DC-CF0B-CD3A-80FD-DD16CE0F2232}"/>
          </ac:picMkLst>
        </pc:picChg>
        <pc:picChg chg="add del mod">
          <ac:chgData name="Potter, Jon" userId="c258a90c-a202-46b4-9f59-d5e77af51dd0" providerId="ADAL" clId="{48F4B549-225D-9746-B0D7-696A3DB8FF24}" dt="2024-05-01T21:12:04.387" v="2052" actId="478"/>
          <ac:picMkLst>
            <pc:docMk/>
            <pc:sldMk cId="778751843" sldId="4879"/>
            <ac:picMk id="46" creationId="{B4311BC3-5B46-2499-51EB-23B5371D2376}"/>
          </ac:picMkLst>
        </pc:picChg>
        <pc:picChg chg="add del mod">
          <ac:chgData name="Potter, Jon" userId="c258a90c-a202-46b4-9f59-d5e77af51dd0" providerId="ADAL" clId="{48F4B549-225D-9746-B0D7-696A3DB8FF24}" dt="2024-05-01T21:12:04.387" v="2052" actId="478"/>
          <ac:picMkLst>
            <pc:docMk/>
            <pc:sldMk cId="778751843" sldId="4879"/>
            <ac:picMk id="47" creationId="{A5A21D29-F21A-6EE7-30D9-E990A9480C49}"/>
          </ac:picMkLst>
        </pc:picChg>
        <pc:picChg chg="add del mod">
          <ac:chgData name="Potter, Jon" userId="c258a90c-a202-46b4-9f59-d5e77af51dd0" providerId="ADAL" clId="{48F4B549-225D-9746-B0D7-696A3DB8FF24}" dt="2024-05-01T21:12:04.387" v="2052" actId="478"/>
          <ac:picMkLst>
            <pc:docMk/>
            <pc:sldMk cId="778751843" sldId="4879"/>
            <ac:picMk id="48" creationId="{414EF0E9-B71F-267D-CD7B-ED063A9209CF}"/>
          </ac:picMkLst>
        </pc:picChg>
        <pc:picChg chg="add mod">
          <ac:chgData name="Potter, Jon" userId="c258a90c-a202-46b4-9f59-d5e77af51dd0" providerId="ADAL" clId="{48F4B549-225D-9746-B0D7-696A3DB8FF24}" dt="2024-05-01T21:14:06.894" v="2083" actId="164"/>
          <ac:picMkLst>
            <pc:docMk/>
            <pc:sldMk cId="778751843" sldId="4879"/>
            <ac:picMk id="49" creationId="{8CCFF74F-FABF-B2DA-121F-E1E858D25BCC}"/>
          </ac:picMkLst>
        </pc:picChg>
        <pc:picChg chg="add del mod">
          <ac:chgData name="Potter, Jon" userId="c258a90c-a202-46b4-9f59-d5e77af51dd0" providerId="ADAL" clId="{48F4B549-225D-9746-B0D7-696A3DB8FF24}" dt="2024-05-01T21:12:04.387" v="2052" actId="478"/>
          <ac:picMkLst>
            <pc:docMk/>
            <pc:sldMk cId="778751843" sldId="4879"/>
            <ac:picMk id="50" creationId="{F06D2C5A-78FE-85E7-7E44-9157F718BABF}"/>
          </ac:picMkLst>
        </pc:picChg>
        <pc:picChg chg="add del mod">
          <ac:chgData name="Potter, Jon" userId="c258a90c-a202-46b4-9f59-d5e77af51dd0" providerId="ADAL" clId="{48F4B549-225D-9746-B0D7-696A3DB8FF24}" dt="2024-05-01T21:12:04.387" v="2052" actId="478"/>
          <ac:picMkLst>
            <pc:docMk/>
            <pc:sldMk cId="778751843" sldId="4879"/>
            <ac:picMk id="51" creationId="{621F8CAE-761B-BD55-75AD-32E57F637AD7}"/>
          </ac:picMkLst>
        </pc:picChg>
        <pc:picChg chg="add del mod">
          <ac:chgData name="Potter, Jon" userId="c258a90c-a202-46b4-9f59-d5e77af51dd0" providerId="ADAL" clId="{48F4B549-225D-9746-B0D7-696A3DB8FF24}" dt="2024-05-01T21:12:04.387" v="2052" actId="478"/>
          <ac:picMkLst>
            <pc:docMk/>
            <pc:sldMk cId="778751843" sldId="4879"/>
            <ac:picMk id="52" creationId="{9CA2077B-A7B0-0650-DC7A-7A04A1DC8098}"/>
          </ac:picMkLst>
        </pc:picChg>
        <pc:picChg chg="add del mod">
          <ac:chgData name="Potter, Jon" userId="c258a90c-a202-46b4-9f59-d5e77af51dd0" providerId="ADAL" clId="{48F4B549-225D-9746-B0D7-696A3DB8FF24}" dt="2024-05-01T21:12:04.387" v="2052" actId="478"/>
          <ac:picMkLst>
            <pc:docMk/>
            <pc:sldMk cId="778751843" sldId="4879"/>
            <ac:picMk id="53" creationId="{CD3C53ED-CC5C-14CE-F730-2A1F20DC15B4}"/>
          </ac:picMkLst>
        </pc:picChg>
        <pc:picChg chg="add del mod">
          <ac:chgData name="Potter, Jon" userId="c258a90c-a202-46b4-9f59-d5e77af51dd0" providerId="ADAL" clId="{48F4B549-225D-9746-B0D7-696A3DB8FF24}" dt="2024-05-01T21:12:04.387" v="2052" actId="478"/>
          <ac:picMkLst>
            <pc:docMk/>
            <pc:sldMk cId="778751843" sldId="4879"/>
            <ac:picMk id="54" creationId="{3A012689-00F5-C39D-4B12-120175FF4C8E}"/>
          </ac:picMkLst>
        </pc:picChg>
        <pc:picChg chg="add del mod">
          <ac:chgData name="Potter, Jon" userId="c258a90c-a202-46b4-9f59-d5e77af51dd0" providerId="ADAL" clId="{48F4B549-225D-9746-B0D7-696A3DB8FF24}" dt="2024-05-01T21:12:04.387" v="2052" actId="478"/>
          <ac:picMkLst>
            <pc:docMk/>
            <pc:sldMk cId="778751843" sldId="4879"/>
            <ac:picMk id="55" creationId="{14282D18-D21A-2CDF-DE36-78C95A9E6121}"/>
          </ac:picMkLst>
        </pc:picChg>
        <pc:picChg chg="add del mod">
          <ac:chgData name="Potter, Jon" userId="c258a90c-a202-46b4-9f59-d5e77af51dd0" providerId="ADAL" clId="{48F4B549-225D-9746-B0D7-696A3DB8FF24}" dt="2024-05-01T21:12:04.387" v="2052" actId="478"/>
          <ac:picMkLst>
            <pc:docMk/>
            <pc:sldMk cId="778751843" sldId="4879"/>
            <ac:picMk id="56" creationId="{1E5E4900-1DA9-6D7B-DC14-82A98BCF6D20}"/>
          </ac:picMkLst>
        </pc:picChg>
        <pc:picChg chg="add mod">
          <ac:chgData name="Potter, Jon" userId="c258a90c-a202-46b4-9f59-d5e77af51dd0" providerId="ADAL" clId="{48F4B549-225D-9746-B0D7-696A3DB8FF24}" dt="2024-05-01T21:14:06.894" v="2083" actId="164"/>
          <ac:picMkLst>
            <pc:docMk/>
            <pc:sldMk cId="778751843" sldId="4879"/>
            <ac:picMk id="57" creationId="{F7C2BF82-1A72-9FDC-5361-675EE0759431}"/>
          </ac:picMkLst>
        </pc:picChg>
        <pc:picChg chg="add mod">
          <ac:chgData name="Potter, Jon" userId="c258a90c-a202-46b4-9f59-d5e77af51dd0" providerId="ADAL" clId="{48F4B549-225D-9746-B0D7-696A3DB8FF24}" dt="2024-05-01T21:14:06.894" v="2083" actId="164"/>
          <ac:picMkLst>
            <pc:docMk/>
            <pc:sldMk cId="778751843" sldId="4879"/>
            <ac:picMk id="58" creationId="{5029BFA3-125B-D90F-3DCE-4F8986595C57}"/>
          </ac:picMkLst>
        </pc:picChg>
        <pc:picChg chg="add mod">
          <ac:chgData name="Potter, Jon" userId="c258a90c-a202-46b4-9f59-d5e77af51dd0" providerId="ADAL" clId="{48F4B549-225D-9746-B0D7-696A3DB8FF24}" dt="2024-05-01T21:14:06.894" v="2083" actId="164"/>
          <ac:picMkLst>
            <pc:docMk/>
            <pc:sldMk cId="778751843" sldId="4879"/>
            <ac:picMk id="59" creationId="{6E179CA4-3286-EB60-5439-22EB854DA8D7}"/>
          </ac:picMkLst>
        </pc:picChg>
        <pc:picChg chg="add mod">
          <ac:chgData name="Potter, Jon" userId="c258a90c-a202-46b4-9f59-d5e77af51dd0" providerId="ADAL" clId="{48F4B549-225D-9746-B0D7-696A3DB8FF24}" dt="2024-05-01T21:14:06.894" v="2083" actId="164"/>
          <ac:picMkLst>
            <pc:docMk/>
            <pc:sldMk cId="778751843" sldId="4879"/>
            <ac:picMk id="60" creationId="{41F35FF1-9855-56C8-6905-B53362663556}"/>
          </ac:picMkLst>
        </pc:picChg>
        <pc:picChg chg="add mod">
          <ac:chgData name="Potter, Jon" userId="c258a90c-a202-46b4-9f59-d5e77af51dd0" providerId="ADAL" clId="{48F4B549-225D-9746-B0D7-696A3DB8FF24}" dt="2024-05-01T21:14:06.894" v="2083" actId="164"/>
          <ac:picMkLst>
            <pc:docMk/>
            <pc:sldMk cId="778751843" sldId="4879"/>
            <ac:picMk id="61" creationId="{CE67A55E-1094-1C1B-3B5A-58F0E3DCC8F0}"/>
          </ac:picMkLst>
        </pc:picChg>
        <pc:picChg chg="add mod">
          <ac:chgData name="Potter, Jon" userId="c258a90c-a202-46b4-9f59-d5e77af51dd0" providerId="ADAL" clId="{48F4B549-225D-9746-B0D7-696A3DB8FF24}" dt="2024-05-01T21:14:06.894" v="2083" actId="164"/>
          <ac:picMkLst>
            <pc:docMk/>
            <pc:sldMk cId="778751843" sldId="4879"/>
            <ac:picMk id="62" creationId="{7AC95DBD-D49B-8854-0454-FB23F81FD074}"/>
          </ac:picMkLst>
        </pc:picChg>
        <pc:picChg chg="add mod">
          <ac:chgData name="Potter, Jon" userId="c258a90c-a202-46b4-9f59-d5e77af51dd0" providerId="ADAL" clId="{48F4B549-225D-9746-B0D7-696A3DB8FF24}" dt="2024-05-01T21:14:06.894" v="2083" actId="164"/>
          <ac:picMkLst>
            <pc:docMk/>
            <pc:sldMk cId="778751843" sldId="4879"/>
            <ac:picMk id="63" creationId="{0BA9010D-C91A-4192-2140-393F9C4C0C89}"/>
          </ac:picMkLst>
        </pc:picChg>
        <pc:picChg chg="add mod">
          <ac:chgData name="Potter, Jon" userId="c258a90c-a202-46b4-9f59-d5e77af51dd0" providerId="ADAL" clId="{48F4B549-225D-9746-B0D7-696A3DB8FF24}" dt="2024-05-01T21:14:06.894" v="2083" actId="164"/>
          <ac:picMkLst>
            <pc:docMk/>
            <pc:sldMk cId="778751843" sldId="4879"/>
            <ac:picMk id="64" creationId="{69841E85-8EA4-D8E6-CECB-90C1829CF12A}"/>
          </ac:picMkLst>
        </pc:picChg>
        <pc:picChg chg="add mod">
          <ac:chgData name="Potter, Jon" userId="c258a90c-a202-46b4-9f59-d5e77af51dd0" providerId="ADAL" clId="{48F4B549-225D-9746-B0D7-696A3DB8FF24}" dt="2024-05-01T21:14:06.894" v="2083" actId="164"/>
          <ac:picMkLst>
            <pc:docMk/>
            <pc:sldMk cId="778751843" sldId="4879"/>
            <ac:picMk id="65" creationId="{499FCB9F-195E-ADCF-8BBF-3856CEE5C1B7}"/>
          </ac:picMkLst>
        </pc:picChg>
        <pc:picChg chg="add mod">
          <ac:chgData name="Potter, Jon" userId="c258a90c-a202-46b4-9f59-d5e77af51dd0" providerId="ADAL" clId="{48F4B549-225D-9746-B0D7-696A3DB8FF24}" dt="2024-05-01T21:14:06.894" v="2083" actId="164"/>
          <ac:picMkLst>
            <pc:docMk/>
            <pc:sldMk cId="778751843" sldId="4879"/>
            <ac:picMk id="66" creationId="{A905B463-5EB5-9E54-6204-811C9565EB18}"/>
          </ac:picMkLst>
        </pc:picChg>
        <pc:picChg chg="add mod">
          <ac:chgData name="Potter, Jon" userId="c258a90c-a202-46b4-9f59-d5e77af51dd0" providerId="ADAL" clId="{48F4B549-225D-9746-B0D7-696A3DB8FF24}" dt="2024-05-01T21:14:06.894" v="2083" actId="164"/>
          <ac:picMkLst>
            <pc:docMk/>
            <pc:sldMk cId="778751843" sldId="4879"/>
            <ac:picMk id="67" creationId="{BFB9BED7-26EF-AB13-F36F-F2E9A71E89AD}"/>
          </ac:picMkLst>
        </pc:picChg>
        <pc:picChg chg="add mod">
          <ac:chgData name="Potter, Jon" userId="c258a90c-a202-46b4-9f59-d5e77af51dd0" providerId="ADAL" clId="{48F4B549-225D-9746-B0D7-696A3DB8FF24}" dt="2024-05-01T21:14:06.894" v="2083" actId="164"/>
          <ac:picMkLst>
            <pc:docMk/>
            <pc:sldMk cId="778751843" sldId="4879"/>
            <ac:picMk id="68" creationId="{8B5EBA30-703E-FED9-152A-34B06DE7960D}"/>
          </ac:picMkLst>
        </pc:picChg>
        <pc:picChg chg="add mod">
          <ac:chgData name="Potter, Jon" userId="c258a90c-a202-46b4-9f59-d5e77af51dd0" providerId="ADAL" clId="{48F4B549-225D-9746-B0D7-696A3DB8FF24}" dt="2024-05-01T21:14:06.894" v="2083" actId="164"/>
          <ac:picMkLst>
            <pc:docMk/>
            <pc:sldMk cId="778751843" sldId="4879"/>
            <ac:picMk id="69" creationId="{532874EA-4FBA-4FC3-BEF5-ECE9557B2C86}"/>
          </ac:picMkLst>
        </pc:picChg>
        <pc:picChg chg="add mod">
          <ac:chgData name="Potter, Jon" userId="c258a90c-a202-46b4-9f59-d5e77af51dd0" providerId="ADAL" clId="{48F4B549-225D-9746-B0D7-696A3DB8FF24}" dt="2024-05-01T21:14:06.894" v="2083" actId="164"/>
          <ac:picMkLst>
            <pc:docMk/>
            <pc:sldMk cId="778751843" sldId="4879"/>
            <ac:picMk id="70" creationId="{B71B9823-68D1-42D6-A369-B91269480FCE}"/>
          </ac:picMkLst>
        </pc:picChg>
        <pc:picChg chg="add mod">
          <ac:chgData name="Potter, Jon" userId="c258a90c-a202-46b4-9f59-d5e77af51dd0" providerId="ADAL" clId="{48F4B549-225D-9746-B0D7-696A3DB8FF24}" dt="2024-05-01T21:14:06.894" v="2083" actId="164"/>
          <ac:picMkLst>
            <pc:docMk/>
            <pc:sldMk cId="778751843" sldId="4879"/>
            <ac:picMk id="71" creationId="{B07C075D-C865-8A73-93F7-2F989FE504C4}"/>
          </ac:picMkLst>
        </pc:picChg>
        <pc:picChg chg="add mod">
          <ac:chgData name="Potter, Jon" userId="c258a90c-a202-46b4-9f59-d5e77af51dd0" providerId="ADAL" clId="{48F4B549-225D-9746-B0D7-696A3DB8FF24}" dt="2024-05-01T21:14:06.894" v="2083" actId="164"/>
          <ac:picMkLst>
            <pc:docMk/>
            <pc:sldMk cId="778751843" sldId="4879"/>
            <ac:picMk id="72" creationId="{1F926899-2A16-3E65-67C9-6986DE1BBB42}"/>
          </ac:picMkLst>
        </pc:picChg>
        <pc:picChg chg="add mod">
          <ac:chgData name="Potter, Jon" userId="c258a90c-a202-46b4-9f59-d5e77af51dd0" providerId="ADAL" clId="{48F4B549-225D-9746-B0D7-696A3DB8FF24}" dt="2024-05-01T21:14:06.894" v="2083" actId="164"/>
          <ac:picMkLst>
            <pc:docMk/>
            <pc:sldMk cId="778751843" sldId="4879"/>
            <ac:picMk id="73" creationId="{D19E68A1-E12A-7609-D2E1-C4F7BAF3C9D0}"/>
          </ac:picMkLst>
        </pc:picChg>
        <pc:picChg chg="add mod">
          <ac:chgData name="Potter, Jon" userId="c258a90c-a202-46b4-9f59-d5e77af51dd0" providerId="ADAL" clId="{48F4B549-225D-9746-B0D7-696A3DB8FF24}" dt="2024-05-01T21:14:06.894" v="2083" actId="164"/>
          <ac:picMkLst>
            <pc:docMk/>
            <pc:sldMk cId="778751843" sldId="4879"/>
            <ac:picMk id="74" creationId="{04AC79D3-170F-44CE-D31D-ECF1E71A9759}"/>
          </ac:picMkLst>
        </pc:picChg>
        <pc:picChg chg="add mod">
          <ac:chgData name="Potter, Jon" userId="c258a90c-a202-46b4-9f59-d5e77af51dd0" providerId="ADAL" clId="{48F4B549-225D-9746-B0D7-696A3DB8FF24}" dt="2024-05-01T21:14:06.894" v="2083" actId="164"/>
          <ac:picMkLst>
            <pc:docMk/>
            <pc:sldMk cId="778751843" sldId="4879"/>
            <ac:picMk id="75" creationId="{83B0B7C6-2172-60BA-1D6B-7BAAF7A30A55}"/>
          </ac:picMkLst>
        </pc:picChg>
        <pc:picChg chg="add mod">
          <ac:chgData name="Potter, Jon" userId="c258a90c-a202-46b4-9f59-d5e77af51dd0" providerId="ADAL" clId="{48F4B549-225D-9746-B0D7-696A3DB8FF24}" dt="2024-05-01T21:14:06.894" v="2083" actId="164"/>
          <ac:picMkLst>
            <pc:docMk/>
            <pc:sldMk cId="778751843" sldId="4879"/>
            <ac:picMk id="76" creationId="{290AED09-D0EB-04D4-9674-DAFA35FDB7FE}"/>
          </ac:picMkLst>
        </pc:picChg>
      </pc:sldChg>
      <pc:sldChg chg="modSp new del mod ord">
        <pc:chgData name="Potter, Jon" userId="c258a90c-a202-46b4-9f59-d5e77af51dd0" providerId="ADAL" clId="{48F4B549-225D-9746-B0D7-696A3DB8FF24}" dt="2024-05-17T15:28:44.515" v="16658" actId="2696"/>
        <pc:sldMkLst>
          <pc:docMk/>
          <pc:sldMk cId="938555497" sldId="4880"/>
        </pc:sldMkLst>
        <pc:spChg chg="mod">
          <ac:chgData name="Potter, Jon" userId="c258a90c-a202-46b4-9f59-d5e77af51dd0" providerId="ADAL" clId="{48F4B549-225D-9746-B0D7-696A3DB8FF24}" dt="2024-05-01T21:30:58.179" v="2315" actId="20577"/>
          <ac:spMkLst>
            <pc:docMk/>
            <pc:sldMk cId="938555497" sldId="4880"/>
            <ac:spMk id="2" creationId="{25B2E59E-8555-8C39-25DE-473FF44B65CE}"/>
          </ac:spMkLst>
        </pc:spChg>
        <pc:spChg chg="mod">
          <ac:chgData name="Potter, Jon" userId="c258a90c-a202-46b4-9f59-d5e77af51dd0" providerId="ADAL" clId="{48F4B549-225D-9746-B0D7-696A3DB8FF24}" dt="2024-05-15T18:42:26.300" v="12790"/>
          <ac:spMkLst>
            <pc:docMk/>
            <pc:sldMk cId="938555497" sldId="4880"/>
            <ac:spMk id="3" creationId="{2FAB48B1-9007-752F-44DC-999AF004103E}"/>
          </ac:spMkLst>
        </pc:spChg>
      </pc:sldChg>
      <pc:sldChg chg="new del">
        <pc:chgData name="Potter, Jon" userId="c258a90c-a202-46b4-9f59-d5e77af51dd0" providerId="ADAL" clId="{48F4B549-225D-9746-B0D7-696A3DB8FF24}" dt="2024-05-01T20:39:29.697" v="1151" actId="2696"/>
        <pc:sldMkLst>
          <pc:docMk/>
          <pc:sldMk cId="2998818345" sldId="4880"/>
        </pc:sldMkLst>
      </pc:sldChg>
      <pc:sldChg chg="modSp add mod">
        <pc:chgData name="Potter, Jon" userId="c258a90c-a202-46b4-9f59-d5e77af51dd0" providerId="ADAL" clId="{48F4B549-225D-9746-B0D7-696A3DB8FF24}" dt="2024-05-13T18:52:12.988" v="7424" actId="20577"/>
        <pc:sldMkLst>
          <pc:docMk/>
          <pc:sldMk cId="1203877425" sldId="4881"/>
        </pc:sldMkLst>
        <pc:spChg chg="mod">
          <ac:chgData name="Potter, Jon" userId="c258a90c-a202-46b4-9f59-d5e77af51dd0" providerId="ADAL" clId="{48F4B549-225D-9746-B0D7-696A3DB8FF24}" dt="2024-05-13T18:52:12.988" v="7424" actId="20577"/>
          <ac:spMkLst>
            <pc:docMk/>
            <pc:sldMk cId="1203877425" sldId="4881"/>
            <ac:spMk id="9" creationId="{BF3CDC45-92E1-FFC2-FE41-8D6F689E11C9}"/>
          </ac:spMkLst>
        </pc:spChg>
      </pc:sldChg>
      <pc:sldChg chg="addSp delSp modSp new del mod modClrScheme chgLayout">
        <pc:chgData name="Potter, Jon" userId="c258a90c-a202-46b4-9f59-d5e77af51dd0" providerId="ADAL" clId="{48F4B549-225D-9746-B0D7-696A3DB8FF24}" dt="2024-05-13T18:51:41.695" v="7421" actId="2696"/>
        <pc:sldMkLst>
          <pc:docMk/>
          <pc:sldMk cId="2925591289" sldId="4881"/>
        </pc:sldMkLst>
        <pc:spChg chg="del mod ord">
          <ac:chgData name="Potter, Jon" userId="c258a90c-a202-46b4-9f59-d5e77af51dd0" providerId="ADAL" clId="{48F4B549-225D-9746-B0D7-696A3DB8FF24}" dt="2024-05-01T21:39:25.236" v="2321" actId="700"/>
          <ac:spMkLst>
            <pc:docMk/>
            <pc:sldMk cId="2925591289" sldId="4881"/>
            <ac:spMk id="2" creationId="{660B42B2-EC46-EEF7-2F79-C182F8AFCF7C}"/>
          </ac:spMkLst>
        </pc:spChg>
        <pc:spChg chg="del mod ord">
          <ac:chgData name="Potter, Jon" userId="c258a90c-a202-46b4-9f59-d5e77af51dd0" providerId="ADAL" clId="{48F4B549-225D-9746-B0D7-696A3DB8FF24}" dt="2024-05-01T21:39:25.236" v="2321" actId="700"/>
          <ac:spMkLst>
            <pc:docMk/>
            <pc:sldMk cId="2925591289" sldId="4881"/>
            <ac:spMk id="3" creationId="{CBD49FA8-0485-43C8-249C-55B74422A532}"/>
          </ac:spMkLst>
        </pc:spChg>
        <pc:spChg chg="del">
          <ac:chgData name="Potter, Jon" userId="c258a90c-a202-46b4-9f59-d5e77af51dd0" providerId="ADAL" clId="{48F4B549-225D-9746-B0D7-696A3DB8FF24}" dt="2024-05-01T21:39:25.236" v="2321" actId="700"/>
          <ac:spMkLst>
            <pc:docMk/>
            <pc:sldMk cId="2925591289" sldId="4881"/>
            <ac:spMk id="4" creationId="{D9EF720D-D2AF-1BED-D534-989485B8FBAC}"/>
          </ac:spMkLst>
        </pc:spChg>
        <pc:spChg chg="del mod ord">
          <ac:chgData name="Potter, Jon" userId="c258a90c-a202-46b4-9f59-d5e77af51dd0" providerId="ADAL" clId="{48F4B549-225D-9746-B0D7-696A3DB8FF24}" dt="2024-05-01T21:39:25.236" v="2321" actId="700"/>
          <ac:spMkLst>
            <pc:docMk/>
            <pc:sldMk cId="2925591289" sldId="4881"/>
            <ac:spMk id="5" creationId="{A817DCED-DDB1-C110-CA89-70412226260B}"/>
          </ac:spMkLst>
        </pc:spChg>
        <pc:spChg chg="mod ord">
          <ac:chgData name="Potter, Jon" userId="c258a90c-a202-46b4-9f59-d5e77af51dd0" providerId="ADAL" clId="{48F4B549-225D-9746-B0D7-696A3DB8FF24}" dt="2024-05-01T22:05:28.753" v="3523" actId="26606"/>
          <ac:spMkLst>
            <pc:docMk/>
            <pc:sldMk cId="2925591289" sldId="4881"/>
            <ac:spMk id="6" creationId="{D875BE73-5C7E-8314-308E-FF16996DC696}"/>
          </ac:spMkLst>
        </pc:spChg>
        <pc:spChg chg="add mod ord">
          <ac:chgData name="Potter, Jon" userId="c258a90c-a202-46b4-9f59-d5e77af51dd0" providerId="ADAL" clId="{48F4B549-225D-9746-B0D7-696A3DB8FF24}" dt="2024-05-01T22:05:28.753" v="3523" actId="26606"/>
          <ac:spMkLst>
            <pc:docMk/>
            <pc:sldMk cId="2925591289" sldId="4881"/>
            <ac:spMk id="7" creationId="{1226AF15-74B4-8D8B-D92E-AB71E683B2A8}"/>
          </ac:spMkLst>
        </pc:spChg>
        <pc:spChg chg="add del mod ord">
          <ac:chgData name="Potter, Jon" userId="c258a90c-a202-46b4-9f59-d5e77af51dd0" providerId="ADAL" clId="{48F4B549-225D-9746-B0D7-696A3DB8FF24}" dt="2024-05-01T22:05:28.753" v="3523" actId="26606"/>
          <ac:spMkLst>
            <pc:docMk/>
            <pc:sldMk cId="2925591289" sldId="4881"/>
            <ac:spMk id="8" creationId="{32205041-ED58-6323-6A24-C27409BF5E43}"/>
          </ac:spMkLst>
        </pc:spChg>
        <pc:spChg chg="add del mod ord">
          <ac:chgData name="Potter, Jon" userId="c258a90c-a202-46b4-9f59-d5e77af51dd0" providerId="ADAL" clId="{48F4B549-225D-9746-B0D7-696A3DB8FF24}" dt="2024-05-10T16:34:57.507" v="4722" actId="113"/>
          <ac:spMkLst>
            <pc:docMk/>
            <pc:sldMk cId="2925591289" sldId="4881"/>
            <ac:spMk id="9" creationId="{BF3CDC45-92E1-FFC2-FE41-8D6F689E11C9}"/>
          </ac:spMkLst>
        </pc:spChg>
        <pc:spChg chg="add del mod">
          <ac:chgData name="Potter, Jon" userId="c258a90c-a202-46b4-9f59-d5e77af51dd0" providerId="ADAL" clId="{48F4B549-225D-9746-B0D7-696A3DB8FF24}" dt="2024-05-01T21:42:39.022" v="2684" actId="26606"/>
          <ac:spMkLst>
            <pc:docMk/>
            <pc:sldMk cId="2925591289" sldId="4881"/>
            <ac:spMk id="15" creationId="{8E8BE9A7-BE9C-91A4-5D8E-3B32D3FB5E8B}"/>
          </ac:spMkLst>
        </pc:spChg>
        <pc:spChg chg="add mod">
          <ac:chgData name="Potter, Jon" userId="c258a90c-a202-46b4-9f59-d5e77af51dd0" providerId="ADAL" clId="{48F4B549-225D-9746-B0D7-696A3DB8FF24}" dt="2024-05-01T22:05:28.753" v="3523" actId="26606"/>
          <ac:spMkLst>
            <pc:docMk/>
            <pc:sldMk cId="2925591289" sldId="4881"/>
            <ac:spMk id="17" creationId="{2CD14410-D408-00D9-EA18-0F227DF0B17C}"/>
          </ac:spMkLst>
        </pc:spChg>
        <pc:graphicFrameChg chg="add del mod">
          <ac:chgData name="Potter, Jon" userId="c258a90c-a202-46b4-9f59-d5e77af51dd0" providerId="ADAL" clId="{48F4B549-225D-9746-B0D7-696A3DB8FF24}" dt="2024-05-01T21:42:39.022" v="2684" actId="26606"/>
          <ac:graphicFrameMkLst>
            <pc:docMk/>
            <pc:sldMk cId="2925591289" sldId="4881"/>
            <ac:graphicFrameMk id="11" creationId="{0E028E61-24F9-8522-1F3E-3BA98714E003}"/>
          </ac:graphicFrameMkLst>
        </pc:graphicFrameChg>
        <pc:picChg chg="add del mod">
          <ac:chgData name="Potter, Jon" userId="c258a90c-a202-46b4-9f59-d5e77af51dd0" providerId="ADAL" clId="{48F4B549-225D-9746-B0D7-696A3DB8FF24}" dt="2024-05-10T16:41:26.468" v="4765" actId="478"/>
          <ac:picMkLst>
            <pc:docMk/>
            <pc:sldMk cId="2925591289" sldId="4881"/>
            <ac:picMk id="12" creationId="{23AAB530-EFCD-DF91-E043-165FD1F44921}"/>
          </ac:picMkLst>
        </pc:picChg>
        <pc:picChg chg="add del mod modCrop">
          <ac:chgData name="Potter, Jon" userId="c258a90c-a202-46b4-9f59-d5e77af51dd0" providerId="ADAL" clId="{48F4B549-225D-9746-B0D7-696A3DB8FF24}" dt="2024-05-10T16:43:28.042" v="4789" actId="478"/>
          <ac:picMkLst>
            <pc:docMk/>
            <pc:sldMk cId="2925591289" sldId="4881"/>
            <ac:picMk id="14" creationId="{605C1DB7-E08E-03F6-57F5-8E6ACF549164}"/>
          </ac:picMkLst>
        </pc:picChg>
        <pc:picChg chg="add mod modCrop">
          <ac:chgData name="Potter, Jon" userId="c258a90c-a202-46b4-9f59-d5e77af51dd0" providerId="ADAL" clId="{48F4B549-225D-9746-B0D7-696A3DB8FF24}" dt="2024-05-10T16:43:26.807" v="4788" actId="167"/>
          <ac:picMkLst>
            <pc:docMk/>
            <pc:sldMk cId="2925591289" sldId="4881"/>
            <ac:picMk id="18" creationId="{FBE14DD9-8E41-BF07-51D8-4D631AE1EDD8}"/>
          </ac:picMkLst>
        </pc:picChg>
      </pc:sldChg>
      <pc:sldChg chg="modSp add del mod modShow modNotesTx">
        <pc:chgData name="Potter, Jon" userId="c258a90c-a202-46b4-9f59-d5e77af51dd0" providerId="ADAL" clId="{48F4B549-225D-9746-B0D7-696A3DB8FF24}" dt="2024-05-14T20:14:17.222" v="12673" actId="2696"/>
        <pc:sldMkLst>
          <pc:docMk/>
          <pc:sldMk cId="2925453963" sldId="4882"/>
        </pc:sldMkLst>
        <pc:graphicFrameChg chg="mod modGraphic">
          <ac:chgData name="Potter, Jon" userId="c258a90c-a202-46b4-9f59-d5e77af51dd0" providerId="ADAL" clId="{48F4B549-225D-9746-B0D7-696A3DB8FF24}" dt="2024-05-13T13:35:54.034" v="7369" actId="20577"/>
          <ac:graphicFrameMkLst>
            <pc:docMk/>
            <pc:sldMk cId="2925453963" sldId="4882"/>
            <ac:graphicFrameMk id="4" creationId="{F865F7AB-F705-312E-7A8F-2E0E83099FD2}"/>
          </ac:graphicFrameMkLst>
        </pc:graphicFrameChg>
      </pc:sldChg>
      <pc:sldChg chg="addSp delSp modSp new del mod">
        <pc:chgData name="Potter, Jon" userId="c258a90c-a202-46b4-9f59-d5e77af51dd0" providerId="ADAL" clId="{48F4B549-225D-9746-B0D7-696A3DB8FF24}" dt="2024-05-10T17:38:12.171" v="4823" actId="2696"/>
        <pc:sldMkLst>
          <pc:docMk/>
          <pc:sldMk cId="2547501788" sldId="4883"/>
        </pc:sldMkLst>
        <pc:spChg chg="add del mod">
          <ac:chgData name="Potter, Jon" userId="c258a90c-a202-46b4-9f59-d5e77af51dd0" providerId="ADAL" clId="{48F4B549-225D-9746-B0D7-696A3DB8FF24}" dt="2024-05-09T20:07:19.658" v="4431" actId="478"/>
          <ac:spMkLst>
            <pc:docMk/>
            <pc:sldMk cId="2547501788" sldId="4883"/>
            <ac:spMk id="3" creationId="{C67FA21A-D47C-1984-D8B7-BE78B0D1E081}"/>
          </ac:spMkLst>
        </pc:spChg>
        <pc:spChg chg="del mod">
          <ac:chgData name="Potter, Jon" userId="c258a90c-a202-46b4-9f59-d5e77af51dd0" providerId="ADAL" clId="{48F4B549-225D-9746-B0D7-696A3DB8FF24}" dt="2024-05-09T20:07:23.256" v="4433" actId="478"/>
          <ac:spMkLst>
            <pc:docMk/>
            <pc:sldMk cId="2547501788" sldId="4883"/>
            <ac:spMk id="4" creationId="{4A95C4AD-CAE0-14C4-AA55-38273C53AC43}"/>
          </ac:spMkLst>
        </pc:spChg>
        <pc:spChg chg="add mod">
          <ac:chgData name="Potter, Jon" userId="c258a90c-a202-46b4-9f59-d5e77af51dd0" providerId="ADAL" clId="{48F4B549-225D-9746-B0D7-696A3DB8FF24}" dt="2024-05-10T16:33:31.021" v="4709" actId="1076"/>
          <ac:spMkLst>
            <pc:docMk/>
            <pc:sldMk cId="2547501788" sldId="4883"/>
            <ac:spMk id="9" creationId="{FEF1E3FF-1184-8916-86FB-84C1874A879C}"/>
          </ac:spMkLst>
        </pc:spChg>
        <pc:spChg chg="add del mod">
          <ac:chgData name="Potter, Jon" userId="c258a90c-a202-46b4-9f59-d5e77af51dd0" providerId="ADAL" clId="{48F4B549-225D-9746-B0D7-696A3DB8FF24}" dt="2024-05-09T20:07:21.956" v="4432" actId="478"/>
          <ac:spMkLst>
            <pc:docMk/>
            <pc:sldMk cId="2547501788" sldId="4883"/>
            <ac:spMk id="11" creationId="{E1BBC189-4513-991E-A286-D452A78D623B}"/>
          </ac:spMkLst>
        </pc:spChg>
        <pc:spChg chg="add del mod">
          <ac:chgData name="Potter, Jon" userId="c258a90c-a202-46b4-9f59-d5e77af51dd0" providerId="ADAL" clId="{48F4B549-225D-9746-B0D7-696A3DB8FF24}" dt="2024-05-09T20:07:25.500" v="4434" actId="478"/>
          <ac:spMkLst>
            <pc:docMk/>
            <pc:sldMk cId="2547501788" sldId="4883"/>
            <ac:spMk id="13" creationId="{5262DAE4-9C53-2D7B-F5AE-3A1E9DDC7F0A}"/>
          </ac:spMkLst>
        </pc:spChg>
        <pc:spChg chg="add mod">
          <ac:chgData name="Potter, Jon" userId="c258a90c-a202-46b4-9f59-d5e77af51dd0" providerId="ADAL" clId="{48F4B549-225D-9746-B0D7-696A3DB8FF24}" dt="2024-05-10T16:33:51.871" v="4713" actId="122"/>
          <ac:spMkLst>
            <pc:docMk/>
            <pc:sldMk cId="2547501788" sldId="4883"/>
            <ac:spMk id="14" creationId="{933E2B00-DBA6-7946-E9A9-1776C4E5FE68}"/>
          </ac:spMkLst>
        </pc:spChg>
        <pc:spChg chg="add mod">
          <ac:chgData name="Potter, Jon" userId="c258a90c-a202-46b4-9f59-d5e77af51dd0" providerId="ADAL" clId="{48F4B549-225D-9746-B0D7-696A3DB8FF24}" dt="2024-05-09T20:11:15.567" v="4481" actId="1076"/>
          <ac:spMkLst>
            <pc:docMk/>
            <pc:sldMk cId="2547501788" sldId="4883"/>
            <ac:spMk id="15" creationId="{75DF594A-1C90-0BFE-CCEF-F9B5DD685F4D}"/>
          </ac:spMkLst>
        </pc:spChg>
        <pc:spChg chg="add del">
          <ac:chgData name="Potter, Jon" userId="c258a90c-a202-46b4-9f59-d5e77af51dd0" providerId="ADAL" clId="{48F4B549-225D-9746-B0D7-696A3DB8FF24}" dt="2024-05-09T20:11:14.920" v="4478" actId="22"/>
          <ac:spMkLst>
            <pc:docMk/>
            <pc:sldMk cId="2547501788" sldId="4883"/>
            <ac:spMk id="17" creationId="{6F6A570F-004D-9CBA-598B-976C1C583457}"/>
          </ac:spMkLst>
        </pc:spChg>
        <pc:spChg chg="add mod">
          <ac:chgData name="Potter, Jon" userId="c258a90c-a202-46b4-9f59-d5e77af51dd0" providerId="ADAL" clId="{48F4B549-225D-9746-B0D7-696A3DB8FF24}" dt="2024-05-09T20:11:14.196" v="4476" actId="1076"/>
          <ac:spMkLst>
            <pc:docMk/>
            <pc:sldMk cId="2547501788" sldId="4883"/>
            <ac:spMk id="18" creationId="{2E7C5FDE-9971-E5C9-1398-8BF0597167EE}"/>
          </ac:spMkLst>
        </pc:spChg>
        <pc:spChg chg="add mod">
          <ac:chgData name="Potter, Jon" userId="c258a90c-a202-46b4-9f59-d5e77af51dd0" providerId="ADAL" clId="{48F4B549-225D-9746-B0D7-696A3DB8FF24}" dt="2024-05-09T20:11:13.179" v="4471" actId="1076"/>
          <ac:spMkLst>
            <pc:docMk/>
            <pc:sldMk cId="2547501788" sldId="4883"/>
            <ac:spMk id="19" creationId="{8B5916C1-AF3A-15CC-EE58-0BC1E6C447D6}"/>
          </ac:spMkLst>
        </pc:spChg>
        <pc:graphicFrameChg chg="add del mod modGraphic">
          <ac:chgData name="Potter, Jon" userId="c258a90c-a202-46b4-9f59-d5e77af51dd0" providerId="ADAL" clId="{48F4B549-225D-9746-B0D7-696A3DB8FF24}" dt="2024-05-07T17:51:39.775" v="4303" actId="1032"/>
          <ac:graphicFrameMkLst>
            <pc:docMk/>
            <pc:sldMk cId="2547501788" sldId="4883"/>
            <ac:graphicFrameMk id="7" creationId="{DFC44375-2B3D-89C6-7DE8-8E4233D30AA6}"/>
          </ac:graphicFrameMkLst>
        </pc:graphicFrameChg>
        <pc:graphicFrameChg chg="add del mod modGraphic">
          <ac:chgData name="Potter, Jon" userId="c258a90c-a202-46b4-9f59-d5e77af51dd0" providerId="ADAL" clId="{48F4B549-225D-9746-B0D7-696A3DB8FF24}" dt="2024-05-09T20:06:27.045" v="4422" actId="478"/>
          <ac:graphicFrameMkLst>
            <pc:docMk/>
            <pc:sldMk cId="2547501788" sldId="4883"/>
            <ac:graphicFrameMk id="8" creationId="{27E67CDF-EADE-063F-49F3-2A5698EE85E4}"/>
          </ac:graphicFrameMkLst>
        </pc:graphicFrameChg>
      </pc:sldChg>
      <pc:sldChg chg="modSp add del mod">
        <pc:chgData name="Potter, Jon" userId="c258a90c-a202-46b4-9f59-d5e77af51dd0" providerId="ADAL" clId="{48F4B549-225D-9746-B0D7-696A3DB8FF24}" dt="2024-05-10T18:01:20.938" v="5334" actId="2696"/>
        <pc:sldMkLst>
          <pc:docMk/>
          <pc:sldMk cId="4236035423" sldId="4884"/>
        </pc:sldMkLst>
        <pc:spChg chg="mod">
          <ac:chgData name="Potter, Jon" userId="c258a90c-a202-46b4-9f59-d5e77af51dd0" providerId="ADAL" clId="{48F4B549-225D-9746-B0D7-696A3DB8FF24}" dt="2024-05-07T17:53:56.405" v="4369" actId="20577"/>
          <ac:spMkLst>
            <pc:docMk/>
            <pc:sldMk cId="4236035423" sldId="4884"/>
            <ac:spMk id="2" creationId="{4D09E5EF-8203-F689-4DB2-3813A361BBBD}"/>
          </ac:spMkLst>
        </pc:spChg>
      </pc:sldChg>
      <pc:sldChg chg="modSp add del mod">
        <pc:chgData name="Potter, Jon" userId="c258a90c-a202-46b4-9f59-d5e77af51dd0" providerId="ADAL" clId="{48F4B549-225D-9746-B0D7-696A3DB8FF24}" dt="2024-05-10T18:01:20.593" v="5333" actId="2696"/>
        <pc:sldMkLst>
          <pc:docMk/>
          <pc:sldMk cId="4044359445" sldId="4885"/>
        </pc:sldMkLst>
        <pc:spChg chg="mod">
          <ac:chgData name="Potter, Jon" userId="c258a90c-a202-46b4-9f59-d5e77af51dd0" providerId="ADAL" clId="{48F4B549-225D-9746-B0D7-696A3DB8FF24}" dt="2024-05-07T17:53:50.985" v="4358" actId="20577"/>
          <ac:spMkLst>
            <pc:docMk/>
            <pc:sldMk cId="4044359445" sldId="4885"/>
            <ac:spMk id="2" creationId="{4D09E5EF-8203-F689-4DB2-3813A361BBBD}"/>
          </ac:spMkLst>
        </pc:spChg>
      </pc:sldChg>
      <pc:sldChg chg="addSp delSp modSp add mod modClrScheme chgLayout">
        <pc:chgData name="Potter, Jon" userId="c258a90c-a202-46b4-9f59-d5e77af51dd0" providerId="ADAL" clId="{48F4B549-225D-9746-B0D7-696A3DB8FF24}" dt="2024-05-10T16:27:11.811" v="4669" actId="404"/>
        <pc:sldMkLst>
          <pc:docMk/>
          <pc:sldMk cId="826092009" sldId="4886"/>
        </pc:sldMkLst>
        <pc:spChg chg="add del">
          <ac:chgData name="Potter, Jon" userId="c258a90c-a202-46b4-9f59-d5e77af51dd0" providerId="ADAL" clId="{48F4B549-225D-9746-B0D7-696A3DB8FF24}" dt="2024-05-10T16:24:46.307" v="4551" actId="26606"/>
          <ac:spMkLst>
            <pc:docMk/>
            <pc:sldMk cId="826092009" sldId="4886"/>
            <ac:spMk id="2" creationId="{00000000-0000-0000-0000-000000000000}"/>
          </ac:spMkLst>
        </pc:spChg>
        <pc:spChg chg="mod ord">
          <ac:chgData name="Potter, Jon" userId="c258a90c-a202-46b4-9f59-d5e77af51dd0" providerId="ADAL" clId="{48F4B549-225D-9746-B0D7-696A3DB8FF24}" dt="2024-05-10T16:24:54.719" v="4571" actId="700"/>
          <ac:spMkLst>
            <pc:docMk/>
            <pc:sldMk cId="826092009" sldId="4886"/>
            <ac:spMk id="3" creationId="{00000000-0000-0000-0000-000000000000}"/>
          </ac:spMkLst>
        </pc:spChg>
        <pc:spChg chg="add del">
          <ac:chgData name="Potter, Jon" userId="c258a90c-a202-46b4-9f59-d5e77af51dd0" providerId="ADAL" clId="{48F4B549-225D-9746-B0D7-696A3DB8FF24}" dt="2024-05-10T16:24:46.307" v="4551" actId="26606"/>
          <ac:spMkLst>
            <pc:docMk/>
            <pc:sldMk cId="826092009" sldId="4886"/>
            <ac:spMk id="4" creationId="{00000000-0000-0000-0000-000000000000}"/>
          </ac:spMkLst>
        </pc:spChg>
        <pc:spChg chg="add mod">
          <ac:chgData name="Potter, Jon" userId="c258a90c-a202-46b4-9f59-d5e77af51dd0" providerId="ADAL" clId="{48F4B549-225D-9746-B0D7-696A3DB8FF24}" dt="2024-05-10T16:25:46.402" v="4577" actId="1076"/>
          <ac:spMkLst>
            <pc:docMk/>
            <pc:sldMk cId="826092009" sldId="4886"/>
            <ac:spMk id="12" creationId="{55946860-CA92-2321-27F6-5477054E3AF4}"/>
          </ac:spMkLst>
        </pc:spChg>
        <pc:spChg chg="add mod">
          <ac:chgData name="Potter, Jon" userId="c258a90c-a202-46b4-9f59-d5e77af51dd0" providerId="ADAL" clId="{48F4B549-225D-9746-B0D7-696A3DB8FF24}" dt="2024-05-10T16:26:26.047" v="4585" actId="1076"/>
          <ac:spMkLst>
            <pc:docMk/>
            <pc:sldMk cId="826092009" sldId="4886"/>
            <ac:spMk id="13" creationId="{ED0C68C1-7468-8A76-C8AE-B9930AFE791E}"/>
          </ac:spMkLst>
        </pc:spChg>
        <pc:spChg chg="add mod">
          <ac:chgData name="Potter, Jon" userId="c258a90c-a202-46b4-9f59-d5e77af51dd0" providerId="ADAL" clId="{48F4B549-225D-9746-B0D7-696A3DB8FF24}" dt="2024-05-10T16:25:58.202" v="4583" actId="1076"/>
          <ac:spMkLst>
            <pc:docMk/>
            <pc:sldMk cId="826092009" sldId="4886"/>
            <ac:spMk id="14" creationId="{0273F018-6099-DE48-8124-3B9CE8793EEF}"/>
          </ac:spMkLst>
        </pc:spChg>
        <pc:spChg chg="add mod">
          <ac:chgData name="Potter, Jon" userId="c258a90c-a202-46b4-9f59-d5e77af51dd0" providerId="ADAL" clId="{48F4B549-225D-9746-B0D7-696A3DB8FF24}" dt="2024-05-10T16:26:14.074" v="4584" actId="1076"/>
          <ac:spMkLst>
            <pc:docMk/>
            <pc:sldMk cId="826092009" sldId="4886"/>
            <ac:spMk id="15" creationId="{7B51C121-77D2-3656-7FA5-82D3BFFAA485}"/>
          </ac:spMkLst>
        </pc:spChg>
        <pc:spChg chg="add del mod ord">
          <ac:chgData name="Potter, Jon" userId="c258a90c-a202-46b4-9f59-d5e77af51dd0" providerId="ADAL" clId="{48F4B549-225D-9746-B0D7-696A3DB8FF24}" dt="2024-05-10T16:25:02.187" v="4572" actId="478"/>
          <ac:spMkLst>
            <pc:docMk/>
            <pc:sldMk cId="826092009" sldId="4886"/>
            <ac:spMk id="16" creationId="{0111E015-6D18-D6C7-EF3C-AD0E9A1AED7B}"/>
          </ac:spMkLst>
        </pc:spChg>
        <pc:spChg chg="add del mod">
          <ac:chgData name="Potter, Jon" userId="c258a90c-a202-46b4-9f59-d5e77af51dd0" providerId="ADAL" clId="{48F4B549-225D-9746-B0D7-696A3DB8FF24}" dt="2024-05-10T16:24:46.307" v="4551" actId="26606"/>
          <ac:spMkLst>
            <pc:docMk/>
            <pc:sldMk cId="826092009" sldId="4886"/>
            <ac:spMk id="21" creationId="{8C4AAAE5-2EB5-A29D-D672-1F759D2699C7}"/>
          </ac:spMkLst>
        </pc:spChg>
        <pc:spChg chg="add del mod">
          <ac:chgData name="Potter, Jon" userId="c258a90c-a202-46b4-9f59-d5e77af51dd0" providerId="ADAL" clId="{48F4B549-225D-9746-B0D7-696A3DB8FF24}" dt="2024-05-10T16:24:46.307" v="4551" actId="26606"/>
          <ac:spMkLst>
            <pc:docMk/>
            <pc:sldMk cId="826092009" sldId="4886"/>
            <ac:spMk id="23" creationId="{5F200F59-B9C3-06E8-AED2-74F76DA5AC64}"/>
          </ac:spMkLst>
        </pc:spChg>
        <pc:spChg chg="add del mod">
          <ac:chgData name="Potter, Jon" userId="c258a90c-a202-46b4-9f59-d5e77af51dd0" providerId="ADAL" clId="{48F4B549-225D-9746-B0D7-696A3DB8FF24}" dt="2024-05-10T16:24:47.312" v="4554" actId="26606"/>
          <ac:spMkLst>
            <pc:docMk/>
            <pc:sldMk cId="826092009" sldId="4886"/>
            <ac:spMk id="25" creationId="{578D2906-FBD7-64D7-7EBB-AE38E8E2BC47}"/>
          </ac:spMkLst>
        </pc:spChg>
        <pc:spChg chg="add del mod">
          <ac:chgData name="Potter, Jon" userId="c258a90c-a202-46b4-9f59-d5e77af51dd0" providerId="ADAL" clId="{48F4B549-225D-9746-B0D7-696A3DB8FF24}" dt="2024-05-10T16:24:47.312" v="4554" actId="26606"/>
          <ac:spMkLst>
            <pc:docMk/>
            <pc:sldMk cId="826092009" sldId="4886"/>
            <ac:spMk id="26" creationId="{389D94CE-B21C-4E23-5069-06339B462257}"/>
          </ac:spMkLst>
        </pc:spChg>
        <pc:spChg chg="add del mod">
          <ac:chgData name="Potter, Jon" userId="c258a90c-a202-46b4-9f59-d5e77af51dd0" providerId="ADAL" clId="{48F4B549-225D-9746-B0D7-696A3DB8FF24}" dt="2024-05-10T16:24:48.625" v="4557" actId="26606"/>
          <ac:spMkLst>
            <pc:docMk/>
            <pc:sldMk cId="826092009" sldId="4886"/>
            <ac:spMk id="29" creationId="{4C63C2AA-0615-0652-CD40-804D58657628}"/>
          </ac:spMkLst>
        </pc:spChg>
        <pc:spChg chg="add del mod">
          <ac:chgData name="Potter, Jon" userId="c258a90c-a202-46b4-9f59-d5e77af51dd0" providerId="ADAL" clId="{48F4B549-225D-9746-B0D7-696A3DB8FF24}" dt="2024-05-10T16:24:48.625" v="4557" actId="26606"/>
          <ac:spMkLst>
            <pc:docMk/>
            <pc:sldMk cId="826092009" sldId="4886"/>
            <ac:spMk id="30" creationId="{F9A6B0C5-B033-D185-A4A5-2D002EC683DE}"/>
          </ac:spMkLst>
        </pc:spChg>
        <pc:spChg chg="add del mod">
          <ac:chgData name="Potter, Jon" userId="c258a90c-a202-46b4-9f59-d5e77af51dd0" providerId="ADAL" clId="{48F4B549-225D-9746-B0D7-696A3DB8FF24}" dt="2024-05-10T16:24:50.001" v="4560" actId="26606"/>
          <ac:spMkLst>
            <pc:docMk/>
            <pc:sldMk cId="826092009" sldId="4886"/>
            <ac:spMk id="33" creationId="{F59FD85B-9EC4-85B5-8943-2F0F4FD2400B}"/>
          </ac:spMkLst>
        </pc:spChg>
        <pc:spChg chg="add del mod">
          <ac:chgData name="Potter, Jon" userId="c258a90c-a202-46b4-9f59-d5e77af51dd0" providerId="ADAL" clId="{48F4B549-225D-9746-B0D7-696A3DB8FF24}" dt="2024-05-10T16:24:50.001" v="4560" actId="26606"/>
          <ac:spMkLst>
            <pc:docMk/>
            <pc:sldMk cId="826092009" sldId="4886"/>
            <ac:spMk id="34" creationId="{6D1C90D4-EAEA-6FA0-C213-3C5F56C3FF44}"/>
          </ac:spMkLst>
        </pc:spChg>
        <pc:spChg chg="add del mod">
          <ac:chgData name="Potter, Jon" userId="c258a90c-a202-46b4-9f59-d5e77af51dd0" providerId="ADAL" clId="{48F4B549-225D-9746-B0D7-696A3DB8FF24}" dt="2024-05-10T16:24:50.710" v="4563" actId="26606"/>
          <ac:spMkLst>
            <pc:docMk/>
            <pc:sldMk cId="826092009" sldId="4886"/>
            <ac:spMk id="37" creationId="{4C63C2AA-0615-0652-CD40-804D58657628}"/>
          </ac:spMkLst>
        </pc:spChg>
        <pc:spChg chg="add del mod">
          <ac:chgData name="Potter, Jon" userId="c258a90c-a202-46b4-9f59-d5e77af51dd0" providerId="ADAL" clId="{48F4B549-225D-9746-B0D7-696A3DB8FF24}" dt="2024-05-10T16:24:50.710" v="4563" actId="26606"/>
          <ac:spMkLst>
            <pc:docMk/>
            <pc:sldMk cId="826092009" sldId="4886"/>
            <ac:spMk id="38" creationId="{F9A6B0C5-B033-D185-A4A5-2D002EC683DE}"/>
          </ac:spMkLst>
        </pc:spChg>
        <pc:spChg chg="add del mod">
          <ac:chgData name="Potter, Jon" userId="c258a90c-a202-46b4-9f59-d5e77af51dd0" providerId="ADAL" clId="{48F4B549-225D-9746-B0D7-696A3DB8FF24}" dt="2024-05-10T16:24:51.241" v="4566" actId="26606"/>
          <ac:spMkLst>
            <pc:docMk/>
            <pc:sldMk cId="826092009" sldId="4886"/>
            <ac:spMk id="41" creationId="{578D2906-FBD7-64D7-7EBB-AE38E8E2BC47}"/>
          </ac:spMkLst>
        </pc:spChg>
        <pc:spChg chg="add del mod">
          <ac:chgData name="Potter, Jon" userId="c258a90c-a202-46b4-9f59-d5e77af51dd0" providerId="ADAL" clId="{48F4B549-225D-9746-B0D7-696A3DB8FF24}" dt="2024-05-10T16:24:51.241" v="4566" actId="26606"/>
          <ac:spMkLst>
            <pc:docMk/>
            <pc:sldMk cId="826092009" sldId="4886"/>
            <ac:spMk id="42" creationId="{389D94CE-B21C-4E23-5069-06339B462257}"/>
          </ac:spMkLst>
        </pc:spChg>
        <pc:spChg chg="add del mod">
          <ac:chgData name="Potter, Jon" userId="c258a90c-a202-46b4-9f59-d5e77af51dd0" providerId="ADAL" clId="{48F4B549-225D-9746-B0D7-696A3DB8FF24}" dt="2024-05-10T16:24:52.937" v="4569" actId="26606"/>
          <ac:spMkLst>
            <pc:docMk/>
            <pc:sldMk cId="826092009" sldId="4886"/>
            <ac:spMk id="45" creationId="{8C4AAAE5-2EB5-A29D-D672-1F759D2699C7}"/>
          </ac:spMkLst>
        </pc:spChg>
        <pc:spChg chg="add del mod">
          <ac:chgData name="Potter, Jon" userId="c258a90c-a202-46b4-9f59-d5e77af51dd0" providerId="ADAL" clId="{48F4B549-225D-9746-B0D7-696A3DB8FF24}" dt="2024-05-10T16:24:52.937" v="4569" actId="26606"/>
          <ac:spMkLst>
            <pc:docMk/>
            <pc:sldMk cId="826092009" sldId="4886"/>
            <ac:spMk id="46" creationId="{5F200F59-B9C3-06E8-AED2-74F76DA5AC64}"/>
          </ac:spMkLst>
        </pc:spChg>
        <pc:graphicFrameChg chg="del">
          <ac:chgData name="Potter, Jon" userId="c258a90c-a202-46b4-9f59-d5e77af51dd0" providerId="ADAL" clId="{48F4B549-225D-9746-B0D7-696A3DB8FF24}" dt="2024-05-10T16:24:02.231" v="4544" actId="478"/>
          <ac:graphicFrameMkLst>
            <pc:docMk/>
            <pc:sldMk cId="826092009" sldId="4886"/>
            <ac:graphicFrameMk id="20" creationId="{9712DA65-43DC-DA1D-9F49-6E67BEFBB9D6}"/>
          </ac:graphicFrameMkLst>
        </pc:graphicFrameChg>
        <pc:picChg chg="add mod">
          <ac:chgData name="Potter, Jon" userId="c258a90c-a202-46b4-9f59-d5e77af51dd0" providerId="ADAL" clId="{48F4B549-225D-9746-B0D7-696A3DB8FF24}" dt="2024-05-10T16:24:52.937" v="4569" actId="26606"/>
          <ac:picMkLst>
            <pc:docMk/>
            <pc:sldMk cId="826092009" sldId="4886"/>
            <ac:picMk id="5" creationId="{25B7197B-6155-E3A8-B7E8-DED6DB2AD859}"/>
          </ac:picMkLst>
        </pc:picChg>
        <pc:picChg chg="add mod">
          <ac:chgData name="Potter, Jon" userId="c258a90c-a202-46b4-9f59-d5e77af51dd0" providerId="ADAL" clId="{48F4B549-225D-9746-B0D7-696A3DB8FF24}" dt="2024-05-10T16:24:52.937" v="4569" actId="26606"/>
          <ac:picMkLst>
            <pc:docMk/>
            <pc:sldMk cId="826092009" sldId="4886"/>
            <ac:picMk id="6" creationId="{30A88338-5C6F-D92E-F50C-3BB5E343C8F0}"/>
          </ac:picMkLst>
        </pc:picChg>
        <pc:picChg chg="del">
          <ac:chgData name="Potter, Jon" userId="c258a90c-a202-46b4-9f59-d5e77af51dd0" providerId="ADAL" clId="{48F4B549-225D-9746-B0D7-696A3DB8FF24}" dt="2024-05-10T16:24:11.764" v="4545" actId="478"/>
          <ac:picMkLst>
            <pc:docMk/>
            <pc:sldMk cId="826092009" sldId="4886"/>
            <ac:picMk id="7" creationId="{413164D7-6805-2778-A18A-A17C378431E0}"/>
          </ac:picMkLst>
        </pc:picChg>
        <pc:picChg chg="add mod">
          <ac:chgData name="Potter, Jon" userId="c258a90c-a202-46b4-9f59-d5e77af51dd0" providerId="ADAL" clId="{48F4B549-225D-9746-B0D7-696A3DB8FF24}" dt="2024-05-10T16:24:52.937" v="4569" actId="26606"/>
          <ac:picMkLst>
            <pc:docMk/>
            <pc:sldMk cId="826092009" sldId="4886"/>
            <ac:picMk id="8" creationId="{B85E4169-3511-CF70-9472-26BD7214A68B}"/>
          </ac:picMkLst>
        </pc:picChg>
        <pc:picChg chg="del">
          <ac:chgData name="Potter, Jon" userId="c258a90c-a202-46b4-9f59-d5e77af51dd0" providerId="ADAL" clId="{48F4B549-225D-9746-B0D7-696A3DB8FF24}" dt="2024-05-10T16:24:11.764" v="4545" actId="478"/>
          <ac:picMkLst>
            <pc:docMk/>
            <pc:sldMk cId="826092009" sldId="4886"/>
            <ac:picMk id="9" creationId="{BE371F12-307F-BE79-A06B-5F49235FF2B7}"/>
          </ac:picMkLst>
        </pc:picChg>
        <pc:picChg chg="add mod">
          <ac:chgData name="Potter, Jon" userId="c258a90c-a202-46b4-9f59-d5e77af51dd0" providerId="ADAL" clId="{48F4B549-225D-9746-B0D7-696A3DB8FF24}" dt="2024-05-10T16:24:52.937" v="4569" actId="26606"/>
          <ac:picMkLst>
            <pc:docMk/>
            <pc:sldMk cId="826092009" sldId="4886"/>
            <ac:picMk id="10" creationId="{FBA5B719-6CCC-D926-868A-D25FDD253CA6}"/>
          </ac:picMkLst>
        </pc:picChg>
        <pc:picChg chg="del">
          <ac:chgData name="Potter, Jon" userId="c258a90c-a202-46b4-9f59-d5e77af51dd0" providerId="ADAL" clId="{48F4B549-225D-9746-B0D7-696A3DB8FF24}" dt="2024-05-10T16:24:11.764" v="4545" actId="478"/>
          <ac:picMkLst>
            <pc:docMk/>
            <pc:sldMk cId="826092009" sldId="4886"/>
            <ac:picMk id="11" creationId="{ECBF9484-E880-02C9-71EA-278F71A53764}"/>
          </ac:picMkLst>
        </pc:picChg>
        <pc:picChg chg="del">
          <ac:chgData name="Potter, Jon" userId="c258a90c-a202-46b4-9f59-d5e77af51dd0" providerId="ADAL" clId="{48F4B549-225D-9746-B0D7-696A3DB8FF24}" dt="2024-05-10T16:24:11.764" v="4545" actId="478"/>
          <ac:picMkLst>
            <pc:docMk/>
            <pc:sldMk cId="826092009" sldId="4886"/>
            <ac:picMk id="22" creationId="{5A52A1BB-65B1-7AFF-9861-FE7C7BA05339}"/>
          </ac:picMkLst>
        </pc:picChg>
        <pc:picChg chg="del">
          <ac:chgData name="Potter, Jon" userId="c258a90c-a202-46b4-9f59-d5e77af51dd0" providerId="ADAL" clId="{48F4B549-225D-9746-B0D7-696A3DB8FF24}" dt="2024-05-10T16:24:11.764" v="4545" actId="478"/>
          <ac:picMkLst>
            <pc:docMk/>
            <pc:sldMk cId="826092009" sldId="4886"/>
            <ac:picMk id="24" creationId="{DC8C5B95-3BBB-1B9C-0B4C-12466ED89B21}"/>
          </ac:picMkLst>
        </pc:picChg>
      </pc:sldChg>
      <pc:sldChg chg="addSp delSp modSp add del mod">
        <pc:chgData name="Potter, Jon" userId="c258a90c-a202-46b4-9f59-d5e77af51dd0" providerId="ADAL" clId="{48F4B549-225D-9746-B0D7-696A3DB8FF24}" dt="2024-05-13T18:51:41.695" v="7421" actId="2696"/>
        <pc:sldMkLst>
          <pc:docMk/>
          <pc:sldMk cId="1656260373" sldId="4887"/>
        </pc:sldMkLst>
        <pc:spChg chg="mod">
          <ac:chgData name="Potter, Jon" userId="c258a90c-a202-46b4-9f59-d5e77af51dd0" providerId="ADAL" clId="{48F4B549-225D-9746-B0D7-696A3DB8FF24}" dt="2024-05-10T16:34:59.839" v="4723" actId="113"/>
          <ac:spMkLst>
            <pc:docMk/>
            <pc:sldMk cId="1656260373" sldId="4887"/>
            <ac:spMk id="9" creationId="{BF3CDC45-92E1-FFC2-FE41-8D6F689E11C9}"/>
          </ac:spMkLst>
        </pc:spChg>
        <pc:picChg chg="add mod modCrop">
          <ac:chgData name="Potter, Jon" userId="c258a90c-a202-46b4-9f59-d5e77af51dd0" providerId="ADAL" clId="{48F4B549-225D-9746-B0D7-696A3DB8FF24}" dt="2024-05-10T16:41:30.440" v="4766" actId="167"/>
          <ac:picMkLst>
            <pc:docMk/>
            <pc:sldMk cId="1656260373" sldId="4887"/>
            <ac:picMk id="3" creationId="{486D59ED-D1E9-44DF-171F-467F46B67183}"/>
          </ac:picMkLst>
        </pc:picChg>
        <pc:picChg chg="del">
          <ac:chgData name="Potter, Jon" userId="c258a90c-a202-46b4-9f59-d5e77af51dd0" providerId="ADAL" clId="{48F4B549-225D-9746-B0D7-696A3DB8FF24}" dt="2024-05-10T16:41:31.526" v="4767" actId="478"/>
          <ac:picMkLst>
            <pc:docMk/>
            <pc:sldMk cId="1656260373" sldId="4887"/>
            <ac:picMk id="12" creationId="{23AAB530-EFCD-DF91-E043-165FD1F44921}"/>
          </ac:picMkLst>
        </pc:picChg>
      </pc:sldChg>
      <pc:sldChg chg="modSp add mod">
        <pc:chgData name="Potter, Jon" userId="c258a90c-a202-46b4-9f59-d5e77af51dd0" providerId="ADAL" clId="{48F4B549-225D-9746-B0D7-696A3DB8FF24}" dt="2024-05-13T18:52:17.933" v="7426" actId="20577"/>
        <pc:sldMkLst>
          <pc:docMk/>
          <pc:sldMk cId="4103100467" sldId="4887"/>
        </pc:sldMkLst>
        <pc:spChg chg="mod">
          <ac:chgData name="Potter, Jon" userId="c258a90c-a202-46b4-9f59-d5e77af51dd0" providerId="ADAL" clId="{48F4B549-225D-9746-B0D7-696A3DB8FF24}" dt="2024-05-13T18:52:17.933" v="7426" actId="20577"/>
          <ac:spMkLst>
            <pc:docMk/>
            <pc:sldMk cId="4103100467" sldId="4887"/>
            <ac:spMk id="9" creationId="{BF3CDC45-92E1-FFC2-FE41-8D6F689E11C9}"/>
          </ac:spMkLst>
        </pc:spChg>
      </pc:sldChg>
      <pc:sldChg chg="modSp add mod">
        <pc:chgData name="Potter, Jon" userId="c258a90c-a202-46b4-9f59-d5e77af51dd0" providerId="ADAL" clId="{48F4B549-225D-9746-B0D7-696A3DB8FF24}" dt="2024-05-13T18:52:21.116" v="7428" actId="20577"/>
        <pc:sldMkLst>
          <pc:docMk/>
          <pc:sldMk cId="232564026" sldId="4888"/>
        </pc:sldMkLst>
        <pc:spChg chg="mod">
          <ac:chgData name="Potter, Jon" userId="c258a90c-a202-46b4-9f59-d5e77af51dd0" providerId="ADAL" clId="{48F4B549-225D-9746-B0D7-696A3DB8FF24}" dt="2024-05-13T18:52:21.116" v="7428" actId="20577"/>
          <ac:spMkLst>
            <pc:docMk/>
            <pc:sldMk cId="232564026" sldId="4888"/>
            <ac:spMk id="9" creationId="{BF3CDC45-92E1-FFC2-FE41-8D6F689E11C9}"/>
          </ac:spMkLst>
        </pc:spChg>
      </pc:sldChg>
      <pc:sldChg chg="addSp delSp modSp add del mod">
        <pc:chgData name="Potter, Jon" userId="c258a90c-a202-46b4-9f59-d5e77af51dd0" providerId="ADAL" clId="{48F4B549-225D-9746-B0D7-696A3DB8FF24}" dt="2024-05-13T18:51:41.695" v="7421" actId="2696"/>
        <pc:sldMkLst>
          <pc:docMk/>
          <pc:sldMk cId="1717440230" sldId="4888"/>
        </pc:sldMkLst>
        <pc:spChg chg="mod">
          <ac:chgData name="Potter, Jon" userId="c258a90c-a202-46b4-9f59-d5e77af51dd0" providerId="ADAL" clId="{48F4B549-225D-9746-B0D7-696A3DB8FF24}" dt="2024-05-10T16:35:05.340" v="4726" actId="113"/>
          <ac:spMkLst>
            <pc:docMk/>
            <pc:sldMk cId="1717440230" sldId="4888"/>
            <ac:spMk id="9" creationId="{BF3CDC45-92E1-FFC2-FE41-8D6F689E11C9}"/>
          </ac:spMkLst>
        </pc:spChg>
        <pc:spChg chg="del">
          <ac:chgData name="Potter, Jon" userId="c258a90c-a202-46b4-9f59-d5e77af51dd0" providerId="ADAL" clId="{48F4B549-225D-9746-B0D7-696A3DB8FF24}" dt="2024-05-10T16:42:14.435" v="4777" actId="478"/>
          <ac:spMkLst>
            <pc:docMk/>
            <pc:sldMk cId="1717440230" sldId="4888"/>
            <ac:spMk id="17" creationId="{2CD14410-D408-00D9-EA18-0F227DF0B17C}"/>
          </ac:spMkLst>
        </pc:spChg>
        <pc:picChg chg="add mod modCrop">
          <ac:chgData name="Potter, Jon" userId="c258a90c-a202-46b4-9f59-d5e77af51dd0" providerId="ADAL" clId="{48F4B549-225D-9746-B0D7-696A3DB8FF24}" dt="2024-05-10T16:52:02.508" v="4822" actId="167"/>
          <ac:picMkLst>
            <pc:docMk/>
            <pc:sldMk cId="1717440230" sldId="4888"/>
            <ac:picMk id="3" creationId="{0DE12521-B265-12E8-116C-5C8E441B8DFB}"/>
          </ac:picMkLst>
        </pc:picChg>
        <pc:picChg chg="del">
          <ac:chgData name="Potter, Jon" userId="c258a90c-a202-46b4-9f59-d5e77af51dd0" providerId="ADAL" clId="{48F4B549-225D-9746-B0D7-696A3DB8FF24}" dt="2024-05-10T16:42:08.468" v="4776" actId="478"/>
          <ac:picMkLst>
            <pc:docMk/>
            <pc:sldMk cId="1717440230" sldId="4888"/>
            <ac:picMk id="12" creationId="{23AAB530-EFCD-DF91-E043-165FD1F44921}"/>
          </ac:picMkLst>
        </pc:picChg>
      </pc:sldChg>
      <pc:sldChg chg="addSp delSp modSp add del mod modNotesTx">
        <pc:chgData name="Potter, Jon" userId="c258a90c-a202-46b4-9f59-d5e77af51dd0" providerId="ADAL" clId="{48F4B549-225D-9746-B0D7-696A3DB8FF24}" dt="2024-05-13T18:51:41.695" v="7421" actId="2696"/>
        <pc:sldMkLst>
          <pc:docMk/>
          <pc:sldMk cId="2616002321" sldId="4889"/>
        </pc:sldMkLst>
        <pc:spChg chg="mod">
          <ac:chgData name="Potter, Jon" userId="c258a90c-a202-46b4-9f59-d5e77af51dd0" providerId="ADAL" clId="{48F4B549-225D-9746-B0D7-696A3DB8FF24}" dt="2024-05-10T16:35:14.874" v="4729" actId="113"/>
          <ac:spMkLst>
            <pc:docMk/>
            <pc:sldMk cId="2616002321" sldId="4889"/>
            <ac:spMk id="9" creationId="{BF3CDC45-92E1-FFC2-FE41-8D6F689E11C9}"/>
          </ac:spMkLst>
        </pc:spChg>
        <pc:spChg chg="del mod">
          <ac:chgData name="Potter, Jon" userId="c258a90c-a202-46b4-9f59-d5e77af51dd0" providerId="ADAL" clId="{48F4B549-225D-9746-B0D7-696A3DB8FF24}" dt="2024-05-10T16:51:24.783" v="4819" actId="478"/>
          <ac:spMkLst>
            <pc:docMk/>
            <pc:sldMk cId="2616002321" sldId="4889"/>
            <ac:spMk id="17" creationId="{2CD14410-D408-00D9-EA18-0F227DF0B17C}"/>
          </ac:spMkLst>
        </pc:spChg>
        <pc:picChg chg="add del mod modCrop">
          <ac:chgData name="Potter, Jon" userId="c258a90c-a202-46b4-9f59-d5e77af51dd0" providerId="ADAL" clId="{48F4B549-225D-9746-B0D7-696A3DB8FF24}" dt="2024-05-10T16:47:13.526" v="4799" actId="478"/>
          <ac:picMkLst>
            <pc:docMk/>
            <pc:sldMk cId="2616002321" sldId="4889"/>
            <ac:picMk id="3" creationId="{6B624059-22D7-C989-72E9-8A563CDC47E7}"/>
          </ac:picMkLst>
        </pc:picChg>
        <pc:picChg chg="add mod modCrop">
          <ac:chgData name="Potter, Jon" userId="c258a90c-a202-46b4-9f59-d5e77af51dd0" providerId="ADAL" clId="{48F4B549-225D-9746-B0D7-696A3DB8FF24}" dt="2024-05-10T17:39:43.404" v="4834" actId="167"/>
          <ac:picMkLst>
            <pc:docMk/>
            <pc:sldMk cId="2616002321" sldId="4889"/>
            <ac:picMk id="5" creationId="{60D7F9C5-FB5E-6988-FEBF-6C15051FF23C}"/>
          </ac:picMkLst>
        </pc:picChg>
        <pc:picChg chg="add del mod">
          <ac:chgData name="Potter, Jon" userId="c258a90c-a202-46b4-9f59-d5e77af51dd0" providerId="ADAL" clId="{48F4B549-225D-9746-B0D7-696A3DB8FF24}" dt="2024-05-10T17:39:44.757" v="4835" actId="478"/>
          <ac:picMkLst>
            <pc:docMk/>
            <pc:sldMk cId="2616002321" sldId="4889"/>
            <ac:picMk id="8" creationId="{22A9ABF4-ECD4-47D4-E405-036244ED66C1}"/>
          </ac:picMkLst>
        </pc:picChg>
        <pc:picChg chg="del">
          <ac:chgData name="Potter, Jon" userId="c258a90c-a202-46b4-9f59-d5e77af51dd0" providerId="ADAL" clId="{48F4B549-225D-9746-B0D7-696A3DB8FF24}" dt="2024-05-10T16:51:57.510" v="4821" actId="478"/>
          <ac:picMkLst>
            <pc:docMk/>
            <pc:sldMk cId="2616002321" sldId="4889"/>
            <ac:picMk id="12" creationId="{23AAB530-EFCD-DF91-E043-165FD1F44921}"/>
          </ac:picMkLst>
        </pc:picChg>
      </pc:sldChg>
      <pc:sldChg chg="modSp add mod">
        <pc:chgData name="Potter, Jon" userId="c258a90c-a202-46b4-9f59-d5e77af51dd0" providerId="ADAL" clId="{48F4B549-225D-9746-B0D7-696A3DB8FF24}" dt="2024-05-13T18:52:24.314" v="7430" actId="20577"/>
        <pc:sldMkLst>
          <pc:docMk/>
          <pc:sldMk cId="2990874304" sldId="4889"/>
        </pc:sldMkLst>
        <pc:spChg chg="mod">
          <ac:chgData name="Potter, Jon" userId="c258a90c-a202-46b4-9f59-d5e77af51dd0" providerId="ADAL" clId="{48F4B549-225D-9746-B0D7-696A3DB8FF24}" dt="2024-05-13T18:52:24.314" v="7430" actId="20577"/>
          <ac:spMkLst>
            <pc:docMk/>
            <pc:sldMk cId="2990874304" sldId="4889"/>
            <ac:spMk id="9" creationId="{BF3CDC45-92E1-FFC2-FE41-8D6F689E11C9}"/>
          </ac:spMkLst>
        </pc:spChg>
      </pc:sldChg>
      <pc:sldChg chg="modSp add mod modNotesTx">
        <pc:chgData name="Potter, Jon" userId="c258a90c-a202-46b4-9f59-d5e77af51dd0" providerId="ADAL" clId="{48F4B549-225D-9746-B0D7-696A3DB8FF24}" dt="2024-05-14T16:24:51.947" v="11546" actId="20577"/>
        <pc:sldMkLst>
          <pc:docMk/>
          <pc:sldMk cId="2192730302" sldId="4890"/>
        </pc:sldMkLst>
        <pc:spChg chg="mod">
          <ac:chgData name="Potter, Jon" userId="c258a90c-a202-46b4-9f59-d5e77af51dd0" providerId="ADAL" clId="{48F4B549-225D-9746-B0D7-696A3DB8FF24}" dt="2024-05-13T18:52:27.468" v="7432" actId="20577"/>
          <ac:spMkLst>
            <pc:docMk/>
            <pc:sldMk cId="2192730302" sldId="4890"/>
            <ac:spMk id="9" creationId="{BF3CDC45-92E1-FFC2-FE41-8D6F689E11C9}"/>
          </ac:spMkLst>
        </pc:spChg>
      </pc:sldChg>
      <pc:sldChg chg="addSp delSp modSp add del mod">
        <pc:chgData name="Potter, Jon" userId="c258a90c-a202-46b4-9f59-d5e77af51dd0" providerId="ADAL" clId="{48F4B549-225D-9746-B0D7-696A3DB8FF24}" dt="2024-05-13T18:51:41.695" v="7421" actId="2696"/>
        <pc:sldMkLst>
          <pc:docMk/>
          <pc:sldMk cId="3035240382" sldId="4890"/>
        </pc:sldMkLst>
        <pc:spChg chg="add del mod">
          <ac:chgData name="Potter, Jon" userId="c258a90c-a202-46b4-9f59-d5e77af51dd0" providerId="ADAL" clId="{48F4B549-225D-9746-B0D7-696A3DB8FF24}" dt="2024-05-10T16:35:36.603" v="4734" actId="478"/>
          <ac:spMkLst>
            <pc:docMk/>
            <pc:sldMk cId="3035240382" sldId="4890"/>
            <ac:spMk id="3" creationId="{3C06DA7E-06F4-913F-11CA-0D01C720B423}"/>
          </ac:spMkLst>
        </pc:spChg>
        <pc:spChg chg="add del mod">
          <ac:chgData name="Potter, Jon" userId="c258a90c-a202-46b4-9f59-d5e77af51dd0" providerId="ADAL" clId="{48F4B549-225D-9746-B0D7-696A3DB8FF24}" dt="2024-05-10T16:35:36.603" v="4734" actId="478"/>
          <ac:spMkLst>
            <pc:docMk/>
            <pc:sldMk cId="3035240382" sldId="4890"/>
            <ac:spMk id="9" creationId="{BF3CDC45-92E1-FFC2-FE41-8D6F689E11C9}"/>
          </ac:spMkLst>
        </pc:spChg>
        <pc:spChg chg="del">
          <ac:chgData name="Potter, Jon" userId="c258a90c-a202-46b4-9f59-d5e77af51dd0" providerId="ADAL" clId="{48F4B549-225D-9746-B0D7-696A3DB8FF24}" dt="2024-05-10T16:35:39.441" v="4735" actId="478"/>
          <ac:spMkLst>
            <pc:docMk/>
            <pc:sldMk cId="3035240382" sldId="4890"/>
            <ac:spMk id="17" creationId="{2CD14410-D408-00D9-EA18-0F227DF0B17C}"/>
          </ac:spMkLst>
        </pc:spChg>
      </pc:sldChg>
      <pc:sldChg chg="addSp delSp modSp add mod modAnim modNotesTx">
        <pc:chgData name="Potter, Jon" userId="c258a90c-a202-46b4-9f59-d5e77af51dd0" providerId="ADAL" clId="{48F4B549-225D-9746-B0D7-696A3DB8FF24}" dt="2024-05-13T20:08:44.047" v="7858" actId="20577"/>
        <pc:sldMkLst>
          <pc:docMk/>
          <pc:sldMk cId="564013122" sldId="4891"/>
        </pc:sldMkLst>
        <pc:spChg chg="mod">
          <ac:chgData name="Potter, Jon" userId="c258a90c-a202-46b4-9f59-d5e77af51dd0" providerId="ADAL" clId="{48F4B549-225D-9746-B0D7-696A3DB8FF24}" dt="2024-05-10T17:56:32.325" v="5281" actId="20577"/>
          <ac:spMkLst>
            <pc:docMk/>
            <pc:sldMk cId="564013122" sldId="4891"/>
            <ac:spMk id="2" creationId="{5E933512-97D9-45AA-8E7A-229CE25B121B}"/>
          </ac:spMkLst>
        </pc:spChg>
        <pc:spChg chg="mod">
          <ac:chgData name="Potter, Jon" userId="c258a90c-a202-46b4-9f59-d5e77af51dd0" providerId="ADAL" clId="{48F4B549-225D-9746-B0D7-696A3DB8FF24}" dt="2024-05-13T19:59:55.316" v="7697" actId="20577"/>
          <ac:spMkLst>
            <pc:docMk/>
            <pc:sldMk cId="564013122" sldId="4891"/>
            <ac:spMk id="3" creationId="{2D67419E-C83F-FB8E-064D-54BB94ADB09A}"/>
          </ac:spMkLst>
        </pc:spChg>
        <pc:picChg chg="del">
          <ac:chgData name="Potter, Jon" userId="c258a90c-a202-46b4-9f59-d5e77af51dd0" providerId="ADAL" clId="{48F4B549-225D-9746-B0D7-696A3DB8FF24}" dt="2024-05-13T20:07:59.775" v="7853" actId="478"/>
          <ac:picMkLst>
            <pc:docMk/>
            <pc:sldMk cId="564013122" sldId="4891"/>
            <ac:picMk id="7" creationId="{CB1B7046-0AA1-F0E2-F79C-ED8FCED27FA7}"/>
          </ac:picMkLst>
        </pc:picChg>
        <pc:picChg chg="add mod">
          <ac:chgData name="Potter, Jon" userId="c258a90c-a202-46b4-9f59-d5e77af51dd0" providerId="ADAL" clId="{48F4B549-225D-9746-B0D7-696A3DB8FF24}" dt="2024-05-13T20:07:58.651" v="7852" actId="167"/>
          <ac:picMkLst>
            <pc:docMk/>
            <pc:sldMk cId="564013122" sldId="4891"/>
            <ac:picMk id="8" creationId="{EF42FDBA-CD2F-EB50-D63A-36F36B053D88}"/>
          </ac:picMkLst>
        </pc:picChg>
      </pc:sldChg>
      <pc:sldChg chg="add del">
        <pc:chgData name="Potter, Jon" userId="c258a90c-a202-46b4-9f59-d5e77af51dd0" providerId="ADAL" clId="{48F4B549-225D-9746-B0D7-696A3DB8FF24}" dt="2024-05-10T17:39:26.894" v="4830"/>
        <pc:sldMkLst>
          <pc:docMk/>
          <pc:sldMk cId="786748892" sldId="4891"/>
        </pc:sldMkLst>
      </pc:sldChg>
      <pc:sldChg chg="modSp add del mod">
        <pc:chgData name="Potter, Jon" userId="c258a90c-a202-46b4-9f59-d5e77af51dd0" providerId="ADAL" clId="{48F4B549-225D-9746-B0D7-696A3DB8FF24}" dt="2024-05-10T17:53:03.306" v="4972" actId="2696"/>
        <pc:sldMkLst>
          <pc:docMk/>
          <pc:sldMk cId="3376795907" sldId="4891"/>
        </pc:sldMkLst>
        <pc:spChg chg="mod">
          <ac:chgData name="Potter, Jon" userId="c258a90c-a202-46b4-9f59-d5e77af51dd0" providerId="ADAL" clId="{48F4B549-225D-9746-B0D7-696A3DB8FF24}" dt="2024-05-10T17:42:43.274" v="4840"/>
          <ac:spMkLst>
            <pc:docMk/>
            <pc:sldMk cId="3376795907" sldId="4891"/>
            <ac:spMk id="5" creationId="{64825DFD-5734-81DC-AE60-02B77F452C96}"/>
          </ac:spMkLst>
        </pc:spChg>
      </pc:sldChg>
      <pc:sldChg chg="addSp delSp modSp add mod delAnim modAnim modNotesTx">
        <pc:chgData name="Potter, Jon" userId="c258a90c-a202-46b4-9f59-d5e77af51dd0" providerId="ADAL" clId="{48F4B549-225D-9746-B0D7-696A3DB8FF24}" dt="2024-05-17T15:39:11.990" v="16681"/>
        <pc:sldMkLst>
          <pc:docMk/>
          <pc:sldMk cId="2364716242" sldId="4892"/>
        </pc:sldMkLst>
        <pc:spChg chg="mod">
          <ac:chgData name="Potter, Jon" userId="c258a90c-a202-46b4-9f59-d5e77af51dd0" providerId="ADAL" clId="{48F4B549-225D-9746-B0D7-696A3DB8FF24}" dt="2024-05-10T18:19:34.516" v="5685" actId="20577"/>
          <ac:spMkLst>
            <pc:docMk/>
            <pc:sldMk cId="2364716242" sldId="4892"/>
            <ac:spMk id="5" creationId="{64825DFD-5734-81DC-AE60-02B77F452C96}"/>
          </ac:spMkLst>
        </pc:spChg>
        <pc:spChg chg="mod">
          <ac:chgData name="Potter, Jon" userId="c258a90c-a202-46b4-9f59-d5e77af51dd0" providerId="ADAL" clId="{48F4B549-225D-9746-B0D7-696A3DB8FF24}" dt="2024-05-10T18:19:04.356" v="5682" actId="207"/>
          <ac:spMkLst>
            <pc:docMk/>
            <pc:sldMk cId="2364716242" sldId="4892"/>
            <ac:spMk id="7" creationId="{85A0E8D5-EAFA-DD4C-58DB-1FEF153D5FCA}"/>
          </ac:spMkLst>
        </pc:spChg>
        <pc:spChg chg="mod">
          <ac:chgData name="Potter, Jon" userId="c258a90c-a202-46b4-9f59-d5e77af51dd0" providerId="ADAL" clId="{48F4B549-225D-9746-B0D7-696A3DB8FF24}" dt="2024-05-10T18:22:38.275" v="5724" actId="255"/>
          <ac:spMkLst>
            <pc:docMk/>
            <pc:sldMk cId="2364716242" sldId="4892"/>
            <ac:spMk id="8" creationId="{8301D7E4-6E6D-94A7-D224-1DB452CD1A3E}"/>
          </ac:spMkLst>
        </pc:spChg>
        <pc:spChg chg="mod">
          <ac:chgData name="Potter, Jon" userId="c258a90c-a202-46b4-9f59-d5e77af51dd0" providerId="ADAL" clId="{48F4B549-225D-9746-B0D7-696A3DB8FF24}" dt="2024-05-10T18:22:42.716" v="5725" actId="255"/>
          <ac:spMkLst>
            <pc:docMk/>
            <pc:sldMk cId="2364716242" sldId="4892"/>
            <ac:spMk id="10" creationId="{0E3658F7-AD7C-BEB1-502C-66E84D72E3F5}"/>
          </ac:spMkLst>
        </pc:spChg>
        <pc:spChg chg="mod">
          <ac:chgData name="Potter, Jon" userId="c258a90c-a202-46b4-9f59-d5e77af51dd0" providerId="ADAL" clId="{48F4B549-225D-9746-B0D7-696A3DB8FF24}" dt="2024-05-10T18:22:47.040" v="5726" actId="255"/>
          <ac:spMkLst>
            <pc:docMk/>
            <pc:sldMk cId="2364716242" sldId="4892"/>
            <ac:spMk id="12" creationId="{A5793339-E4A0-8709-8C0A-ED79191D90EB}"/>
          </ac:spMkLst>
        </pc:spChg>
        <pc:spChg chg="add del mod">
          <ac:chgData name="Potter, Jon" userId="c258a90c-a202-46b4-9f59-d5e77af51dd0" providerId="ADAL" clId="{48F4B549-225D-9746-B0D7-696A3DB8FF24}" dt="2024-05-16T19:22:15.715" v="13106" actId="478"/>
          <ac:spMkLst>
            <pc:docMk/>
            <pc:sldMk cId="2364716242" sldId="4892"/>
            <ac:spMk id="17" creationId="{1133180E-E0D1-86A0-75B1-AF553FB5FABC}"/>
          </ac:spMkLst>
        </pc:spChg>
        <pc:grpChg chg="add mod">
          <ac:chgData name="Potter, Jon" userId="c258a90c-a202-46b4-9f59-d5e77af51dd0" providerId="ADAL" clId="{48F4B549-225D-9746-B0D7-696A3DB8FF24}" dt="2024-05-10T18:22:56.151" v="5727" actId="164"/>
          <ac:grpSpMkLst>
            <pc:docMk/>
            <pc:sldMk cId="2364716242" sldId="4892"/>
            <ac:grpSpMk id="13" creationId="{0B0B2555-E83B-94A8-6CF8-A7F7970CA232}"/>
          </ac:grpSpMkLst>
        </pc:grpChg>
        <pc:grpChg chg="add mod">
          <ac:chgData name="Potter, Jon" userId="c258a90c-a202-46b4-9f59-d5e77af51dd0" providerId="ADAL" clId="{48F4B549-225D-9746-B0D7-696A3DB8FF24}" dt="2024-05-10T18:22:59.108" v="5728" actId="164"/>
          <ac:grpSpMkLst>
            <pc:docMk/>
            <pc:sldMk cId="2364716242" sldId="4892"/>
            <ac:grpSpMk id="15" creationId="{3F2938F8-7A39-DAF1-38CD-69608F9790B4}"/>
          </ac:grpSpMkLst>
        </pc:grpChg>
        <pc:grpChg chg="add del mod">
          <ac:chgData name="Potter, Jon" userId="c258a90c-a202-46b4-9f59-d5e77af51dd0" providerId="ADAL" clId="{48F4B549-225D-9746-B0D7-696A3DB8FF24}" dt="2024-05-17T15:38:10.872" v="16674" actId="478"/>
          <ac:grpSpMkLst>
            <pc:docMk/>
            <pc:sldMk cId="2364716242" sldId="4892"/>
            <ac:grpSpMk id="16" creationId="{30BBEC46-6923-FF12-4EFD-0CF91C9C05A4}"/>
          </ac:grpSpMkLst>
        </pc:grpChg>
        <pc:grpChg chg="mod">
          <ac:chgData name="Potter, Jon" userId="c258a90c-a202-46b4-9f59-d5e77af51dd0" providerId="ADAL" clId="{48F4B549-225D-9746-B0D7-696A3DB8FF24}" dt="2024-05-10T18:22:56.151" v="5727" actId="164"/>
          <ac:grpSpMkLst>
            <pc:docMk/>
            <pc:sldMk cId="2364716242" sldId="4892"/>
            <ac:grpSpMk id="21" creationId="{E52BF4D6-AE11-EC09-1DB4-0C830CDABB25}"/>
          </ac:grpSpMkLst>
        </pc:grpChg>
        <pc:grpChg chg="mod">
          <ac:chgData name="Potter, Jon" userId="c258a90c-a202-46b4-9f59-d5e77af51dd0" providerId="ADAL" clId="{48F4B549-225D-9746-B0D7-696A3DB8FF24}" dt="2024-05-10T18:22:59.108" v="5728" actId="164"/>
          <ac:grpSpMkLst>
            <pc:docMk/>
            <pc:sldMk cId="2364716242" sldId="4892"/>
            <ac:grpSpMk id="22" creationId="{7B960D22-39C6-9704-8F14-1E932EFD8AFB}"/>
          </ac:grpSpMkLst>
        </pc:grpChg>
        <pc:grpChg chg="mod topLvl">
          <ac:chgData name="Potter, Jon" userId="c258a90c-a202-46b4-9f59-d5e77af51dd0" providerId="ADAL" clId="{48F4B549-225D-9746-B0D7-696A3DB8FF24}" dt="2024-05-17T15:38:29.052" v="16676" actId="164"/>
          <ac:grpSpMkLst>
            <pc:docMk/>
            <pc:sldMk cId="2364716242" sldId="4892"/>
            <ac:grpSpMk id="24" creationId="{CC575932-B008-0581-0498-D6005033FE1D}"/>
          </ac:grpSpMkLst>
        </pc:grpChg>
        <pc:grpChg chg="add mod">
          <ac:chgData name="Potter, Jon" userId="c258a90c-a202-46b4-9f59-d5e77af51dd0" providerId="ADAL" clId="{48F4B549-225D-9746-B0D7-696A3DB8FF24}" dt="2024-05-17T15:38:29.052" v="16676" actId="164"/>
          <ac:grpSpMkLst>
            <pc:docMk/>
            <pc:sldMk cId="2364716242" sldId="4892"/>
            <ac:grpSpMk id="25" creationId="{8DD0D64E-0CF4-8A7D-9E3F-E9BAB07E1570}"/>
          </ac:grpSpMkLst>
        </pc:grpChg>
        <pc:picChg chg="add del mod topLvl">
          <ac:chgData name="Potter, Jon" userId="c258a90c-a202-46b4-9f59-d5e77af51dd0" providerId="ADAL" clId="{48F4B549-225D-9746-B0D7-696A3DB8FF24}" dt="2024-05-17T15:38:10.872" v="16674" actId="478"/>
          <ac:picMkLst>
            <pc:docMk/>
            <pc:sldMk cId="2364716242" sldId="4892"/>
            <ac:picMk id="2" creationId="{B0EC6676-F535-1D2E-E525-D1F1FA22A02A}"/>
          </ac:picMkLst>
        </pc:picChg>
        <pc:picChg chg="add mod">
          <ac:chgData name="Potter, Jon" userId="c258a90c-a202-46b4-9f59-d5e77af51dd0" providerId="ADAL" clId="{48F4B549-225D-9746-B0D7-696A3DB8FF24}" dt="2024-05-10T18:22:56.151" v="5727" actId="164"/>
          <ac:picMkLst>
            <pc:docMk/>
            <pc:sldMk cId="2364716242" sldId="4892"/>
            <ac:picMk id="3" creationId="{82B5E68B-0B7F-55A4-3A88-FF2493FBF072}"/>
          </ac:picMkLst>
        </pc:picChg>
        <pc:picChg chg="add mod">
          <ac:chgData name="Potter, Jon" userId="c258a90c-a202-46b4-9f59-d5e77af51dd0" providerId="ADAL" clId="{48F4B549-225D-9746-B0D7-696A3DB8FF24}" dt="2024-05-10T18:22:59.108" v="5728" actId="164"/>
          <ac:picMkLst>
            <pc:docMk/>
            <pc:sldMk cId="2364716242" sldId="4892"/>
            <ac:picMk id="6" creationId="{FE46EC1C-6476-F16D-3740-D3E7D96B3776}"/>
          </ac:picMkLst>
        </pc:picChg>
        <pc:picChg chg="del">
          <ac:chgData name="Potter, Jon" userId="c258a90c-a202-46b4-9f59-d5e77af51dd0" providerId="ADAL" clId="{48F4B549-225D-9746-B0D7-696A3DB8FF24}" dt="2024-05-10T18:12:07.918" v="5651" actId="478"/>
          <ac:picMkLst>
            <pc:docMk/>
            <pc:sldMk cId="2364716242" sldId="4892"/>
            <ac:picMk id="14" creationId="{95898318-D8E4-58E0-9257-38EEF46588B5}"/>
          </ac:picMkLst>
        </pc:picChg>
        <pc:picChg chg="del">
          <ac:chgData name="Potter, Jon" userId="c258a90c-a202-46b4-9f59-d5e77af51dd0" providerId="ADAL" clId="{48F4B549-225D-9746-B0D7-696A3DB8FF24}" dt="2024-05-10T18:12:06.665" v="5650" actId="478"/>
          <ac:picMkLst>
            <pc:docMk/>
            <pc:sldMk cId="2364716242" sldId="4892"/>
            <ac:picMk id="18" creationId="{520920BC-0B9F-D017-111E-30E5A53EFA27}"/>
          </ac:picMkLst>
        </pc:picChg>
        <pc:picChg chg="del">
          <ac:chgData name="Potter, Jon" userId="c258a90c-a202-46b4-9f59-d5e77af51dd0" providerId="ADAL" clId="{48F4B549-225D-9746-B0D7-696A3DB8FF24}" dt="2024-05-10T18:10:37.168" v="5623" actId="478"/>
          <ac:picMkLst>
            <pc:docMk/>
            <pc:sldMk cId="2364716242" sldId="4892"/>
            <ac:picMk id="20" creationId="{C10B6021-F81C-E377-CB0F-86EF0048D7A2}"/>
          </ac:picMkLst>
        </pc:picChg>
        <pc:picChg chg="add mod">
          <ac:chgData name="Potter, Jon" userId="c258a90c-a202-46b4-9f59-d5e77af51dd0" providerId="ADAL" clId="{48F4B549-225D-9746-B0D7-696A3DB8FF24}" dt="2024-05-17T15:38:29.052" v="16676" actId="164"/>
          <ac:picMkLst>
            <pc:docMk/>
            <pc:sldMk cId="2364716242" sldId="4892"/>
            <ac:picMk id="23" creationId="{2E31BC1A-E137-AED3-DCCB-1560FACC7B1D}"/>
          </ac:picMkLst>
        </pc:picChg>
      </pc:sldChg>
      <pc:sldChg chg="modSp add del mod delCm">
        <pc:chgData name="Potter, Jon" userId="c258a90c-a202-46b4-9f59-d5e77af51dd0" providerId="ADAL" clId="{48F4B549-225D-9746-B0D7-696A3DB8FF24}" dt="2024-05-10T18:41:30.114" v="6479" actId="2696"/>
        <pc:sldMkLst>
          <pc:docMk/>
          <pc:sldMk cId="1738577046" sldId="4893"/>
        </pc:sldMkLst>
        <pc:spChg chg="mod">
          <ac:chgData name="Potter, Jon" userId="c258a90c-a202-46b4-9f59-d5e77af51dd0" providerId="ADAL" clId="{48F4B549-225D-9746-B0D7-696A3DB8FF24}" dt="2024-05-10T18:27:31.752" v="5795" actId="20577"/>
          <ac:spMkLst>
            <pc:docMk/>
            <pc:sldMk cId="1738577046" sldId="4893"/>
            <ac:spMk id="2" creationId="{0FBA5C8D-D100-46D1-8C30-EACF87FE6AC2}"/>
          </ac:spMkLst>
        </pc:spChg>
        <pc:spChg chg="mod">
          <ac:chgData name="Potter, Jon" userId="c258a90c-a202-46b4-9f59-d5e77af51dd0" providerId="ADAL" clId="{48F4B549-225D-9746-B0D7-696A3DB8FF24}" dt="2024-05-10T18:27:54.752" v="5841" actId="20577"/>
          <ac:spMkLst>
            <pc:docMk/>
            <pc:sldMk cId="1738577046" sldId="4893"/>
            <ac:spMk id="7" creationId="{B46C5B40-B682-4A0F-A379-11E4465AA434}"/>
          </ac:spMkLst>
        </pc:spChg>
        <pc:picChg chg="mod">
          <ac:chgData name="Potter, Jon" userId="c258a90c-a202-46b4-9f59-d5e77af51dd0" providerId="ADAL" clId="{48F4B549-225D-9746-B0D7-696A3DB8FF24}" dt="2024-05-10T18:27:01.818" v="5737" actId="1076"/>
          <ac:picMkLst>
            <pc:docMk/>
            <pc:sldMk cId="1738577046" sldId="4893"/>
            <ac:picMk id="10" creationId="{B0D9F921-548F-42C9-9C55-2AE9BC5A77BA}"/>
          </ac:picMkLst>
        </pc:picChg>
        <pc:extLst>
          <p:ext xmlns:p="http://schemas.openxmlformats.org/presentationml/2006/main" uri="{D6D511B9-2390-475A-947B-AFAB55BFBCF1}">
            <pc226:cmChg xmlns:pc226="http://schemas.microsoft.com/office/powerpoint/2022/06/main/command" chg="del">
              <pc226:chgData name="Potter, Jon" userId="c258a90c-a202-46b4-9f59-d5e77af51dd0" providerId="ADAL" clId="{48F4B549-225D-9746-B0D7-696A3DB8FF24}" dt="2024-05-10T18:26:56.494" v="5735"/>
              <pc2:cmMkLst xmlns:pc2="http://schemas.microsoft.com/office/powerpoint/2019/9/main/command">
                <pc:docMk/>
                <pc:sldMk cId="1738577046" sldId="4893"/>
                <pc2:cmMk id="{4774CB7A-6A9F-B945-B60E-6A797D78C3C8}"/>
              </pc2:cmMkLst>
            </pc226:cmChg>
          </p:ext>
        </pc:extLst>
      </pc:sldChg>
      <pc:sldChg chg="addSp delSp modSp add mod modAnim modNotesTx">
        <pc:chgData name="Potter, Jon" userId="c258a90c-a202-46b4-9f59-d5e77af51dd0" providerId="ADAL" clId="{48F4B549-225D-9746-B0D7-696A3DB8FF24}" dt="2024-05-17T15:33:26.026" v="16668" actId="478"/>
        <pc:sldMkLst>
          <pc:docMk/>
          <pc:sldMk cId="1632325698" sldId="4894"/>
        </pc:sldMkLst>
        <pc:spChg chg="mod">
          <ac:chgData name="Potter, Jon" userId="c258a90c-a202-46b4-9f59-d5e77af51dd0" providerId="ADAL" clId="{48F4B549-225D-9746-B0D7-696A3DB8FF24}" dt="2024-05-16T19:24:00.453" v="13383" actId="20577"/>
          <ac:spMkLst>
            <pc:docMk/>
            <pc:sldMk cId="1632325698" sldId="4894"/>
            <ac:spMk id="2" creationId="{6E1EE585-EE35-4B0E-1963-1E4785CC6C11}"/>
          </ac:spMkLst>
        </pc:spChg>
        <pc:spChg chg="mod">
          <ac:chgData name="Potter, Jon" userId="c258a90c-a202-46b4-9f59-d5e77af51dd0" providerId="ADAL" clId="{48F4B549-225D-9746-B0D7-696A3DB8FF24}" dt="2024-05-16T19:36:17.111" v="13924" actId="20577"/>
          <ac:spMkLst>
            <pc:docMk/>
            <pc:sldMk cId="1632325698" sldId="4894"/>
            <ac:spMk id="11" creationId="{FC6F2A3B-BBE2-C138-1F61-2A861D5ADAFA}"/>
          </ac:spMkLst>
        </pc:spChg>
        <pc:graphicFrameChg chg="add del mod">
          <ac:chgData name="Potter, Jon" userId="c258a90c-a202-46b4-9f59-d5e77af51dd0" providerId="ADAL" clId="{48F4B549-225D-9746-B0D7-696A3DB8FF24}" dt="2024-05-17T15:33:26.026" v="16668" actId="478"/>
          <ac:graphicFrameMkLst>
            <pc:docMk/>
            <pc:sldMk cId="1632325698" sldId="4894"/>
            <ac:graphicFrameMk id="3" creationId="{A1BF5AC7-6898-B0D3-C89D-22F50D9F66D3}"/>
          </ac:graphicFrameMkLst>
        </pc:graphicFrameChg>
        <pc:cxnChg chg="mod">
          <ac:chgData name="Potter, Jon" userId="c258a90c-a202-46b4-9f59-d5e77af51dd0" providerId="ADAL" clId="{48F4B549-225D-9746-B0D7-696A3DB8FF24}" dt="2024-05-10T18:28:49.448" v="5872" actId="1076"/>
          <ac:cxnSpMkLst>
            <pc:docMk/>
            <pc:sldMk cId="1632325698" sldId="4894"/>
            <ac:cxnSpMk id="10" creationId="{E7DDA1C8-7F15-51D9-9FA2-4062FD2DD6DE}"/>
          </ac:cxnSpMkLst>
        </pc:cxnChg>
      </pc:sldChg>
      <pc:sldChg chg="addSp delSp modSp add mod modAnim modNotesTx">
        <pc:chgData name="Potter, Jon" userId="c258a90c-a202-46b4-9f59-d5e77af51dd0" providerId="ADAL" clId="{48F4B549-225D-9746-B0D7-696A3DB8FF24}" dt="2024-05-13T20:23:08.294" v="7985"/>
        <pc:sldMkLst>
          <pc:docMk/>
          <pc:sldMk cId="641894350" sldId="4895"/>
        </pc:sldMkLst>
        <pc:spChg chg="mod">
          <ac:chgData name="Potter, Jon" userId="c258a90c-a202-46b4-9f59-d5e77af51dd0" providerId="ADAL" clId="{48F4B549-225D-9746-B0D7-696A3DB8FF24}" dt="2024-05-10T18:29:00.260" v="5884" actId="20577"/>
          <ac:spMkLst>
            <pc:docMk/>
            <pc:sldMk cId="641894350" sldId="4895"/>
            <ac:spMk id="2" creationId="{5E933512-97D9-45AA-8E7A-229CE25B121B}"/>
          </ac:spMkLst>
        </pc:spChg>
        <pc:spChg chg="mod">
          <ac:chgData name="Potter, Jon" userId="c258a90c-a202-46b4-9f59-d5e77af51dd0" providerId="ADAL" clId="{48F4B549-225D-9746-B0D7-696A3DB8FF24}" dt="2024-05-13T20:23:02.061" v="7984"/>
          <ac:spMkLst>
            <pc:docMk/>
            <pc:sldMk cId="641894350" sldId="4895"/>
            <ac:spMk id="3" creationId="{2D67419E-C83F-FB8E-064D-54BB94ADB09A}"/>
          </ac:spMkLst>
        </pc:spChg>
        <pc:picChg chg="del">
          <ac:chgData name="Potter, Jon" userId="c258a90c-a202-46b4-9f59-d5e77af51dd0" providerId="ADAL" clId="{48F4B549-225D-9746-B0D7-696A3DB8FF24}" dt="2024-05-10T20:41:16.256" v="6960" actId="478"/>
          <ac:picMkLst>
            <pc:docMk/>
            <pc:sldMk cId="641894350" sldId="4895"/>
            <ac:picMk id="7" creationId="{CB1B7046-0AA1-F0E2-F79C-ED8FCED27FA7}"/>
          </ac:picMkLst>
        </pc:picChg>
        <pc:picChg chg="add mod">
          <ac:chgData name="Potter, Jon" userId="c258a90c-a202-46b4-9f59-d5e77af51dd0" providerId="ADAL" clId="{48F4B549-225D-9746-B0D7-696A3DB8FF24}" dt="2024-05-10T20:41:14.816" v="6959" actId="167"/>
          <ac:picMkLst>
            <pc:docMk/>
            <pc:sldMk cId="641894350" sldId="4895"/>
            <ac:picMk id="8" creationId="{41A81A16-D77C-0858-4CF8-AEAD5B13F3C0}"/>
          </ac:picMkLst>
        </pc:picChg>
        <pc:picChg chg="add del mod">
          <ac:chgData name="Potter, Jon" userId="c258a90c-a202-46b4-9f59-d5e77af51dd0" providerId="ADAL" clId="{48F4B549-225D-9746-B0D7-696A3DB8FF24}" dt="2024-05-10T20:43:10.629" v="6962" actId="478"/>
          <ac:picMkLst>
            <pc:docMk/>
            <pc:sldMk cId="641894350" sldId="4895"/>
            <ac:picMk id="10" creationId="{12215213-658D-F0A1-C849-540CBBBEB98B}"/>
          </ac:picMkLst>
        </pc:picChg>
        <pc:picChg chg="add del mod">
          <ac:chgData name="Potter, Jon" userId="c258a90c-a202-46b4-9f59-d5e77af51dd0" providerId="ADAL" clId="{48F4B549-225D-9746-B0D7-696A3DB8FF24}" dt="2024-05-10T20:43:39.631" v="6965" actId="478"/>
          <ac:picMkLst>
            <pc:docMk/>
            <pc:sldMk cId="641894350" sldId="4895"/>
            <ac:picMk id="12" creationId="{9D789A7A-7A6B-614D-5AA2-AA26CF0429FB}"/>
          </ac:picMkLst>
        </pc:picChg>
        <pc:picChg chg="add del mod">
          <ac:chgData name="Potter, Jon" userId="c258a90c-a202-46b4-9f59-d5e77af51dd0" providerId="ADAL" clId="{48F4B549-225D-9746-B0D7-696A3DB8FF24}" dt="2024-05-10T20:43:46.389" v="6969" actId="478"/>
          <ac:picMkLst>
            <pc:docMk/>
            <pc:sldMk cId="641894350" sldId="4895"/>
            <ac:picMk id="14" creationId="{4C793408-0469-F148-EFCE-1E163F3F74F3}"/>
          </ac:picMkLst>
        </pc:picChg>
      </pc:sldChg>
      <pc:sldChg chg="modSp add mod modAnim">
        <pc:chgData name="Potter, Jon" userId="c258a90c-a202-46b4-9f59-d5e77af51dd0" providerId="ADAL" clId="{48F4B549-225D-9746-B0D7-696A3DB8FF24}" dt="2024-05-16T19:36:13.193" v="13923" actId="20577"/>
        <pc:sldMkLst>
          <pc:docMk/>
          <pc:sldMk cId="3947740451" sldId="4896"/>
        </pc:sldMkLst>
        <pc:spChg chg="mod">
          <ac:chgData name="Potter, Jon" userId="c258a90c-a202-46b4-9f59-d5e77af51dd0" providerId="ADAL" clId="{48F4B549-225D-9746-B0D7-696A3DB8FF24}" dt="2024-05-16T19:35:44.552" v="13922" actId="20577"/>
          <ac:spMkLst>
            <pc:docMk/>
            <pc:sldMk cId="3947740451" sldId="4896"/>
            <ac:spMk id="2" creationId="{6E1EE585-EE35-4B0E-1963-1E4785CC6C11}"/>
          </ac:spMkLst>
        </pc:spChg>
        <pc:spChg chg="mod">
          <ac:chgData name="Potter, Jon" userId="c258a90c-a202-46b4-9f59-d5e77af51dd0" providerId="ADAL" clId="{48F4B549-225D-9746-B0D7-696A3DB8FF24}" dt="2024-05-16T19:36:13.193" v="13923" actId="20577"/>
          <ac:spMkLst>
            <pc:docMk/>
            <pc:sldMk cId="3947740451" sldId="4896"/>
            <ac:spMk id="11" creationId="{FC6F2A3B-BBE2-C138-1F61-2A861D5ADAFA}"/>
          </ac:spMkLst>
        </pc:spChg>
        <pc:cxnChg chg="mod">
          <ac:chgData name="Potter, Jon" userId="c258a90c-a202-46b4-9f59-d5e77af51dd0" providerId="ADAL" clId="{48F4B549-225D-9746-B0D7-696A3DB8FF24}" dt="2024-05-10T18:29:10.165" v="5896" actId="1076"/>
          <ac:cxnSpMkLst>
            <pc:docMk/>
            <pc:sldMk cId="3947740451" sldId="4896"/>
            <ac:cxnSpMk id="10" creationId="{E7DDA1C8-7F15-51D9-9FA2-4062FD2DD6DE}"/>
          </ac:cxnSpMkLst>
        </pc:cxnChg>
      </pc:sldChg>
      <pc:sldChg chg="addSp delSp modSp new mod modNotesTx">
        <pc:chgData name="Potter, Jon" userId="c258a90c-a202-46b4-9f59-d5e77af51dd0" providerId="ADAL" clId="{48F4B549-225D-9746-B0D7-696A3DB8FF24}" dt="2024-05-17T19:37:18.554" v="20949" actId="20577"/>
        <pc:sldMkLst>
          <pc:docMk/>
          <pc:sldMk cId="3930416449" sldId="4897"/>
        </pc:sldMkLst>
        <pc:spChg chg="mod">
          <ac:chgData name="Potter, Jon" userId="c258a90c-a202-46b4-9f59-d5e77af51dd0" providerId="ADAL" clId="{48F4B549-225D-9746-B0D7-696A3DB8FF24}" dt="2024-05-17T19:37:18.554" v="20949" actId="20577"/>
          <ac:spMkLst>
            <pc:docMk/>
            <pc:sldMk cId="3930416449" sldId="4897"/>
            <ac:spMk id="2" creationId="{CE8D5075-3124-BCBD-90B2-B828558D5531}"/>
          </ac:spMkLst>
        </pc:spChg>
        <pc:spChg chg="del">
          <ac:chgData name="Potter, Jon" userId="c258a90c-a202-46b4-9f59-d5e77af51dd0" providerId="ADAL" clId="{48F4B549-225D-9746-B0D7-696A3DB8FF24}" dt="2024-05-10T18:30:41.365" v="5907"/>
          <ac:spMkLst>
            <pc:docMk/>
            <pc:sldMk cId="3930416449" sldId="4897"/>
            <ac:spMk id="3" creationId="{2CF15874-CD80-87D1-80E5-73692451672A}"/>
          </ac:spMkLst>
        </pc:spChg>
        <pc:spChg chg="del">
          <ac:chgData name="Potter, Jon" userId="c258a90c-a202-46b4-9f59-d5e77af51dd0" providerId="ADAL" clId="{48F4B549-225D-9746-B0D7-696A3DB8FF24}" dt="2024-05-10T18:30:47.466" v="5910" actId="26606"/>
          <ac:spMkLst>
            <pc:docMk/>
            <pc:sldMk cId="3930416449" sldId="4897"/>
            <ac:spMk id="4" creationId="{39738583-82FE-A47C-B148-5CB8B1CA5C31}"/>
          </ac:spMkLst>
        </pc:spChg>
        <pc:spChg chg="del">
          <ac:chgData name="Potter, Jon" userId="c258a90c-a202-46b4-9f59-d5e77af51dd0" providerId="ADAL" clId="{48F4B549-225D-9746-B0D7-696A3DB8FF24}" dt="2024-05-10T18:30:47.466" v="5910" actId="26606"/>
          <ac:spMkLst>
            <pc:docMk/>
            <pc:sldMk cId="3930416449" sldId="4897"/>
            <ac:spMk id="5" creationId="{DB6A52B4-BA4D-027B-6106-81C5DCD7991A}"/>
          </ac:spMkLst>
        </pc:spChg>
        <pc:spChg chg="mod">
          <ac:chgData name="Potter, Jon" userId="c258a90c-a202-46b4-9f59-d5e77af51dd0" providerId="ADAL" clId="{48F4B549-225D-9746-B0D7-696A3DB8FF24}" dt="2024-05-10T18:30:47.466" v="5910" actId="26606"/>
          <ac:spMkLst>
            <pc:docMk/>
            <pc:sldMk cId="3930416449" sldId="4897"/>
            <ac:spMk id="6" creationId="{240DF180-8033-8A10-60DD-E58D5ABC70A7}"/>
          </ac:spMkLst>
        </pc:spChg>
        <pc:spChg chg="add mod">
          <ac:chgData name="Potter, Jon" userId="c258a90c-a202-46b4-9f59-d5e77af51dd0" providerId="ADAL" clId="{48F4B549-225D-9746-B0D7-696A3DB8FF24}" dt="2024-05-17T16:51:24.042" v="16852" actId="20577"/>
          <ac:spMkLst>
            <pc:docMk/>
            <pc:sldMk cId="3930416449" sldId="4897"/>
            <ac:spMk id="13" creationId="{306BE052-8C20-D470-7FF0-6FCB6ECBD023}"/>
          </ac:spMkLst>
        </pc:spChg>
        <pc:spChg chg="add">
          <ac:chgData name="Potter, Jon" userId="c258a90c-a202-46b4-9f59-d5e77af51dd0" providerId="ADAL" clId="{48F4B549-225D-9746-B0D7-696A3DB8FF24}" dt="2024-05-10T18:30:47.466" v="5910" actId="26606"/>
          <ac:spMkLst>
            <pc:docMk/>
            <pc:sldMk cId="3930416449" sldId="4897"/>
            <ac:spMk id="15" creationId="{0A72EAC1-1247-5C74-2643-AC6F4F593D16}"/>
          </ac:spMkLst>
        </pc:spChg>
        <pc:picChg chg="add mod">
          <ac:chgData name="Potter, Jon" userId="c258a90c-a202-46b4-9f59-d5e77af51dd0" providerId="ADAL" clId="{48F4B549-225D-9746-B0D7-696A3DB8FF24}" dt="2024-05-10T18:30:47.466" v="5910" actId="26606"/>
          <ac:picMkLst>
            <pc:docMk/>
            <pc:sldMk cId="3930416449" sldId="4897"/>
            <ac:picMk id="8" creationId="{EF2AD5C4-3F74-11CB-40D4-A43047C457DA}"/>
          </ac:picMkLst>
        </pc:picChg>
        <pc:picChg chg="add mod">
          <ac:chgData name="Potter, Jon" userId="c258a90c-a202-46b4-9f59-d5e77af51dd0" providerId="ADAL" clId="{48F4B549-225D-9746-B0D7-696A3DB8FF24}" dt="2024-05-17T15:40:00.655" v="16684"/>
          <ac:picMkLst>
            <pc:docMk/>
            <pc:sldMk cId="3930416449" sldId="4897"/>
            <ac:picMk id="9" creationId="{EF253F82-F441-D84A-85AF-140EA6BDFCB2}"/>
          </ac:picMkLst>
        </pc:picChg>
      </pc:sldChg>
      <pc:sldChg chg="addSp modSp add mod modAnim">
        <pc:chgData name="Potter, Jon" userId="c258a90c-a202-46b4-9f59-d5e77af51dd0" providerId="ADAL" clId="{48F4B549-225D-9746-B0D7-696A3DB8FF24}" dt="2024-05-10T18:45:35.787" v="6596" actId="255"/>
        <pc:sldMkLst>
          <pc:docMk/>
          <pc:sldMk cId="3286736117" sldId="4898"/>
        </pc:sldMkLst>
        <pc:spChg chg="add mod">
          <ac:chgData name="Potter, Jon" userId="c258a90c-a202-46b4-9f59-d5e77af51dd0" providerId="ADAL" clId="{48F4B549-225D-9746-B0D7-696A3DB8FF24}" dt="2024-05-10T18:45:31.660" v="6595" actId="1076"/>
          <ac:spMkLst>
            <pc:docMk/>
            <pc:sldMk cId="3286736117" sldId="4898"/>
            <ac:spMk id="3" creationId="{BE38143D-F2B8-EBB2-9A63-0A3D54BC7D6B}"/>
          </ac:spMkLst>
        </pc:spChg>
        <pc:spChg chg="mod">
          <ac:chgData name="Potter, Jon" userId="c258a90c-a202-46b4-9f59-d5e77af51dd0" providerId="ADAL" clId="{48F4B549-225D-9746-B0D7-696A3DB8FF24}" dt="2024-05-10T18:45:26.190" v="6594" actId="255"/>
          <ac:spMkLst>
            <pc:docMk/>
            <pc:sldMk cId="3286736117" sldId="4898"/>
            <ac:spMk id="6" creationId="{BFAC17EA-0506-970A-9517-18C08F9D7FB6}"/>
          </ac:spMkLst>
        </pc:spChg>
        <pc:spChg chg="mod">
          <ac:chgData name="Potter, Jon" userId="c258a90c-a202-46b4-9f59-d5e77af51dd0" providerId="ADAL" clId="{48F4B549-225D-9746-B0D7-696A3DB8FF24}" dt="2024-05-10T18:45:35.787" v="6596" actId="255"/>
          <ac:spMkLst>
            <pc:docMk/>
            <pc:sldMk cId="3286736117" sldId="4898"/>
            <ac:spMk id="9" creationId="{22CC4786-79F2-1620-E395-6E1061909BF1}"/>
          </ac:spMkLst>
        </pc:spChg>
      </pc:sldChg>
      <pc:sldChg chg="modSp add mod modNotesTx">
        <pc:chgData name="Potter, Jon" userId="c258a90c-a202-46b4-9f59-d5e77af51dd0" providerId="ADAL" clId="{48F4B549-225D-9746-B0D7-696A3DB8FF24}" dt="2024-05-16T21:14:17.233" v="15410" actId="20577"/>
        <pc:sldMkLst>
          <pc:docMk/>
          <pc:sldMk cId="3668220959" sldId="4907"/>
        </pc:sldMkLst>
        <pc:spChg chg="mod">
          <ac:chgData name="Potter, Jon" userId="c258a90c-a202-46b4-9f59-d5e77af51dd0" providerId="ADAL" clId="{48F4B549-225D-9746-B0D7-696A3DB8FF24}" dt="2024-05-10T20:28:11.031" v="6925" actId="20577"/>
          <ac:spMkLst>
            <pc:docMk/>
            <pc:sldMk cId="3668220959" sldId="4907"/>
            <ac:spMk id="2" creationId="{7AF00824-6704-6118-8DE4-3EC84D49F7FF}"/>
          </ac:spMkLst>
        </pc:spChg>
        <pc:spChg chg="mod">
          <ac:chgData name="Potter, Jon" userId="c258a90c-a202-46b4-9f59-d5e77af51dd0" providerId="ADAL" clId="{48F4B549-225D-9746-B0D7-696A3DB8FF24}" dt="2024-05-13T20:05:08.999" v="7828" actId="20577"/>
          <ac:spMkLst>
            <pc:docMk/>
            <pc:sldMk cId="3668220959" sldId="4907"/>
            <ac:spMk id="13" creationId="{1B40DC17-D953-3072-AF27-AD4E9E6909EF}"/>
          </ac:spMkLst>
        </pc:spChg>
      </pc:sldChg>
      <pc:sldChg chg="modSp add mod">
        <pc:chgData name="Potter, Jon" userId="c258a90c-a202-46b4-9f59-d5e77af51dd0" providerId="ADAL" clId="{48F4B549-225D-9746-B0D7-696A3DB8FF24}" dt="2024-05-10T18:47:02.170" v="6610" actId="20577"/>
        <pc:sldMkLst>
          <pc:docMk/>
          <pc:sldMk cId="2972322947" sldId="4935"/>
        </pc:sldMkLst>
        <pc:spChg chg="mod">
          <ac:chgData name="Potter, Jon" userId="c258a90c-a202-46b4-9f59-d5e77af51dd0" providerId="ADAL" clId="{48F4B549-225D-9746-B0D7-696A3DB8FF24}" dt="2024-05-10T18:47:02.170" v="6610" actId="20577"/>
          <ac:spMkLst>
            <pc:docMk/>
            <pc:sldMk cId="2972322947" sldId="4935"/>
            <ac:spMk id="8" creationId="{9EEB0C64-64FE-840F-87A8-EEA3BDFBE65E}"/>
          </ac:spMkLst>
        </pc:spChg>
      </pc:sldChg>
      <pc:sldChg chg="add del">
        <pc:chgData name="Potter, Jon" userId="c258a90c-a202-46b4-9f59-d5e77af51dd0" providerId="ADAL" clId="{48F4B549-225D-9746-B0D7-696A3DB8FF24}" dt="2024-05-10T18:59:55.478" v="6827" actId="2696"/>
        <pc:sldMkLst>
          <pc:docMk/>
          <pc:sldMk cId="4164683191" sldId="4936"/>
        </pc:sldMkLst>
      </pc:sldChg>
      <pc:sldChg chg="add del">
        <pc:chgData name="Potter, Jon" userId="c258a90c-a202-46b4-9f59-d5e77af51dd0" providerId="ADAL" clId="{48F4B549-225D-9746-B0D7-696A3DB8FF24}" dt="2024-05-10T18:50:08.544" v="6613" actId="2696"/>
        <pc:sldMkLst>
          <pc:docMk/>
          <pc:sldMk cId="3342261629" sldId="4937"/>
        </pc:sldMkLst>
      </pc:sldChg>
      <pc:sldChg chg="addSp delSp modSp new mod modClrScheme chgLayout">
        <pc:chgData name="Potter, Jon" userId="c258a90c-a202-46b4-9f59-d5e77af51dd0" providerId="ADAL" clId="{48F4B549-225D-9746-B0D7-696A3DB8FF24}" dt="2024-05-10T20:47:26.801" v="7052" actId="404"/>
        <pc:sldMkLst>
          <pc:docMk/>
          <pc:sldMk cId="3848916380" sldId="4938"/>
        </pc:sldMkLst>
        <pc:spChg chg="del mod ord">
          <ac:chgData name="Potter, Jon" userId="c258a90c-a202-46b4-9f59-d5e77af51dd0" providerId="ADAL" clId="{48F4B549-225D-9746-B0D7-696A3DB8FF24}" dt="2024-05-10T18:41:50.862" v="6481" actId="700"/>
          <ac:spMkLst>
            <pc:docMk/>
            <pc:sldMk cId="3848916380" sldId="4938"/>
            <ac:spMk id="2" creationId="{6B8C1784-8A87-72BC-6A37-9CE555F32FEF}"/>
          </ac:spMkLst>
        </pc:spChg>
        <pc:spChg chg="del">
          <ac:chgData name="Potter, Jon" userId="c258a90c-a202-46b4-9f59-d5e77af51dd0" providerId="ADAL" clId="{48F4B549-225D-9746-B0D7-696A3DB8FF24}" dt="2024-05-10T18:41:50.862" v="6481" actId="700"/>
          <ac:spMkLst>
            <pc:docMk/>
            <pc:sldMk cId="3848916380" sldId="4938"/>
            <ac:spMk id="3" creationId="{512E7425-CABA-FC77-4352-D18B4C6D769C}"/>
          </ac:spMkLst>
        </pc:spChg>
        <pc:spChg chg="del mod ord">
          <ac:chgData name="Potter, Jon" userId="c258a90c-a202-46b4-9f59-d5e77af51dd0" providerId="ADAL" clId="{48F4B549-225D-9746-B0D7-696A3DB8FF24}" dt="2024-05-10T18:41:50.862" v="6481" actId="700"/>
          <ac:spMkLst>
            <pc:docMk/>
            <pc:sldMk cId="3848916380" sldId="4938"/>
            <ac:spMk id="4" creationId="{81469FE6-01FE-9105-4105-C24BA174C3E8}"/>
          </ac:spMkLst>
        </pc:spChg>
        <pc:spChg chg="mod ord">
          <ac:chgData name="Potter, Jon" userId="c258a90c-a202-46b4-9f59-d5e77af51dd0" providerId="ADAL" clId="{48F4B549-225D-9746-B0D7-696A3DB8FF24}" dt="2024-05-10T18:41:50.862" v="6481" actId="700"/>
          <ac:spMkLst>
            <pc:docMk/>
            <pc:sldMk cId="3848916380" sldId="4938"/>
            <ac:spMk id="5" creationId="{E63E8B52-A5FF-FA15-F58A-259A1749921F}"/>
          </ac:spMkLst>
        </pc:spChg>
        <pc:spChg chg="add mod ord">
          <ac:chgData name="Potter, Jon" userId="c258a90c-a202-46b4-9f59-d5e77af51dd0" providerId="ADAL" clId="{48F4B549-225D-9746-B0D7-696A3DB8FF24}" dt="2024-05-10T20:47:05.660" v="6986" actId="20577"/>
          <ac:spMkLst>
            <pc:docMk/>
            <pc:sldMk cId="3848916380" sldId="4938"/>
            <ac:spMk id="6" creationId="{711E8718-E12F-7A8F-26D9-C256399767B5}"/>
          </ac:spMkLst>
        </pc:spChg>
        <pc:spChg chg="add mod ord">
          <ac:chgData name="Potter, Jon" userId="c258a90c-a202-46b4-9f59-d5e77af51dd0" providerId="ADAL" clId="{48F4B549-225D-9746-B0D7-696A3DB8FF24}" dt="2024-05-10T20:47:26.801" v="7052" actId="404"/>
          <ac:spMkLst>
            <pc:docMk/>
            <pc:sldMk cId="3848916380" sldId="4938"/>
            <ac:spMk id="7" creationId="{01FA821C-3AB3-655A-BD44-FE7D806546A8}"/>
          </ac:spMkLst>
        </pc:spChg>
      </pc:sldChg>
      <pc:sldChg chg="addSp delSp modSp add mod modAnim modNotesTx">
        <pc:chgData name="Potter, Jon" userId="c258a90c-a202-46b4-9f59-d5e77af51dd0" providerId="ADAL" clId="{48F4B549-225D-9746-B0D7-696A3DB8FF24}" dt="2024-05-14T17:56:58.975" v="12203" actId="20577"/>
        <pc:sldMkLst>
          <pc:docMk/>
          <pc:sldMk cId="633790369" sldId="4939"/>
        </pc:sldMkLst>
        <pc:spChg chg="mod">
          <ac:chgData name="Potter, Jon" userId="c258a90c-a202-46b4-9f59-d5e77af51dd0" providerId="ADAL" clId="{48F4B549-225D-9746-B0D7-696A3DB8FF24}" dt="2024-05-14T17:56:58.975" v="12203" actId="20577"/>
          <ac:spMkLst>
            <pc:docMk/>
            <pc:sldMk cId="633790369" sldId="4939"/>
            <ac:spMk id="3" creationId="{2D67419E-C83F-FB8E-064D-54BB94ADB09A}"/>
          </ac:spMkLst>
        </pc:spChg>
        <pc:picChg chg="del">
          <ac:chgData name="Potter, Jon" userId="c258a90c-a202-46b4-9f59-d5e77af51dd0" providerId="ADAL" clId="{48F4B549-225D-9746-B0D7-696A3DB8FF24}" dt="2024-05-10T19:02:13.187" v="6847" actId="478"/>
          <ac:picMkLst>
            <pc:docMk/>
            <pc:sldMk cId="633790369" sldId="4939"/>
            <ac:picMk id="7" creationId="{CB1B7046-0AA1-F0E2-F79C-ED8FCED27FA7}"/>
          </ac:picMkLst>
        </pc:picChg>
        <pc:picChg chg="add mod">
          <ac:chgData name="Potter, Jon" userId="c258a90c-a202-46b4-9f59-d5e77af51dd0" providerId="ADAL" clId="{48F4B549-225D-9746-B0D7-696A3DB8FF24}" dt="2024-05-10T19:02:12.047" v="6846" actId="167"/>
          <ac:picMkLst>
            <pc:docMk/>
            <pc:sldMk cId="633790369" sldId="4939"/>
            <ac:picMk id="8" creationId="{E34CEB9E-9A56-B4D8-0D76-FBCA0CD45B26}"/>
          </ac:picMkLst>
        </pc:picChg>
      </pc:sldChg>
      <pc:sldChg chg="addSp modSp add mod modAnim">
        <pc:chgData name="Potter, Jon" userId="c258a90c-a202-46b4-9f59-d5e77af51dd0" providerId="ADAL" clId="{48F4B549-225D-9746-B0D7-696A3DB8FF24}" dt="2024-05-13T20:12:36.932" v="7884"/>
        <pc:sldMkLst>
          <pc:docMk/>
          <pc:sldMk cId="919095026" sldId="4940"/>
        </pc:sldMkLst>
        <pc:spChg chg="mod">
          <ac:chgData name="Potter, Jon" userId="c258a90c-a202-46b4-9f59-d5e77af51dd0" providerId="ADAL" clId="{48F4B549-225D-9746-B0D7-696A3DB8FF24}" dt="2024-05-10T18:52:59.155" v="6638" actId="113"/>
          <ac:spMkLst>
            <pc:docMk/>
            <pc:sldMk cId="919095026" sldId="4940"/>
            <ac:spMk id="3" creationId="{2D67419E-C83F-FB8E-064D-54BB94ADB09A}"/>
          </ac:spMkLst>
        </pc:spChg>
        <pc:picChg chg="add mod modCrop">
          <ac:chgData name="Potter, Jon" userId="c258a90c-a202-46b4-9f59-d5e77af51dd0" providerId="ADAL" clId="{48F4B549-225D-9746-B0D7-696A3DB8FF24}" dt="2024-05-10T19:37:50.983" v="6855" actId="732"/>
          <ac:picMkLst>
            <pc:docMk/>
            <pc:sldMk cId="919095026" sldId="4940"/>
            <ac:picMk id="8" creationId="{E6D36BBC-172E-2A5E-DF7A-265B8E07217D}"/>
          </ac:picMkLst>
        </pc:picChg>
      </pc:sldChg>
      <pc:sldChg chg="addSp delSp modSp add mod modAnim modNotesTx">
        <pc:chgData name="Potter, Jon" userId="c258a90c-a202-46b4-9f59-d5e77af51dd0" providerId="ADAL" clId="{48F4B549-225D-9746-B0D7-696A3DB8FF24}" dt="2024-05-14T19:20:56.119" v="12429" actId="20577"/>
        <pc:sldMkLst>
          <pc:docMk/>
          <pc:sldMk cId="1902391271" sldId="4941"/>
        </pc:sldMkLst>
        <pc:spChg chg="mod">
          <ac:chgData name="Potter, Jon" userId="c258a90c-a202-46b4-9f59-d5e77af51dd0" providerId="ADAL" clId="{48F4B549-225D-9746-B0D7-696A3DB8FF24}" dt="2024-05-14T19:20:56.119" v="12429" actId="20577"/>
          <ac:spMkLst>
            <pc:docMk/>
            <pc:sldMk cId="1902391271" sldId="4941"/>
            <ac:spMk id="3" creationId="{2D67419E-C83F-FB8E-064D-54BB94ADB09A}"/>
          </ac:spMkLst>
        </pc:spChg>
        <pc:picChg chg="del">
          <ac:chgData name="Potter, Jon" userId="c258a90c-a202-46b4-9f59-d5e77af51dd0" providerId="ADAL" clId="{48F4B549-225D-9746-B0D7-696A3DB8FF24}" dt="2024-05-10T18:55:11.999" v="6661" actId="478"/>
          <ac:picMkLst>
            <pc:docMk/>
            <pc:sldMk cId="1902391271" sldId="4941"/>
            <ac:picMk id="7" creationId="{CB1B7046-0AA1-F0E2-F79C-ED8FCED27FA7}"/>
          </ac:picMkLst>
        </pc:picChg>
        <pc:picChg chg="add mod modCrop">
          <ac:chgData name="Potter, Jon" userId="c258a90c-a202-46b4-9f59-d5e77af51dd0" providerId="ADAL" clId="{48F4B549-225D-9746-B0D7-696A3DB8FF24}" dt="2024-05-14T17:54:39.820" v="12062" actId="167"/>
          <ac:picMkLst>
            <pc:docMk/>
            <pc:sldMk cId="1902391271" sldId="4941"/>
            <ac:picMk id="8" creationId="{D9376ED8-86AC-100A-2DF7-1987362364F9}"/>
          </ac:picMkLst>
        </pc:picChg>
      </pc:sldChg>
      <pc:sldChg chg="addSp delSp modSp add del mod modAnim modNotesTx">
        <pc:chgData name="Potter, Jon" userId="c258a90c-a202-46b4-9f59-d5e77af51dd0" providerId="ADAL" clId="{48F4B549-225D-9746-B0D7-696A3DB8FF24}" dt="2024-05-13T19:53:11.070" v="7520" actId="2696"/>
        <pc:sldMkLst>
          <pc:docMk/>
          <pc:sldMk cId="3255384535" sldId="4942"/>
        </pc:sldMkLst>
        <pc:spChg chg="mod">
          <ac:chgData name="Potter, Jon" userId="c258a90c-a202-46b4-9f59-d5e77af51dd0" providerId="ADAL" clId="{48F4B549-225D-9746-B0D7-696A3DB8FF24}" dt="2024-05-10T18:52:49.147" v="6635" actId="20577"/>
          <ac:spMkLst>
            <pc:docMk/>
            <pc:sldMk cId="3255384535" sldId="4942"/>
            <ac:spMk id="3" creationId="{2D67419E-C83F-FB8E-064D-54BB94ADB09A}"/>
          </ac:spMkLst>
        </pc:spChg>
        <pc:picChg chg="del">
          <ac:chgData name="Potter, Jon" userId="c258a90c-a202-46b4-9f59-d5e77af51dd0" providerId="ADAL" clId="{48F4B549-225D-9746-B0D7-696A3DB8FF24}" dt="2024-05-10T18:52:20.082" v="6628" actId="478"/>
          <ac:picMkLst>
            <pc:docMk/>
            <pc:sldMk cId="3255384535" sldId="4942"/>
            <ac:picMk id="7" creationId="{CB1B7046-0AA1-F0E2-F79C-ED8FCED27FA7}"/>
          </ac:picMkLst>
        </pc:picChg>
        <pc:picChg chg="add mod">
          <ac:chgData name="Potter, Jon" userId="c258a90c-a202-46b4-9f59-d5e77af51dd0" providerId="ADAL" clId="{48F4B549-225D-9746-B0D7-696A3DB8FF24}" dt="2024-05-10T18:52:15.417" v="6627" actId="167"/>
          <ac:picMkLst>
            <pc:docMk/>
            <pc:sldMk cId="3255384535" sldId="4942"/>
            <ac:picMk id="8" creationId="{F260EE7B-CA52-EFD3-C383-9971B50436AB}"/>
          </ac:picMkLst>
        </pc:picChg>
      </pc:sldChg>
      <pc:sldChg chg="addSp delSp modSp add del mod chgLayout">
        <pc:chgData name="Potter, Jon" userId="c258a90c-a202-46b4-9f59-d5e77af51dd0" providerId="ADAL" clId="{48F4B549-225D-9746-B0D7-696A3DB8FF24}" dt="2024-05-16T19:17:03.761" v="13034" actId="2696"/>
        <pc:sldMkLst>
          <pc:docMk/>
          <pc:sldMk cId="1428714719" sldId="4943"/>
        </pc:sldMkLst>
        <pc:spChg chg="mod ord">
          <ac:chgData name="Potter, Jon" userId="c258a90c-a202-46b4-9f59-d5e77af51dd0" providerId="ADAL" clId="{48F4B549-225D-9746-B0D7-696A3DB8FF24}" dt="2024-05-13T20:02:30.830" v="7710" actId="700"/>
          <ac:spMkLst>
            <pc:docMk/>
            <pc:sldMk cId="1428714719" sldId="4943"/>
            <ac:spMk id="2" creationId="{FB1F6371-8CF5-6EA0-D2CF-1B744FFBF980}"/>
          </ac:spMkLst>
        </pc:spChg>
        <pc:spChg chg="add mod ord">
          <ac:chgData name="Potter, Jon" userId="c258a90c-a202-46b4-9f59-d5e77af51dd0" providerId="ADAL" clId="{48F4B549-225D-9746-B0D7-696A3DB8FF24}" dt="2024-05-13T20:05:16.432" v="7838" actId="20577"/>
          <ac:spMkLst>
            <pc:docMk/>
            <pc:sldMk cId="1428714719" sldId="4943"/>
            <ac:spMk id="3" creationId="{4A23A801-0A61-80F0-E60A-7162A6A2ADDC}"/>
          </ac:spMkLst>
        </pc:spChg>
        <pc:spChg chg="add del mod ord">
          <ac:chgData name="Potter, Jon" userId="c258a90c-a202-46b4-9f59-d5e77af51dd0" providerId="ADAL" clId="{48F4B549-225D-9746-B0D7-696A3DB8FF24}" dt="2024-05-13T20:03:13.992" v="7807" actId="478"/>
          <ac:spMkLst>
            <pc:docMk/>
            <pc:sldMk cId="1428714719" sldId="4943"/>
            <ac:spMk id="4" creationId="{1878B745-0FE4-0703-25D6-BBF23ED772B9}"/>
          </ac:spMkLst>
        </pc:spChg>
        <pc:spChg chg="mod ord">
          <ac:chgData name="Potter, Jon" userId="c258a90c-a202-46b4-9f59-d5e77af51dd0" providerId="ADAL" clId="{48F4B549-225D-9746-B0D7-696A3DB8FF24}" dt="2024-05-13T20:02:30.830" v="7710" actId="700"/>
          <ac:spMkLst>
            <pc:docMk/>
            <pc:sldMk cId="1428714719" sldId="4943"/>
            <ac:spMk id="5" creationId="{A182D9E4-F554-551A-7DB7-C544FCB640E3}"/>
          </ac:spMkLst>
        </pc:spChg>
        <pc:spChg chg="mod">
          <ac:chgData name="Potter, Jon" userId="c258a90c-a202-46b4-9f59-d5e77af51dd0" providerId="ADAL" clId="{48F4B549-225D-9746-B0D7-696A3DB8FF24}" dt="2024-05-13T20:01:30.507" v="7708" actId="14100"/>
          <ac:spMkLst>
            <pc:docMk/>
            <pc:sldMk cId="1428714719" sldId="4943"/>
            <ac:spMk id="11" creationId="{95FFE04E-C686-E38D-E7AC-CBB32440D6E1}"/>
          </ac:spMkLst>
        </pc:spChg>
        <pc:spChg chg="mod">
          <ac:chgData name="Potter, Jon" userId="c258a90c-a202-46b4-9f59-d5e77af51dd0" providerId="ADAL" clId="{48F4B549-225D-9746-B0D7-696A3DB8FF24}" dt="2024-05-13T20:01:27.278" v="7707" actId="14100"/>
          <ac:spMkLst>
            <pc:docMk/>
            <pc:sldMk cId="1428714719" sldId="4943"/>
            <ac:spMk id="13" creationId="{29C1BF40-5629-E033-A56F-18DBF5703941}"/>
          </ac:spMkLst>
        </pc:spChg>
        <pc:spChg chg="mod">
          <ac:chgData name="Potter, Jon" userId="c258a90c-a202-46b4-9f59-d5e77af51dd0" providerId="ADAL" clId="{48F4B549-225D-9746-B0D7-696A3DB8FF24}" dt="2024-05-13T20:01:23.416" v="7706" actId="14100"/>
          <ac:spMkLst>
            <pc:docMk/>
            <pc:sldMk cId="1428714719" sldId="4943"/>
            <ac:spMk id="15" creationId="{044061B5-FB28-B061-5342-48C365A49B48}"/>
          </ac:spMkLst>
        </pc:spChg>
        <pc:spChg chg="mod">
          <ac:chgData name="Potter, Jon" userId="c258a90c-a202-46b4-9f59-d5e77af51dd0" providerId="ADAL" clId="{48F4B549-225D-9746-B0D7-696A3DB8FF24}" dt="2024-05-13T20:01:21.310" v="7705" actId="14100"/>
          <ac:spMkLst>
            <pc:docMk/>
            <pc:sldMk cId="1428714719" sldId="4943"/>
            <ac:spMk id="17" creationId="{5346C9A2-C7A4-BC94-2EB3-5E613D297115}"/>
          </ac:spMkLst>
        </pc:spChg>
        <pc:spChg chg="mod">
          <ac:chgData name="Potter, Jon" userId="c258a90c-a202-46b4-9f59-d5e77af51dd0" providerId="ADAL" clId="{48F4B549-225D-9746-B0D7-696A3DB8FF24}" dt="2024-05-13T20:01:17.978" v="7704" actId="14100"/>
          <ac:spMkLst>
            <pc:docMk/>
            <pc:sldMk cId="1428714719" sldId="4943"/>
            <ac:spMk id="19" creationId="{D98CA698-C2E7-BDCE-128D-4903867DBC60}"/>
          </ac:spMkLst>
        </pc:spChg>
        <pc:spChg chg="mod">
          <ac:chgData name="Potter, Jon" userId="c258a90c-a202-46b4-9f59-d5e77af51dd0" providerId="ADAL" clId="{48F4B549-225D-9746-B0D7-696A3DB8FF24}" dt="2024-05-13T20:01:15.732" v="7703" actId="14100"/>
          <ac:spMkLst>
            <pc:docMk/>
            <pc:sldMk cId="1428714719" sldId="4943"/>
            <ac:spMk id="21" creationId="{7B66A035-3308-FD06-7399-B1375D63E8FB}"/>
          </ac:spMkLst>
        </pc:spChg>
        <pc:spChg chg="mod">
          <ac:chgData name="Potter, Jon" userId="c258a90c-a202-46b4-9f59-d5e77af51dd0" providerId="ADAL" clId="{48F4B549-225D-9746-B0D7-696A3DB8FF24}" dt="2024-05-13T20:01:13.488" v="7702" actId="14100"/>
          <ac:spMkLst>
            <pc:docMk/>
            <pc:sldMk cId="1428714719" sldId="4943"/>
            <ac:spMk id="23" creationId="{BE9EA205-6B91-AEC1-0C98-AC44E42FC2D7}"/>
          </ac:spMkLst>
        </pc:spChg>
        <pc:grpChg chg="mod">
          <ac:chgData name="Potter, Jon" userId="c258a90c-a202-46b4-9f59-d5e77af51dd0" providerId="ADAL" clId="{48F4B549-225D-9746-B0D7-696A3DB8FF24}" dt="2024-05-13T20:03:19.827" v="7808" actId="1076"/>
          <ac:grpSpMkLst>
            <pc:docMk/>
            <pc:sldMk cId="1428714719" sldId="4943"/>
            <ac:grpSpMk id="58" creationId="{88266D94-5670-5DBA-3964-E168BF2E5348}"/>
          </ac:grpSpMkLst>
        </pc:grpChg>
        <pc:grpChg chg="mod">
          <ac:chgData name="Potter, Jon" userId="c258a90c-a202-46b4-9f59-d5e77af51dd0" providerId="ADAL" clId="{48F4B549-225D-9746-B0D7-696A3DB8FF24}" dt="2024-05-13T20:03:19.827" v="7808" actId="1076"/>
          <ac:grpSpMkLst>
            <pc:docMk/>
            <pc:sldMk cId="1428714719" sldId="4943"/>
            <ac:grpSpMk id="59" creationId="{D0F26138-7C69-8116-075A-26FFE1EDB048}"/>
          </ac:grpSpMkLst>
        </pc:grpChg>
        <pc:grpChg chg="mod">
          <ac:chgData name="Potter, Jon" userId="c258a90c-a202-46b4-9f59-d5e77af51dd0" providerId="ADAL" clId="{48F4B549-225D-9746-B0D7-696A3DB8FF24}" dt="2024-05-13T20:03:19.827" v="7808" actId="1076"/>
          <ac:grpSpMkLst>
            <pc:docMk/>
            <pc:sldMk cId="1428714719" sldId="4943"/>
            <ac:grpSpMk id="60" creationId="{4DF1E564-AEA7-F23D-50D6-7C9E75FB9372}"/>
          </ac:grpSpMkLst>
        </pc:grpChg>
        <pc:grpChg chg="mod">
          <ac:chgData name="Potter, Jon" userId="c258a90c-a202-46b4-9f59-d5e77af51dd0" providerId="ADAL" clId="{48F4B549-225D-9746-B0D7-696A3DB8FF24}" dt="2024-05-13T20:03:19.827" v="7808" actId="1076"/>
          <ac:grpSpMkLst>
            <pc:docMk/>
            <pc:sldMk cId="1428714719" sldId="4943"/>
            <ac:grpSpMk id="61" creationId="{65DD315C-A449-D4A5-97ED-8AB1E3A6086E}"/>
          </ac:grpSpMkLst>
        </pc:grpChg>
        <pc:grpChg chg="mod">
          <ac:chgData name="Potter, Jon" userId="c258a90c-a202-46b4-9f59-d5e77af51dd0" providerId="ADAL" clId="{48F4B549-225D-9746-B0D7-696A3DB8FF24}" dt="2024-05-13T20:03:24.860" v="7809" actId="1076"/>
          <ac:grpSpMkLst>
            <pc:docMk/>
            <pc:sldMk cId="1428714719" sldId="4943"/>
            <ac:grpSpMk id="62" creationId="{12E42402-FB7F-A21B-DFDE-6CE76D6B95E6}"/>
          </ac:grpSpMkLst>
        </pc:grpChg>
        <pc:grpChg chg="mod">
          <ac:chgData name="Potter, Jon" userId="c258a90c-a202-46b4-9f59-d5e77af51dd0" providerId="ADAL" clId="{48F4B549-225D-9746-B0D7-696A3DB8FF24}" dt="2024-05-13T20:03:24.860" v="7809" actId="1076"/>
          <ac:grpSpMkLst>
            <pc:docMk/>
            <pc:sldMk cId="1428714719" sldId="4943"/>
            <ac:grpSpMk id="63" creationId="{B0A9AAC5-1E91-7034-1328-725CC14C1718}"/>
          </ac:grpSpMkLst>
        </pc:grpChg>
        <pc:grpChg chg="mod">
          <ac:chgData name="Potter, Jon" userId="c258a90c-a202-46b4-9f59-d5e77af51dd0" providerId="ADAL" clId="{48F4B549-225D-9746-B0D7-696A3DB8FF24}" dt="2024-05-13T20:03:24.860" v="7809" actId="1076"/>
          <ac:grpSpMkLst>
            <pc:docMk/>
            <pc:sldMk cId="1428714719" sldId="4943"/>
            <ac:grpSpMk id="1024" creationId="{EE3466C1-6A13-2BE1-0E6C-46B99CC20D92}"/>
          </ac:grpSpMkLst>
        </pc:grpChg>
      </pc:sldChg>
      <pc:sldChg chg="add del">
        <pc:chgData name="Potter, Jon" userId="c258a90c-a202-46b4-9f59-d5e77af51dd0" providerId="ADAL" clId="{48F4B549-225D-9746-B0D7-696A3DB8FF24}" dt="2024-05-10T18:52:39.681" v="6632" actId="2696"/>
        <pc:sldMkLst>
          <pc:docMk/>
          <pc:sldMk cId="2255758522" sldId="4943"/>
        </pc:sldMkLst>
      </pc:sldChg>
      <pc:sldChg chg="addSp delSp modSp add del mod delAnim modAnim">
        <pc:chgData name="Potter, Jon" userId="c258a90c-a202-46b4-9f59-d5e77af51dd0" providerId="ADAL" clId="{48F4B549-225D-9746-B0D7-696A3DB8FF24}" dt="2024-05-10T20:31:20.324" v="6948" actId="2696"/>
        <pc:sldMkLst>
          <pc:docMk/>
          <pc:sldMk cId="1664742605" sldId="4944"/>
        </pc:sldMkLst>
        <pc:spChg chg="add mod">
          <ac:chgData name="Potter, Jon" userId="c258a90c-a202-46b4-9f59-d5e77af51dd0" providerId="ADAL" clId="{48F4B549-225D-9746-B0D7-696A3DB8FF24}" dt="2024-05-10T20:30:51.047" v="6933"/>
          <ac:spMkLst>
            <pc:docMk/>
            <pc:sldMk cId="1664742605" sldId="4944"/>
            <ac:spMk id="14" creationId="{68DE9D9E-B1E1-8AB3-BB81-37607CB6B58F}"/>
          </ac:spMkLst>
        </pc:spChg>
        <pc:spChg chg="add del mod">
          <ac:chgData name="Potter, Jon" userId="c258a90c-a202-46b4-9f59-d5e77af51dd0" providerId="ADAL" clId="{48F4B549-225D-9746-B0D7-696A3DB8FF24}" dt="2024-05-10T20:31:04.112" v="6941" actId="478"/>
          <ac:spMkLst>
            <pc:docMk/>
            <pc:sldMk cId="1664742605" sldId="4944"/>
            <ac:spMk id="18" creationId="{245A74CC-9726-3FA4-40F0-D5E8BFDB5CA2}"/>
          </ac:spMkLst>
        </pc:spChg>
        <pc:grpChg chg="mod">
          <ac:chgData name="Potter, Jon" userId="c258a90c-a202-46b4-9f59-d5e77af51dd0" providerId="ADAL" clId="{48F4B549-225D-9746-B0D7-696A3DB8FF24}" dt="2024-05-10T20:30:41.289" v="6931" actId="1076"/>
          <ac:grpSpMkLst>
            <pc:docMk/>
            <pc:sldMk cId="1664742605" sldId="4944"/>
            <ac:grpSpMk id="13" creationId="{0B0B2555-E83B-94A8-6CF8-A7F7970CA232}"/>
          </ac:grpSpMkLst>
        </pc:grpChg>
        <pc:grpChg chg="del">
          <ac:chgData name="Potter, Jon" userId="c258a90c-a202-46b4-9f59-d5e77af51dd0" providerId="ADAL" clId="{48F4B549-225D-9746-B0D7-696A3DB8FF24}" dt="2024-05-10T20:30:35.652" v="6929" actId="478"/>
          <ac:grpSpMkLst>
            <pc:docMk/>
            <pc:sldMk cId="1664742605" sldId="4944"/>
            <ac:grpSpMk id="15" creationId="{3F2938F8-7A39-DAF1-38CD-69608F9790B4}"/>
          </ac:grpSpMkLst>
        </pc:grpChg>
        <pc:grpChg chg="del">
          <ac:chgData name="Potter, Jon" userId="c258a90c-a202-46b4-9f59-d5e77af51dd0" providerId="ADAL" clId="{48F4B549-225D-9746-B0D7-696A3DB8FF24}" dt="2024-05-10T20:30:36.514" v="6930" actId="478"/>
          <ac:grpSpMkLst>
            <pc:docMk/>
            <pc:sldMk cId="1664742605" sldId="4944"/>
            <ac:grpSpMk id="16" creationId="{30BBEC46-6923-FF12-4EFD-0CF91C9C05A4}"/>
          </ac:grpSpMkLst>
        </pc:grpChg>
        <pc:picChg chg="add">
          <ac:chgData name="Potter, Jon" userId="c258a90c-a202-46b4-9f59-d5e77af51dd0" providerId="ADAL" clId="{48F4B549-225D-9746-B0D7-696A3DB8FF24}" dt="2024-05-10T20:30:51.090" v="6934"/>
          <ac:picMkLst>
            <pc:docMk/>
            <pc:sldMk cId="1664742605" sldId="4944"/>
            <ac:picMk id="17" creationId="{076A17E6-C8F0-2B3F-7989-B888E6C68718}"/>
          </ac:picMkLst>
        </pc:picChg>
      </pc:sldChg>
      <pc:sldChg chg="add del">
        <pc:chgData name="Potter, Jon" userId="c258a90c-a202-46b4-9f59-d5e77af51dd0" providerId="ADAL" clId="{48F4B549-225D-9746-B0D7-696A3DB8FF24}" dt="2024-05-10T20:30:30.452" v="6927" actId="2696"/>
        <pc:sldMkLst>
          <pc:docMk/>
          <pc:sldMk cId="2195548442" sldId="4944"/>
        </pc:sldMkLst>
      </pc:sldChg>
      <pc:sldChg chg="addSp delSp modSp add del mod modTransition modAnim modShow">
        <pc:chgData name="Potter, Jon" userId="c258a90c-a202-46b4-9f59-d5e77af51dd0" providerId="ADAL" clId="{48F4B549-225D-9746-B0D7-696A3DB8FF24}" dt="2024-05-14T17:51:45.886" v="11947" actId="2696"/>
        <pc:sldMkLst>
          <pc:docMk/>
          <pc:sldMk cId="3798425790" sldId="4945"/>
        </pc:sldMkLst>
        <pc:spChg chg="mod">
          <ac:chgData name="Potter, Jon" userId="c258a90c-a202-46b4-9f59-d5e77af51dd0" providerId="ADAL" clId="{48F4B549-225D-9746-B0D7-696A3DB8FF24}" dt="2024-05-10T20:31:17.294" v="6947"/>
          <ac:spMkLst>
            <pc:docMk/>
            <pc:sldMk cId="3798425790" sldId="4945"/>
            <ac:spMk id="10" creationId="{ECAE29AF-8AB2-A2E5-0ACB-F43ACDAD2792}"/>
          </ac:spMkLst>
        </pc:spChg>
        <pc:spChg chg="mod">
          <ac:chgData name="Potter, Jon" userId="c258a90c-a202-46b4-9f59-d5e77af51dd0" providerId="ADAL" clId="{48F4B549-225D-9746-B0D7-696A3DB8FF24}" dt="2024-05-10T20:31:17.294" v="6947"/>
          <ac:spMkLst>
            <pc:docMk/>
            <pc:sldMk cId="3798425790" sldId="4945"/>
            <ac:spMk id="11" creationId="{684C6006-7812-D209-25CD-1536E701287B}"/>
          </ac:spMkLst>
        </pc:spChg>
        <pc:grpChg chg="add mod">
          <ac:chgData name="Potter, Jon" userId="c258a90c-a202-46b4-9f59-d5e77af51dd0" providerId="ADAL" clId="{48F4B549-225D-9746-B0D7-696A3DB8FF24}" dt="2024-05-10T20:31:17.294" v="6947"/>
          <ac:grpSpMkLst>
            <pc:docMk/>
            <pc:sldMk cId="3798425790" sldId="4945"/>
            <ac:grpSpMk id="6" creationId="{DF85C834-932C-506F-670D-567185F143AE}"/>
          </ac:grpSpMkLst>
        </pc:grpChg>
        <pc:grpChg chg="mod">
          <ac:chgData name="Potter, Jon" userId="c258a90c-a202-46b4-9f59-d5e77af51dd0" providerId="ADAL" clId="{48F4B549-225D-9746-B0D7-696A3DB8FF24}" dt="2024-05-10T20:31:17.294" v="6947"/>
          <ac:grpSpMkLst>
            <pc:docMk/>
            <pc:sldMk cId="3798425790" sldId="4945"/>
            <ac:grpSpMk id="7" creationId="{54F33BA7-3072-57DD-EF5C-A80609342C2D}"/>
          </ac:grpSpMkLst>
        </pc:grpChg>
        <pc:picChg chg="del mod">
          <ac:chgData name="Potter, Jon" userId="c258a90c-a202-46b4-9f59-d5e77af51dd0" providerId="ADAL" clId="{48F4B549-225D-9746-B0D7-696A3DB8FF24}" dt="2024-05-10T20:31:16.905" v="6946" actId="478"/>
          <ac:picMkLst>
            <pc:docMk/>
            <pc:sldMk cId="3798425790" sldId="4945"/>
            <ac:picMk id="8" creationId="{08BA71E7-E21C-EAE1-DDF2-88C7FEB29555}"/>
          </ac:picMkLst>
        </pc:picChg>
        <pc:picChg chg="mod">
          <ac:chgData name="Potter, Jon" userId="c258a90c-a202-46b4-9f59-d5e77af51dd0" providerId="ADAL" clId="{48F4B549-225D-9746-B0D7-696A3DB8FF24}" dt="2024-05-10T20:31:17.294" v="6947"/>
          <ac:picMkLst>
            <pc:docMk/>
            <pc:sldMk cId="3798425790" sldId="4945"/>
            <ac:picMk id="9" creationId="{07BCEC74-8893-8CE3-131B-59E78FB398DC}"/>
          </ac:picMkLst>
        </pc:picChg>
      </pc:sldChg>
      <pc:sldChg chg="modSp add modAnim">
        <pc:chgData name="Potter, Jon" userId="c258a90c-a202-46b4-9f59-d5e77af51dd0" providerId="ADAL" clId="{48F4B549-225D-9746-B0D7-696A3DB8FF24}" dt="2024-05-14T19:20:53.509" v="12428" actId="20577"/>
        <pc:sldMkLst>
          <pc:docMk/>
          <pc:sldMk cId="162724229" sldId="4946"/>
        </pc:sldMkLst>
        <pc:spChg chg="mod">
          <ac:chgData name="Potter, Jon" userId="c258a90c-a202-46b4-9f59-d5e77af51dd0" providerId="ADAL" clId="{48F4B549-225D-9746-B0D7-696A3DB8FF24}" dt="2024-05-14T19:20:53.509" v="12428" actId="20577"/>
          <ac:spMkLst>
            <pc:docMk/>
            <pc:sldMk cId="162724229" sldId="4946"/>
            <ac:spMk id="3" creationId="{2D67419E-C83F-FB8E-064D-54BB94ADB09A}"/>
          </ac:spMkLst>
        </pc:spChg>
      </pc:sldChg>
      <pc:sldChg chg="addSp delSp modSp add mod modAnim modNotesTx">
        <pc:chgData name="Potter, Jon" userId="c258a90c-a202-46b4-9f59-d5e77af51dd0" providerId="ADAL" clId="{48F4B549-225D-9746-B0D7-696A3DB8FF24}" dt="2024-05-14T20:12:18.950" v="12672"/>
        <pc:sldMkLst>
          <pc:docMk/>
          <pc:sldMk cId="1856891182" sldId="4947"/>
        </pc:sldMkLst>
        <pc:spChg chg="mod">
          <ac:chgData name="Potter, Jon" userId="c258a90c-a202-46b4-9f59-d5e77af51dd0" providerId="ADAL" clId="{48F4B549-225D-9746-B0D7-696A3DB8FF24}" dt="2024-05-14T20:04:33.459" v="12515" actId="20577"/>
          <ac:spMkLst>
            <pc:docMk/>
            <pc:sldMk cId="1856891182" sldId="4947"/>
            <ac:spMk id="3" creationId="{2D67419E-C83F-FB8E-064D-54BB94ADB09A}"/>
          </ac:spMkLst>
        </pc:spChg>
        <pc:picChg chg="add mod">
          <ac:chgData name="Potter, Jon" userId="c258a90c-a202-46b4-9f59-d5e77af51dd0" providerId="ADAL" clId="{48F4B549-225D-9746-B0D7-696A3DB8FF24}" dt="2024-05-10T20:45:31.825" v="6983" actId="167"/>
          <ac:picMkLst>
            <pc:docMk/>
            <pc:sldMk cId="1856891182" sldId="4947"/>
            <ac:picMk id="7" creationId="{3152AC2E-2465-7D20-0F49-8CEAC7942685}"/>
          </ac:picMkLst>
        </pc:picChg>
        <pc:picChg chg="add del mod">
          <ac:chgData name="Potter, Jon" userId="c258a90c-a202-46b4-9f59-d5e77af51dd0" providerId="ADAL" clId="{48F4B549-225D-9746-B0D7-696A3DB8FF24}" dt="2024-05-10T20:45:32.929" v="6984" actId="478"/>
          <ac:picMkLst>
            <pc:docMk/>
            <pc:sldMk cId="1856891182" sldId="4947"/>
            <ac:picMk id="8" creationId="{41A81A16-D77C-0858-4CF8-AEAD5B13F3C0}"/>
          </ac:picMkLst>
        </pc:picChg>
      </pc:sldChg>
      <pc:sldChg chg="addSp delSp modSp new mod modClrScheme modAnim chgLayout modNotesTx">
        <pc:chgData name="Potter, Jon" userId="c258a90c-a202-46b4-9f59-d5e77af51dd0" providerId="ADAL" clId="{48F4B549-225D-9746-B0D7-696A3DB8FF24}" dt="2024-05-17T18:47:47.244" v="18784"/>
        <pc:sldMkLst>
          <pc:docMk/>
          <pc:sldMk cId="597226430" sldId="4948"/>
        </pc:sldMkLst>
        <pc:spChg chg="del mod ord">
          <ac:chgData name="Potter, Jon" userId="c258a90c-a202-46b4-9f59-d5e77af51dd0" providerId="ADAL" clId="{48F4B549-225D-9746-B0D7-696A3DB8FF24}" dt="2024-05-13T19:23:05.188" v="7434" actId="700"/>
          <ac:spMkLst>
            <pc:docMk/>
            <pc:sldMk cId="597226430" sldId="4948"/>
            <ac:spMk id="2" creationId="{0EE8DE16-59BA-5084-6878-C953576B874B}"/>
          </ac:spMkLst>
        </pc:spChg>
        <pc:spChg chg="del mod ord">
          <ac:chgData name="Potter, Jon" userId="c258a90c-a202-46b4-9f59-d5e77af51dd0" providerId="ADAL" clId="{48F4B549-225D-9746-B0D7-696A3DB8FF24}" dt="2024-05-13T19:23:05.188" v="7434" actId="700"/>
          <ac:spMkLst>
            <pc:docMk/>
            <pc:sldMk cId="597226430" sldId="4948"/>
            <ac:spMk id="3" creationId="{E0863201-27D7-9C42-C912-BBF90CBB68F9}"/>
          </ac:spMkLst>
        </pc:spChg>
        <pc:spChg chg="del mod ord">
          <ac:chgData name="Potter, Jon" userId="c258a90c-a202-46b4-9f59-d5e77af51dd0" providerId="ADAL" clId="{48F4B549-225D-9746-B0D7-696A3DB8FF24}" dt="2024-05-13T19:23:05.188" v="7434" actId="700"/>
          <ac:spMkLst>
            <pc:docMk/>
            <pc:sldMk cId="597226430" sldId="4948"/>
            <ac:spMk id="4" creationId="{AEF0E2EB-2201-F7E0-A212-BF129A385432}"/>
          </ac:spMkLst>
        </pc:spChg>
        <pc:spChg chg="mod ord">
          <ac:chgData name="Potter, Jon" userId="c258a90c-a202-46b4-9f59-d5e77af51dd0" providerId="ADAL" clId="{48F4B549-225D-9746-B0D7-696A3DB8FF24}" dt="2024-05-13T19:23:05.188" v="7434" actId="700"/>
          <ac:spMkLst>
            <pc:docMk/>
            <pc:sldMk cId="597226430" sldId="4948"/>
            <ac:spMk id="5" creationId="{A2F45D51-E049-17ED-1B14-0B6C08CE527E}"/>
          </ac:spMkLst>
        </pc:spChg>
        <pc:spChg chg="add mod ord">
          <ac:chgData name="Potter, Jon" userId="c258a90c-a202-46b4-9f59-d5e77af51dd0" providerId="ADAL" clId="{48F4B549-225D-9746-B0D7-696A3DB8FF24}" dt="2024-05-17T18:47:21.836" v="18781" actId="255"/>
          <ac:spMkLst>
            <pc:docMk/>
            <pc:sldMk cId="597226430" sldId="4948"/>
            <ac:spMk id="6" creationId="{3F030ED7-4EB6-4721-6D83-A4AFE71F73D2}"/>
          </ac:spMkLst>
        </pc:spChg>
        <pc:spChg chg="add mod ord">
          <ac:chgData name="Potter, Jon" userId="c258a90c-a202-46b4-9f59-d5e77af51dd0" providerId="ADAL" clId="{48F4B549-225D-9746-B0D7-696A3DB8FF24}" dt="2024-05-13T19:23:05.188" v="7434" actId="700"/>
          <ac:spMkLst>
            <pc:docMk/>
            <pc:sldMk cId="597226430" sldId="4948"/>
            <ac:spMk id="7" creationId="{CEF5A433-602E-1C45-B0B4-DFE5CAC70E25}"/>
          </ac:spMkLst>
        </pc:spChg>
        <pc:spChg chg="add del mod ord">
          <ac:chgData name="Potter, Jon" userId="c258a90c-a202-46b4-9f59-d5e77af51dd0" providerId="ADAL" clId="{48F4B549-225D-9746-B0D7-696A3DB8FF24}" dt="2024-05-16T20:16:55.911" v="14588" actId="478"/>
          <ac:spMkLst>
            <pc:docMk/>
            <pc:sldMk cId="597226430" sldId="4948"/>
            <ac:spMk id="8" creationId="{0701CF1B-B3F1-C71C-0699-9A1215B4594C}"/>
          </ac:spMkLst>
        </pc:spChg>
        <pc:spChg chg="add del">
          <ac:chgData name="Potter, Jon" userId="c258a90c-a202-46b4-9f59-d5e77af51dd0" providerId="ADAL" clId="{48F4B549-225D-9746-B0D7-696A3DB8FF24}" dt="2024-05-13T19:25:48.092" v="7469" actId="478"/>
          <ac:spMkLst>
            <pc:docMk/>
            <pc:sldMk cId="597226430" sldId="4948"/>
            <ac:spMk id="12" creationId="{3818DC0A-4767-6341-E606-D3AA408E4C2F}"/>
          </ac:spMkLst>
        </pc:spChg>
        <pc:spChg chg="add mod">
          <ac:chgData name="Potter, Jon" userId="c258a90c-a202-46b4-9f59-d5e77af51dd0" providerId="ADAL" clId="{48F4B549-225D-9746-B0D7-696A3DB8FF24}" dt="2024-05-16T20:25:39.395" v="14984" actId="1076"/>
          <ac:spMkLst>
            <pc:docMk/>
            <pc:sldMk cId="597226430" sldId="4948"/>
            <ac:spMk id="14" creationId="{A6EE6A96-08EB-8FB8-2AA9-5ADE8F64CF3C}"/>
          </ac:spMkLst>
        </pc:spChg>
        <pc:spChg chg="add mod">
          <ac:chgData name="Potter, Jon" userId="c258a90c-a202-46b4-9f59-d5e77af51dd0" providerId="ADAL" clId="{48F4B549-225D-9746-B0D7-696A3DB8FF24}" dt="2024-05-16T20:26:23.410" v="15002" actId="20577"/>
          <ac:spMkLst>
            <pc:docMk/>
            <pc:sldMk cId="597226430" sldId="4948"/>
            <ac:spMk id="17" creationId="{A59C6B52-0DE4-F70E-11C0-A2E543FF8D4A}"/>
          </ac:spMkLst>
        </pc:spChg>
        <pc:spChg chg="add mod">
          <ac:chgData name="Potter, Jon" userId="c258a90c-a202-46b4-9f59-d5e77af51dd0" providerId="ADAL" clId="{48F4B549-225D-9746-B0D7-696A3DB8FF24}" dt="2024-05-16T20:26:26.641" v="15007" actId="20577"/>
          <ac:spMkLst>
            <pc:docMk/>
            <pc:sldMk cId="597226430" sldId="4948"/>
            <ac:spMk id="22" creationId="{654CAED3-2E99-471B-7129-DBC2768228AA}"/>
          </ac:spMkLst>
        </pc:spChg>
        <pc:picChg chg="add mod modCrop">
          <ac:chgData name="Potter, Jon" userId="c258a90c-a202-46b4-9f59-d5e77af51dd0" providerId="ADAL" clId="{48F4B549-225D-9746-B0D7-696A3DB8FF24}" dt="2024-05-16T20:25:28.430" v="14981" actId="1076"/>
          <ac:picMkLst>
            <pc:docMk/>
            <pc:sldMk cId="597226430" sldId="4948"/>
            <ac:picMk id="10" creationId="{91E9FFD6-D227-30F7-E480-7C8DBEAA9CEA}"/>
          </ac:picMkLst>
        </pc:picChg>
        <pc:picChg chg="add mod">
          <ac:chgData name="Potter, Jon" userId="c258a90c-a202-46b4-9f59-d5e77af51dd0" providerId="ADAL" clId="{48F4B549-225D-9746-B0D7-696A3DB8FF24}" dt="2024-05-16T20:25:30.372" v="14982" actId="1076"/>
          <ac:picMkLst>
            <pc:docMk/>
            <pc:sldMk cId="597226430" sldId="4948"/>
            <ac:picMk id="16" creationId="{77A3DBFF-D1C2-D667-E093-1545C40DC276}"/>
          </ac:picMkLst>
        </pc:picChg>
        <pc:picChg chg="add mod">
          <ac:chgData name="Potter, Jon" userId="c258a90c-a202-46b4-9f59-d5e77af51dd0" providerId="ADAL" clId="{48F4B549-225D-9746-B0D7-696A3DB8FF24}" dt="2024-05-16T20:25:43.843" v="14985" actId="1076"/>
          <ac:picMkLst>
            <pc:docMk/>
            <pc:sldMk cId="597226430" sldId="4948"/>
            <ac:picMk id="19" creationId="{0FCFF34A-E1C1-65C5-686F-B21867852498}"/>
          </ac:picMkLst>
        </pc:picChg>
        <pc:picChg chg="add del mod">
          <ac:chgData name="Potter, Jon" userId="c258a90c-a202-46b4-9f59-d5e77af51dd0" providerId="ADAL" clId="{48F4B549-225D-9746-B0D7-696A3DB8FF24}" dt="2024-05-16T20:21:28.910" v="14788" actId="478"/>
          <ac:picMkLst>
            <pc:docMk/>
            <pc:sldMk cId="597226430" sldId="4948"/>
            <ac:picMk id="21" creationId="{AE382ADA-E596-B1D8-5F8F-FE8825554FC4}"/>
          </ac:picMkLst>
        </pc:picChg>
      </pc:sldChg>
      <pc:sldChg chg="addSp delSp modSp new mod modClrScheme chgLayout">
        <pc:chgData name="Potter, Jon" userId="c258a90c-a202-46b4-9f59-d5e77af51dd0" providerId="ADAL" clId="{48F4B549-225D-9746-B0D7-696A3DB8FF24}" dt="2024-05-13T19:27:25.684" v="7515" actId="20577"/>
        <pc:sldMkLst>
          <pc:docMk/>
          <pc:sldMk cId="1511871676" sldId="4949"/>
        </pc:sldMkLst>
        <pc:spChg chg="del mod ord">
          <ac:chgData name="Potter, Jon" userId="c258a90c-a202-46b4-9f59-d5e77af51dd0" providerId="ADAL" clId="{48F4B549-225D-9746-B0D7-696A3DB8FF24}" dt="2024-05-13T19:27:18.045" v="7471" actId="700"/>
          <ac:spMkLst>
            <pc:docMk/>
            <pc:sldMk cId="1511871676" sldId="4949"/>
            <ac:spMk id="2" creationId="{5FB7E796-FEAF-7E70-D3CD-E8F3983B9262}"/>
          </ac:spMkLst>
        </pc:spChg>
        <pc:spChg chg="del">
          <ac:chgData name="Potter, Jon" userId="c258a90c-a202-46b4-9f59-d5e77af51dd0" providerId="ADAL" clId="{48F4B549-225D-9746-B0D7-696A3DB8FF24}" dt="2024-05-13T19:27:18.045" v="7471" actId="700"/>
          <ac:spMkLst>
            <pc:docMk/>
            <pc:sldMk cId="1511871676" sldId="4949"/>
            <ac:spMk id="3" creationId="{228153F4-E4A4-836B-8A81-4EC25CAAD062}"/>
          </ac:spMkLst>
        </pc:spChg>
        <pc:spChg chg="del mod ord">
          <ac:chgData name="Potter, Jon" userId="c258a90c-a202-46b4-9f59-d5e77af51dd0" providerId="ADAL" clId="{48F4B549-225D-9746-B0D7-696A3DB8FF24}" dt="2024-05-13T19:27:18.045" v="7471" actId="700"/>
          <ac:spMkLst>
            <pc:docMk/>
            <pc:sldMk cId="1511871676" sldId="4949"/>
            <ac:spMk id="4" creationId="{A8CE019F-9F98-224D-E39F-0ABD93E5D9A8}"/>
          </ac:spMkLst>
        </pc:spChg>
        <pc:spChg chg="mod ord">
          <ac:chgData name="Potter, Jon" userId="c258a90c-a202-46b4-9f59-d5e77af51dd0" providerId="ADAL" clId="{48F4B549-225D-9746-B0D7-696A3DB8FF24}" dt="2024-05-13T19:27:18.045" v="7471" actId="700"/>
          <ac:spMkLst>
            <pc:docMk/>
            <pc:sldMk cId="1511871676" sldId="4949"/>
            <ac:spMk id="5" creationId="{92039364-7B09-04C6-AA4D-CB42064EDA2B}"/>
          </ac:spMkLst>
        </pc:spChg>
        <pc:spChg chg="add mod ord">
          <ac:chgData name="Potter, Jon" userId="c258a90c-a202-46b4-9f59-d5e77af51dd0" providerId="ADAL" clId="{48F4B549-225D-9746-B0D7-696A3DB8FF24}" dt="2024-05-13T19:27:25.684" v="7515" actId="20577"/>
          <ac:spMkLst>
            <pc:docMk/>
            <pc:sldMk cId="1511871676" sldId="4949"/>
            <ac:spMk id="6" creationId="{5F2C39A6-FD26-6ABF-DF75-2E25C12256DA}"/>
          </ac:spMkLst>
        </pc:spChg>
        <pc:spChg chg="add mod ord">
          <ac:chgData name="Potter, Jon" userId="c258a90c-a202-46b4-9f59-d5e77af51dd0" providerId="ADAL" clId="{48F4B549-225D-9746-B0D7-696A3DB8FF24}" dt="2024-05-13T19:27:18.045" v="7471" actId="700"/>
          <ac:spMkLst>
            <pc:docMk/>
            <pc:sldMk cId="1511871676" sldId="4949"/>
            <ac:spMk id="7" creationId="{CC8C032F-A546-3685-6ABE-1D45E768CFC3}"/>
          </ac:spMkLst>
        </pc:spChg>
      </pc:sldChg>
      <pc:sldChg chg="addSp delSp modSp add mod modAnim modNotesTx">
        <pc:chgData name="Potter, Jon" userId="c258a90c-a202-46b4-9f59-d5e77af51dd0" providerId="ADAL" clId="{48F4B549-225D-9746-B0D7-696A3DB8FF24}" dt="2024-05-13T20:17:10.421" v="7922" actId="20577"/>
        <pc:sldMkLst>
          <pc:docMk/>
          <pc:sldMk cId="3199865540" sldId="4950"/>
        </pc:sldMkLst>
        <pc:spChg chg="mod">
          <ac:chgData name="Potter, Jon" userId="c258a90c-a202-46b4-9f59-d5e77af51dd0" providerId="ADAL" clId="{48F4B549-225D-9746-B0D7-696A3DB8FF24}" dt="2024-05-13T20:14:30.106" v="7900" actId="20577"/>
          <ac:spMkLst>
            <pc:docMk/>
            <pc:sldMk cId="3199865540" sldId="4950"/>
            <ac:spMk id="3" creationId="{2D67419E-C83F-FB8E-064D-54BB94ADB09A}"/>
          </ac:spMkLst>
        </pc:spChg>
        <pc:picChg chg="add del mod">
          <ac:chgData name="Potter, Jon" userId="c258a90c-a202-46b4-9f59-d5e77af51dd0" providerId="ADAL" clId="{48F4B549-225D-9746-B0D7-696A3DB8FF24}" dt="2024-05-13T20:15:55.386" v="7909" actId="478"/>
          <ac:picMkLst>
            <pc:docMk/>
            <pc:sldMk cId="3199865540" sldId="4950"/>
            <ac:picMk id="6" creationId="{5BE62F4F-70A1-1522-6D22-C9207BC4DDFF}"/>
          </ac:picMkLst>
        </pc:picChg>
        <pc:picChg chg="del">
          <ac:chgData name="Potter, Jon" userId="c258a90c-a202-46b4-9f59-d5e77af51dd0" providerId="ADAL" clId="{48F4B549-225D-9746-B0D7-696A3DB8FF24}" dt="2024-05-13T20:13:15.121" v="7888" actId="478"/>
          <ac:picMkLst>
            <pc:docMk/>
            <pc:sldMk cId="3199865540" sldId="4950"/>
            <ac:picMk id="7" creationId="{CB1B7046-0AA1-F0E2-F79C-ED8FCED27FA7}"/>
          </ac:picMkLst>
        </pc:picChg>
        <pc:picChg chg="add del mod modCrop">
          <ac:chgData name="Potter, Jon" userId="c258a90c-a202-46b4-9f59-d5e77af51dd0" providerId="ADAL" clId="{48F4B549-225D-9746-B0D7-696A3DB8FF24}" dt="2024-05-13T20:14:00.145" v="7895" actId="21"/>
          <ac:picMkLst>
            <pc:docMk/>
            <pc:sldMk cId="3199865540" sldId="4950"/>
            <ac:picMk id="9" creationId="{183C1064-E69F-F24A-4C25-8BC107E4B328}"/>
          </ac:picMkLst>
        </pc:picChg>
        <pc:picChg chg="add mod">
          <ac:chgData name="Potter, Jon" userId="c258a90c-a202-46b4-9f59-d5e77af51dd0" providerId="ADAL" clId="{48F4B549-225D-9746-B0D7-696A3DB8FF24}" dt="2024-05-13T20:15:54.117" v="7908" actId="167"/>
          <ac:picMkLst>
            <pc:docMk/>
            <pc:sldMk cId="3199865540" sldId="4950"/>
            <ac:picMk id="11" creationId="{66AB6F2A-0D5A-D376-3582-9736063F836C}"/>
          </ac:picMkLst>
        </pc:picChg>
      </pc:sldChg>
      <pc:sldChg chg="addSp delSp modSp add mod modAnim">
        <pc:chgData name="Potter, Jon" userId="c258a90c-a202-46b4-9f59-d5e77af51dd0" providerId="ADAL" clId="{48F4B549-225D-9746-B0D7-696A3DB8FF24}" dt="2024-05-16T19:19:42.969" v="13100" actId="478"/>
        <pc:sldMkLst>
          <pc:docMk/>
          <pc:sldMk cId="1394275255" sldId="4951"/>
        </pc:sldMkLst>
        <pc:spChg chg="mod">
          <ac:chgData name="Potter, Jon" userId="c258a90c-a202-46b4-9f59-d5e77af51dd0" providerId="ADAL" clId="{48F4B549-225D-9746-B0D7-696A3DB8FF24}" dt="2024-05-13T20:12:01.661" v="7881" actId="20577"/>
          <ac:spMkLst>
            <pc:docMk/>
            <pc:sldMk cId="1394275255" sldId="4951"/>
            <ac:spMk id="3" creationId="{2D67419E-C83F-FB8E-064D-54BB94ADB09A}"/>
          </ac:spMkLst>
        </pc:spChg>
        <pc:spChg chg="mod">
          <ac:chgData name="Potter, Jon" userId="c258a90c-a202-46b4-9f59-d5e77af51dd0" providerId="ADAL" clId="{48F4B549-225D-9746-B0D7-696A3DB8FF24}" dt="2024-05-16T19:17:34.927" v="13093" actId="20577"/>
          <ac:spMkLst>
            <pc:docMk/>
            <pc:sldMk cId="1394275255" sldId="4951"/>
            <ac:spMk id="4" creationId="{55F88C72-31A0-8EF5-352A-23B82278350B}"/>
          </ac:spMkLst>
        </pc:spChg>
        <pc:picChg chg="add del mod">
          <ac:chgData name="Potter, Jon" userId="c258a90c-a202-46b4-9f59-d5e77af51dd0" providerId="ADAL" clId="{48F4B549-225D-9746-B0D7-696A3DB8FF24}" dt="2024-05-13T20:11:32.107" v="7878" actId="478"/>
          <ac:picMkLst>
            <pc:docMk/>
            <pc:sldMk cId="1394275255" sldId="4951"/>
            <ac:picMk id="7" creationId="{CB1B7046-0AA1-F0E2-F79C-ED8FCED27FA7}"/>
          </ac:picMkLst>
        </pc:picChg>
        <pc:picChg chg="add del mod">
          <ac:chgData name="Potter, Jon" userId="c258a90c-a202-46b4-9f59-d5e77af51dd0" providerId="ADAL" clId="{48F4B549-225D-9746-B0D7-696A3DB8FF24}" dt="2024-05-13T20:09:53.894" v="7862" actId="478"/>
          <ac:picMkLst>
            <pc:docMk/>
            <pc:sldMk cId="1394275255" sldId="4951"/>
            <ac:picMk id="8" creationId="{F3C9EB2F-FFA5-9086-A0D3-81304FFB15DE}"/>
          </ac:picMkLst>
        </pc:picChg>
        <pc:picChg chg="add del mod modCrop">
          <ac:chgData name="Potter, Jon" userId="c258a90c-a202-46b4-9f59-d5e77af51dd0" providerId="ADAL" clId="{48F4B549-225D-9746-B0D7-696A3DB8FF24}" dt="2024-05-16T19:19:42.969" v="13100" actId="478"/>
          <ac:picMkLst>
            <pc:docMk/>
            <pc:sldMk cId="1394275255" sldId="4951"/>
            <ac:picMk id="9" creationId="{30A8D889-1F0C-951B-CEDE-3BB2793C14D6}"/>
          </ac:picMkLst>
        </pc:picChg>
        <pc:picChg chg="add mod">
          <ac:chgData name="Potter, Jon" userId="c258a90c-a202-46b4-9f59-d5e77af51dd0" providerId="ADAL" clId="{48F4B549-225D-9746-B0D7-696A3DB8FF24}" dt="2024-05-16T19:19:41.483" v="13099" actId="1076"/>
          <ac:picMkLst>
            <pc:docMk/>
            <pc:sldMk cId="1394275255" sldId="4951"/>
            <ac:picMk id="11" creationId="{70B90309-2CBB-EF35-1203-967CF2EAEFCF}"/>
          </ac:picMkLst>
        </pc:picChg>
      </pc:sldChg>
      <pc:sldChg chg="addSp delSp modSp add mod modAnim modNotesTx">
        <pc:chgData name="Potter, Jon" userId="c258a90c-a202-46b4-9f59-d5e77af51dd0" providerId="ADAL" clId="{48F4B549-225D-9746-B0D7-696A3DB8FF24}" dt="2024-05-13T20:16:41.867" v="7920" actId="20577"/>
        <pc:sldMkLst>
          <pc:docMk/>
          <pc:sldMk cId="3980275562" sldId="4952"/>
        </pc:sldMkLst>
        <pc:spChg chg="mod">
          <ac:chgData name="Potter, Jon" userId="c258a90c-a202-46b4-9f59-d5e77af51dd0" providerId="ADAL" clId="{48F4B549-225D-9746-B0D7-696A3DB8FF24}" dt="2024-05-13T20:04:25.059" v="7815" actId="20577"/>
          <ac:spMkLst>
            <pc:docMk/>
            <pc:sldMk cId="3980275562" sldId="4952"/>
            <ac:spMk id="3" creationId="{2D67419E-C83F-FB8E-064D-54BB94ADB09A}"/>
          </ac:spMkLst>
        </pc:spChg>
        <pc:picChg chg="add mod">
          <ac:chgData name="Potter, Jon" userId="c258a90c-a202-46b4-9f59-d5e77af51dd0" providerId="ADAL" clId="{48F4B549-225D-9746-B0D7-696A3DB8FF24}" dt="2024-05-13T20:14:04.559" v="7897"/>
          <ac:picMkLst>
            <pc:docMk/>
            <pc:sldMk cId="3980275562" sldId="4952"/>
            <ac:picMk id="6" creationId="{95957383-3586-5965-93CC-60C227C11AC8}"/>
          </ac:picMkLst>
        </pc:picChg>
        <pc:picChg chg="del">
          <ac:chgData name="Potter, Jon" userId="c258a90c-a202-46b4-9f59-d5e77af51dd0" providerId="ADAL" clId="{48F4B549-225D-9746-B0D7-696A3DB8FF24}" dt="2024-05-13T20:14:04.162" v="7896" actId="478"/>
          <ac:picMkLst>
            <pc:docMk/>
            <pc:sldMk cId="3980275562" sldId="4952"/>
            <ac:picMk id="7" creationId="{CB1B7046-0AA1-F0E2-F79C-ED8FCED27FA7}"/>
          </ac:picMkLst>
        </pc:picChg>
      </pc:sldChg>
      <pc:sldChg chg="addSp delSp modSp add mod modAnim modNotesTx">
        <pc:chgData name="Potter, Jon" userId="c258a90c-a202-46b4-9f59-d5e77af51dd0" providerId="ADAL" clId="{48F4B549-225D-9746-B0D7-696A3DB8FF24}" dt="2024-05-13T20:20:13.828" v="7943" actId="478"/>
        <pc:sldMkLst>
          <pc:docMk/>
          <pc:sldMk cId="2714904682" sldId="4953"/>
        </pc:sldMkLst>
        <pc:spChg chg="mod">
          <ac:chgData name="Potter, Jon" userId="c258a90c-a202-46b4-9f59-d5e77af51dd0" providerId="ADAL" clId="{48F4B549-225D-9746-B0D7-696A3DB8FF24}" dt="2024-05-13T20:06:11.846" v="7845" actId="113"/>
          <ac:spMkLst>
            <pc:docMk/>
            <pc:sldMk cId="2714904682" sldId="4953"/>
            <ac:spMk id="3" creationId="{2D67419E-C83F-FB8E-064D-54BB94ADB09A}"/>
          </ac:spMkLst>
        </pc:spChg>
        <pc:picChg chg="del">
          <ac:chgData name="Potter, Jon" userId="c258a90c-a202-46b4-9f59-d5e77af51dd0" providerId="ADAL" clId="{48F4B549-225D-9746-B0D7-696A3DB8FF24}" dt="2024-05-13T20:19:11.957" v="7936" actId="478"/>
          <ac:picMkLst>
            <pc:docMk/>
            <pc:sldMk cId="2714904682" sldId="4953"/>
            <ac:picMk id="7" creationId="{CB1B7046-0AA1-F0E2-F79C-ED8FCED27FA7}"/>
          </ac:picMkLst>
        </pc:picChg>
        <pc:picChg chg="add del mod">
          <ac:chgData name="Potter, Jon" userId="c258a90c-a202-46b4-9f59-d5e77af51dd0" providerId="ADAL" clId="{48F4B549-225D-9746-B0D7-696A3DB8FF24}" dt="2024-05-13T20:20:13.828" v="7943" actId="478"/>
          <ac:picMkLst>
            <pc:docMk/>
            <pc:sldMk cId="2714904682" sldId="4953"/>
            <ac:picMk id="8" creationId="{526C8533-3270-FFC4-CF6A-2FA315F17689}"/>
          </ac:picMkLst>
        </pc:picChg>
        <pc:picChg chg="add mod">
          <ac:chgData name="Potter, Jon" userId="c258a90c-a202-46b4-9f59-d5e77af51dd0" providerId="ADAL" clId="{48F4B549-225D-9746-B0D7-696A3DB8FF24}" dt="2024-05-13T20:20:12.722" v="7942" actId="167"/>
          <ac:picMkLst>
            <pc:docMk/>
            <pc:sldMk cId="2714904682" sldId="4953"/>
            <ac:picMk id="10" creationId="{7D289605-6ED2-5F21-C262-87B4EF3B3888}"/>
          </ac:picMkLst>
        </pc:picChg>
      </pc:sldChg>
      <pc:sldChg chg="addSp delSp modSp add mod modNotesTx">
        <pc:chgData name="Potter, Jon" userId="c258a90c-a202-46b4-9f59-d5e77af51dd0" providerId="ADAL" clId="{48F4B549-225D-9746-B0D7-696A3DB8FF24}" dt="2024-05-14T20:03:22.829" v="12512" actId="20577"/>
        <pc:sldMkLst>
          <pc:docMk/>
          <pc:sldMk cId="2021285090" sldId="4954"/>
        </pc:sldMkLst>
        <pc:spChg chg="mod">
          <ac:chgData name="Potter, Jon" userId="c258a90c-a202-46b4-9f59-d5e77af51dd0" providerId="ADAL" clId="{48F4B549-225D-9746-B0D7-696A3DB8FF24}" dt="2024-05-13T20:56:09.950" v="8517" actId="20577"/>
          <ac:spMkLst>
            <pc:docMk/>
            <pc:sldMk cId="2021285090" sldId="4954"/>
            <ac:spMk id="3" creationId="{2D67419E-C83F-FB8E-064D-54BB94ADB09A}"/>
          </ac:spMkLst>
        </pc:spChg>
        <pc:picChg chg="del">
          <ac:chgData name="Potter, Jon" userId="c258a90c-a202-46b4-9f59-d5e77af51dd0" providerId="ADAL" clId="{48F4B549-225D-9746-B0D7-696A3DB8FF24}" dt="2024-05-14T20:03:13.386" v="12491" actId="478"/>
          <ac:picMkLst>
            <pc:docMk/>
            <pc:sldMk cId="2021285090" sldId="4954"/>
            <ac:picMk id="7" creationId="{3152AC2E-2465-7D20-0F49-8CEAC7942685}"/>
          </ac:picMkLst>
        </pc:picChg>
        <pc:picChg chg="add del mod">
          <ac:chgData name="Potter, Jon" userId="c258a90c-a202-46b4-9f59-d5e77af51dd0" providerId="ADAL" clId="{48F4B549-225D-9746-B0D7-696A3DB8FF24}" dt="2024-05-14T19:27:36.865" v="12481" actId="478"/>
          <ac:picMkLst>
            <pc:docMk/>
            <pc:sldMk cId="2021285090" sldId="4954"/>
            <ac:picMk id="8" creationId="{0C910E4D-B595-491B-9517-6F9D1C53E6EE}"/>
          </ac:picMkLst>
        </pc:picChg>
        <pc:picChg chg="add mod">
          <ac:chgData name="Potter, Jon" userId="c258a90c-a202-46b4-9f59-d5e77af51dd0" providerId="ADAL" clId="{48F4B549-225D-9746-B0D7-696A3DB8FF24}" dt="2024-05-14T20:03:12.012" v="12490" actId="167"/>
          <ac:picMkLst>
            <pc:docMk/>
            <pc:sldMk cId="2021285090" sldId="4954"/>
            <ac:picMk id="10" creationId="{A0988DA9-6DC3-25FA-3C8F-98DE7A298DB3}"/>
          </ac:picMkLst>
        </pc:picChg>
      </pc:sldChg>
      <pc:sldChg chg="modSp new del mod">
        <pc:chgData name="Potter, Jon" userId="c258a90c-a202-46b4-9f59-d5e77af51dd0" providerId="ADAL" clId="{48F4B549-225D-9746-B0D7-696A3DB8FF24}" dt="2024-05-13T20:27:44.555" v="8041" actId="2696"/>
        <pc:sldMkLst>
          <pc:docMk/>
          <pc:sldMk cId="1392243524" sldId="4955"/>
        </pc:sldMkLst>
        <pc:spChg chg="mod">
          <ac:chgData name="Potter, Jon" userId="c258a90c-a202-46b4-9f59-d5e77af51dd0" providerId="ADAL" clId="{48F4B549-225D-9746-B0D7-696A3DB8FF24}" dt="2024-05-13T20:25:37.655" v="8035" actId="20577"/>
          <ac:spMkLst>
            <pc:docMk/>
            <pc:sldMk cId="1392243524" sldId="4955"/>
            <ac:spMk id="2" creationId="{27434281-D947-2C3A-0A5C-BD1BC13D9322}"/>
          </ac:spMkLst>
        </pc:spChg>
      </pc:sldChg>
      <pc:sldChg chg="addSp delSp modSp add del mod modNotesTx">
        <pc:chgData name="Potter, Jon" userId="c258a90c-a202-46b4-9f59-d5e77af51dd0" providerId="ADAL" clId="{48F4B549-225D-9746-B0D7-696A3DB8FF24}" dt="2024-05-14T20:04:38.392" v="12516" actId="2696"/>
        <pc:sldMkLst>
          <pc:docMk/>
          <pc:sldMk cId="3184307032" sldId="4955"/>
        </pc:sldMkLst>
        <pc:spChg chg="mod">
          <ac:chgData name="Potter, Jon" userId="c258a90c-a202-46b4-9f59-d5e77af51dd0" providerId="ADAL" clId="{48F4B549-225D-9746-B0D7-696A3DB8FF24}" dt="2024-05-13T20:29:00.772" v="8055" actId="113"/>
          <ac:spMkLst>
            <pc:docMk/>
            <pc:sldMk cId="3184307032" sldId="4955"/>
            <ac:spMk id="3" creationId="{2D67419E-C83F-FB8E-064D-54BB94ADB09A}"/>
          </ac:spMkLst>
        </pc:spChg>
        <pc:spChg chg="add del mod">
          <ac:chgData name="Potter, Jon" userId="c258a90c-a202-46b4-9f59-d5e77af51dd0" providerId="ADAL" clId="{48F4B549-225D-9746-B0D7-696A3DB8FF24}" dt="2024-05-13T20:37:47.950" v="8102" actId="478"/>
          <ac:spMkLst>
            <pc:docMk/>
            <pc:sldMk cId="3184307032" sldId="4955"/>
            <ac:spMk id="9" creationId="{896AF4CD-1FA8-E35A-127C-F493499532B1}"/>
          </ac:spMkLst>
        </pc:spChg>
        <pc:spChg chg="add mod">
          <ac:chgData name="Potter, Jon" userId="c258a90c-a202-46b4-9f59-d5e77af51dd0" providerId="ADAL" clId="{48F4B549-225D-9746-B0D7-696A3DB8FF24}" dt="2024-05-13T20:43:45.698" v="8140" actId="207"/>
          <ac:spMkLst>
            <pc:docMk/>
            <pc:sldMk cId="3184307032" sldId="4955"/>
            <ac:spMk id="18" creationId="{265CC0CF-059C-67FD-F930-C385A8D539DD}"/>
          </ac:spMkLst>
        </pc:spChg>
        <pc:spChg chg="add mod">
          <ac:chgData name="Potter, Jon" userId="c258a90c-a202-46b4-9f59-d5e77af51dd0" providerId="ADAL" clId="{48F4B549-225D-9746-B0D7-696A3DB8FF24}" dt="2024-05-13T20:44:11.825" v="8144" actId="688"/>
          <ac:spMkLst>
            <pc:docMk/>
            <pc:sldMk cId="3184307032" sldId="4955"/>
            <ac:spMk id="21" creationId="{96A46CC1-28D8-8E4D-69A2-697DC25898F1}"/>
          </ac:spMkLst>
        </pc:spChg>
        <pc:spChg chg="add mod">
          <ac:chgData name="Potter, Jon" userId="c258a90c-a202-46b4-9f59-d5e77af51dd0" providerId="ADAL" clId="{48F4B549-225D-9746-B0D7-696A3DB8FF24}" dt="2024-05-13T20:44:38.323" v="8149" actId="207"/>
          <ac:spMkLst>
            <pc:docMk/>
            <pc:sldMk cId="3184307032" sldId="4955"/>
            <ac:spMk id="23" creationId="{191F72BF-9D34-AD91-84B9-5C87B30AE31C}"/>
          </ac:spMkLst>
        </pc:spChg>
        <pc:picChg chg="del">
          <ac:chgData name="Potter, Jon" userId="c258a90c-a202-46b4-9f59-d5e77af51dd0" providerId="ADAL" clId="{48F4B549-225D-9746-B0D7-696A3DB8FF24}" dt="2024-05-13T20:36:41.481" v="8090" actId="478"/>
          <ac:picMkLst>
            <pc:docMk/>
            <pc:sldMk cId="3184307032" sldId="4955"/>
            <ac:picMk id="7" creationId="{3152AC2E-2465-7D20-0F49-8CEAC7942685}"/>
          </ac:picMkLst>
        </pc:picChg>
        <pc:picChg chg="add del mod">
          <ac:chgData name="Potter, Jon" userId="c258a90c-a202-46b4-9f59-d5e77af51dd0" providerId="ADAL" clId="{48F4B549-225D-9746-B0D7-696A3DB8FF24}" dt="2024-05-13T20:37:53.254" v="8103" actId="478"/>
          <ac:picMkLst>
            <pc:docMk/>
            <pc:sldMk cId="3184307032" sldId="4955"/>
            <ac:picMk id="8" creationId="{BA6D1267-AF8A-9619-4C77-F93CA91CF94B}"/>
          </ac:picMkLst>
        </pc:picChg>
        <pc:picChg chg="add del mod">
          <ac:chgData name="Potter, Jon" userId="c258a90c-a202-46b4-9f59-d5e77af51dd0" providerId="ADAL" clId="{48F4B549-225D-9746-B0D7-696A3DB8FF24}" dt="2024-05-13T20:38:16.639" v="8109" actId="478"/>
          <ac:picMkLst>
            <pc:docMk/>
            <pc:sldMk cId="3184307032" sldId="4955"/>
            <ac:picMk id="10" creationId="{24937F77-B546-6F43-6D34-AC9377682BE1}"/>
          </ac:picMkLst>
        </pc:picChg>
        <pc:picChg chg="add del mod">
          <ac:chgData name="Potter, Jon" userId="c258a90c-a202-46b4-9f59-d5e77af51dd0" providerId="ADAL" clId="{48F4B549-225D-9746-B0D7-696A3DB8FF24}" dt="2024-05-13T20:40:20.117" v="8116" actId="478"/>
          <ac:picMkLst>
            <pc:docMk/>
            <pc:sldMk cId="3184307032" sldId="4955"/>
            <ac:picMk id="12" creationId="{805BD6BA-E4AB-C3A6-8ABB-79EA1B5508AF}"/>
          </ac:picMkLst>
        </pc:picChg>
        <pc:picChg chg="add del mod">
          <ac:chgData name="Potter, Jon" userId="c258a90c-a202-46b4-9f59-d5e77af51dd0" providerId="ADAL" clId="{48F4B549-225D-9746-B0D7-696A3DB8FF24}" dt="2024-05-13T20:40:24.209" v="8118" actId="478"/>
          <ac:picMkLst>
            <pc:docMk/>
            <pc:sldMk cId="3184307032" sldId="4955"/>
            <ac:picMk id="14" creationId="{874114F7-5F7D-55AE-3C2C-6C6DCF3D3774}"/>
          </ac:picMkLst>
        </pc:picChg>
        <pc:picChg chg="add del mod">
          <ac:chgData name="Potter, Jon" userId="c258a90c-a202-46b4-9f59-d5e77af51dd0" providerId="ADAL" clId="{48F4B549-225D-9746-B0D7-696A3DB8FF24}" dt="2024-05-13T20:44:41.185" v="8150" actId="478"/>
          <ac:picMkLst>
            <pc:docMk/>
            <pc:sldMk cId="3184307032" sldId="4955"/>
            <ac:picMk id="16" creationId="{30E3137C-5458-B0C5-3F8E-C2E506A68524}"/>
          </ac:picMkLst>
        </pc:picChg>
        <pc:picChg chg="add del mod">
          <ac:chgData name="Potter, Jon" userId="c258a90c-a202-46b4-9f59-d5e77af51dd0" providerId="ADAL" clId="{48F4B549-225D-9746-B0D7-696A3DB8FF24}" dt="2024-05-13T20:44:41.783" v="8151" actId="478"/>
          <ac:picMkLst>
            <pc:docMk/>
            <pc:sldMk cId="3184307032" sldId="4955"/>
            <ac:picMk id="17" creationId="{DFEE6073-F325-93EA-5826-81F332592F80}"/>
          </ac:picMkLst>
        </pc:picChg>
        <pc:picChg chg="add mod modCrop">
          <ac:chgData name="Potter, Jon" userId="c258a90c-a202-46b4-9f59-d5e77af51dd0" providerId="ADAL" clId="{48F4B549-225D-9746-B0D7-696A3DB8FF24}" dt="2024-05-13T20:44:19.974" v="8145" actId="688"/>
          <ac:picMkLst>
            <pc:docMk/>
            <pc:sldMk cId="3184307032" sldId="4955"/>
            <ac:picMk id="20" creationId="{F7173A84-76BE-9BB9-41FD-0597EE645EBD}"/>
          </ac:picMkLst>
        </pc:picChg>
        <pc:picChg chg="add mod">
          <ac:chgData name="Potter, Jon" userId="c258a90c-a202-46b4-9f59-d5e77af51dd0" providerId="ADAL" clId="{48F4B549-225D-9746-B0D7-696A3DB8FF24}" dt="2024-05-13T20:44:11.825" v="8144" actId="688"/>
          <ac:picMkLst>
            <pc:docMk/>
            <pc:sldMk cId="3184307032" sldId="4955"/>
            <ac:picMk id="22" creationId="{7EF6C02F-1D66-5F5A-6082-2BADFAA41A69}"/>
          </ac:picMkLst>
        </pc:picChg>
        <pc:picChg chg="add mod">
          <ac:chgData name="Potter, Jon" userId="c258a90c-a202-46b4-9f59-d5e77af51dd0" providerId="ADAL" clId="{48F4B549-225D-9746-B0D7-696A3DB8FF24}" dt="2024-05-13T20:44:31.509" v="8148" actId="688"/>
          <ac:picMkLst>
            <pc:docMk/>
            <pc:sldMk cId="3184307032" sldId="4955"/>
            <ac:picMk id="24" creationId="{9645C596-03A1-0C43-0BC9-DECDF561015F}"/>
          </ac:picMkLst>
        </pc:picChg>
      </pc:sldChg>
      <pc:sldChg chg="addSp delSp modSp add mod modAnim modNotesTx">
        <pc:chgData name="Potter, Jon" userId="c258a90c-a202-46b4-9f59-d5e77af51dd0" providerId="ADAL" clId="{48F4B549-225D-9746-B0D7-696A3DB8FF24}" dt="2024-05-14T20:12:15.041" v="12671"/>
        <pc:sldMkLst>
          <pc:docMk/>
          <pc:sldMk cId="331635373" sldId="4956"/>
        </pc:sldMkLst>
        <pc:spChg chg="mod">
          <ac:chgData name="Potter, Jon" userId="c258a90c-a202-46b4-9f59-d5e77af51dd0" providerId="ADAL" clId="{48F4B549-225D-9746-B0D7-696A3DB8FF24}" dt="2024-05-13T20:29:57.859" v="8064" actId="113"/>
          <ac:spMkLst>
            <pc:docMk/>
            <pc:sldMk cId="331635373" sldId="4956"/>
            <ac:spMk id="3" creationId="{2D67419E-C83F-FB8E-064D-54BB94ADB09A}"/>
          </ac:spMkLst>
        </pc:spChg>
        <pc:picChg chg="del">
          <ac:chgData name="Potter, Jon" userId="c258a90c-a202-46b4-9f59-d5e77af51dd0" providerId="ADAL" clId="{48F4B549-225D-9746-B0D7-696A3DB8FF24}" dt="2024-05-13T20:31:56.927" v="8075" actId="478"/>
          <ac:picMkLst>
            <pc:docMk/>
            <pc:sldMk cId="331635373" sldId="4956"/>
            <ac:picMk id="7" creationId="{3152AC2E-2465-7D20-0F49-8CEAC7942685}"/>
          </ac:picMkLst>
        </pc:picChg>
        <pc:picChg chg="add mod">
          <ac:chgData name="Potter, Jon" userId="c258a90c-a202-46b4-9f59-d5e77af51dd0" providerId="ADAL" clId="{48F4B549-225D-9746-B0D7-696A3DB8FF24}" dt="2024-05-13T20:31:55.820" v="8074" actId="167"/>
          <ac:picMkLst>
            <pc:docMk/>
            <pc:sldMk cId="331635373" sldId="4956"/>
            <ac:picMk id="8" creationId="{4AC887D3-54A8-F873-B34A-84764B5D1813}"/>
          </ac:picMkLst>
        </pc:picChg>
      </pc:sldChg>
      <pc:sldChg chg="addSp delSp modSp add del mod">
        <pc:chgData name="Potter, Jon" userId="c258a90c-a202-46b4-9f59-d5e77af51dd0" providerId="ADAL" clId="{48F4B549-225D-9746-B0D7-696A3DB8FF24}" dt="2024-05-15T18:41:25.518" v="12784" actId="2696"/>
        <pc:sldMkLst>
          <pc:docMk/>
          <pc:sldMk cId="1666298420" sldId="4957"/>
        </pc:sldMkLst>
        <pc:spChg chg="mod">
          <ac:chgData name="Potter, Jon" userId="c258a90c-a202-46b4-9f59-d5e77af51dd0" providerId="ADAL" clId="{48F4B549-225D-9746-B0D7-696A3DB8FF24}" dt="2024-05-14T20:05:17.914" v="12520" actId="20577"/>
          <ac:spMkLst>
            <pc:docMk/>
            <pc:sldMk cId="1666298420" sldId="4957"/>
            <ac:spMk id="3" creationId="{2D67419E-C83F-FB8E-064D-54BB94ADB09A}"/>
          </ac:spMkLst>
        </pc:spChg>
        <pc:spChg chg="mod">
          <ac:chgData name="Potter, Jon" userId="c258a90c-a202-46b4-9f59-d5e77af51dd0" providerId="ADAL" clId="{48F4B549-225D-9746-B0D7-696A3DB8FF24}" dt="2024-05-13T20:44:52.992" v="8153" actId="164"/>
          <ac:spMkLst>
            <pc:docMk/>
            <pc:sldMk cId="1666298420" sldId="4957"/>
            <ac:spMk id="18" creationId="{265CC0CF-059C-67FD-F930-C385A8D539DD}"/>
          </ac:spMkLst>
        </pc:spChg>
        <pc:spChg chg="mod">
          <ac:chgData name="Potter, Jon" userId="c258a90c-a202-46b4-9f59-d5e77af51dd0" providerId="ADAL" clId="{48F4B549-225D-9746-B0D7-696A3DB8FF24}" dt="2024-05-13T20:45:00.142" v="8155" actId="164"/>
          <ac:spMkLst>
            <pc:docMk/>
            <pc:sldMk cId="1666298420" sldId="4957"/>
            <ac:spMk id="21" creationId="{96A46CC1-28D8-8E4D-69A2-697DC25898F1}"/>
          </ac:spMkLst>
        </pc:spChg>
        <pc:spChg chg="mod">
          <ac:chgData name="Potter, Jon" userId="c258a90c-a202-46b4-9f59-d5e77af51dd0" providerId="ADAL" clId="{48F4B549-225D-9746-B0D7-696A3DB8FF24}" dt="2024-05-13T20:44:56.490" v="8154" actId="164"/>
          <ac:spMkLst>
            <pc:docMk/>
            <pc:sldMk cId="1666298420" sldId="4957"/>
            <ac:spMk id="23" creationId="{191F72BF-9D34-AD91-84B9-5C87B30AE31C}"/>
          </ac:spMkLst>
        </pc:spChg>
        <pc:grpChg chg="add mod">
          <ac:chgData name="Potter, Jon" userId="c258a90c-a202-46b4-9f59-d5e77af51dd0" providerId="ADAL" clId="{48F4B549-225D-9746-B0D7-696A3DB8FF24}" dt="2024-05-13T21:51:09.909" v="9143" actId="1076"/>
          <ac:grpSpMkLst>
            <pc:docMk/>
            <pc:sldMk cId="1666298420" sldId="4957"/>
            <ac:grpSpMk id="6" creationId="{07E9B075-3C2F-9B1E-13B6-3CE369CCB260}"/>
          </ac:grpSpMkLst>
        </pc:grpChg>
        <pc:grpChg chg="add mod">
          <ac:chgData name="Potter, Jon" userId="c258a90c-a202-46b4-9f59-d5e77af51dd0" providerId="ADAL" clId="{48F4B549-225D-9746-B0D7-696A3DB8FF24}" dt="2024-05-13T21:51:09.909" v="9143" actId="1076"/>
          <ac:grpSpMkLst>
            <pc:docMk/>
            <pc:sldMk cId="1666298420" sldId="4957"/>
            <ac:grpSpMk id="7" creationId="{94834F02-3619-F31A-A967-4A349328F4D1}"/>
          </ac:grpSpMkLst>
        </pc:grpChg>
        <pc:grpChg chg="add mod">
          <ac:chgData name="Potter, Jon" userId="c258a90c-a202-46b4-9f59-d5e77af51dd0" providerId="ADAL" clId="{48F4B549-225D-9746-B0D7-696A3DB8FF24}" dt="2024-05-13T21:51:09.909" v="9143" actId="1076"/>
          <ac:grpSpMkLst>
            <pc:docMk/>
            <pc:sldMk cId="1666298420" sldId="4957"/>
            <ac:grpSpMk id="8" creationId="{C5671754-E95E-A6ED-8254-3FCAD4ADCBEA}"/>
          </ac:grpSpMkLst>
        </pc:grpChg>
        <pc:picChg chg="add del mod">
          <ac:chgData name="Potter, Jon" userId="c258a90c-a202-46b4-9f59-d5e77af51dd0" providerId="ADAL" clId="{48F4B549-225D-9746-B0D7-696A3DB8FF24}" dt="2024-05-13T21:51:22.955" v="9145" actId="478"/>
          <ac:picMkLst>
            <pc:docMk/>
            <pc:sldMk cId="1666298420" sldId="4957"/>
            <ac:picMk id="10" creationId="{D77E1821-471D-6E24-9B38-C07A103C43DF}"/>
          </ac:picMkLst>
        </pc:picChg>
        <pc:picChg chg="del">
          <ac:chgData name="Potter, Jon" userId="c258a90c-a202-46b4-9f59-d5e77af51dd0" providerId="ADAL" clId="{48F4B549-225D-9746-B0D7-696A3DB8FF24}" dt="2024-05-13T20:45:01.796" v="8156" actId="478"/>
          <ac:picMkLst>
            <pc:docMk/>
            <pc:sldMk cId="1666298420" sldId="4957"/>
            <ac:picMk id="12" creationId="{805BD6BA-E4AB-C3A6-8ABB-79EA1B5508AF}"/>
          </ac:picMkLst>
        </pc:picChg>
        <pc:picChg chg="add del mod">
          <ac:chgData name="Potter, Jon" userId="c258a90c-a202-46b4-9f59-d5e77af51dd0" providerId="ADAL" clId="{48F4B549-225D-9746-B0D7-696A3DB8FF24}" dt="2024-05-13T21:51:00.270" v="9140" actId="478"/>
          <ac:picMkLst>
            <pc:docMk/>
            <pc:sldMk cId="1666298420" sldId="4957"/>
            <ac:picMk id="13" creationId="{AA7D5762-249D-5AC9-713D-B064C5173E99}"/>
          </ac:picMkLst>
        </pc:picChg>
        <pc:picChg chg="add del mod">
          <ac:chgData name="Potter, Jon" userId="c258a90c-a202-46b4-9f59-d5e77af51dd0" providerId="ADAL" clId="{48F4B549-225D-9746-B0D7-696A3DB8FF24}" dt="2024-05-13T21:51:00.714" v="9141" actId="478"/>
          <ac:picMkLst>
            <pc:docMk/>
            <pc:sldMk cId="1666298420" sldId="4957"/>
            <ac:picMk id="14" creationId="{298AACCC-A1CE-7B40-77BF-9CC2D23FC11C}"/>
          </ac:picMkLst>
        </pc:picChg>
        <pc:picChg chg="add del mod">
          <ac:chgData name="Potter, Jon" userId="c258a90c-a202-46b4-9f59-d5e77af51dd0" providerId="ADAL" clId="{48F4B549-225D-9746-B0D7-696A3DB8FF24}" dt="2024-05-13T21:50:59.826" v="9139" actId="478"/>
          <ac:picMkLst>
            <pc:docMk/>
            <pc:sldMk cId="1666298420" sldId="4957"/>
            <ac:picMk id="15" creationId="{AD5DA588-08CF-4A1C-9160-CF45CE1E8822}"/>
          </ac:picMkLst>
        </pc:picChg>
        <pc:picChg chg="add mod">
          <ac:chgData name="Potter, Jon" userId="c258a90c-a202-46b4-9f59-d5e77af51dd0" providerId="ADAL" clId="{48F4B549-225D-9746-B0D7-696A3DB8FF24}" dt="2024-05-13T21:51:34.761" v="9146" actId="1076"/>
          <ac:picMkLst>
            <pc:docMk/>
            <pc:sldMk cId="1666298420" sldId="4957"/>
            <ac:picMk id="17" creationId="{4FB11D53-1193-4E95-556E-C835DDABE9EF}"/>
          </ac:picMkLst>
        </pc:picChg>
        <pc:picChg chg="mod">
          <ac:chgData name="Potter, Jon" userId="c258a90c-a202-46b4-9f59-d5e77af51dd0" providerId="ADAL" clId="{48F4B549-225D-9746-B0D7-696A3DB8FF24}" dt="2024-05-14T20:04:55.319" v="12519" actId="207"/>
          <ac:picMkLst>
            <pc:docMk/>
            <pc:sldMk cId="1666298420" sldId="4957"/>
            <ac:picMk id="20" creationId="{F7173A84-76BE-9BB9-41FD-0597EE645EBD}"/>
          </ac:picMkLst>
        </pc:picChg>
        <pc:picChg chg="mod">
          <ac:chgData name="Potter, Jon" userId="c258a90c-a202-46b4-9f59-d5e77af51dd0" providerId="ADAL" clId="{48F4B549-225D-9746-B0D7-696A3DB8FF24}" dt="2024-05-14T20:04:48.627" v="12517" actId="207"/>
          <ac:picMkLst>
            <pc:docMk/>
            <pc:sldMk cId="1666298420" sldId="4957"/>
            <ac:picMk id="22" creationId="{7EF6C02F-1D66-5F5A-6082-2BADFAA41A69}"/>
          </ac:picMkLst>
        </pc:picChg>
        <pc:picChg chg="mod">
          <ac:chgData name="Potter, Jon" userId="c258a90c-a202-46b4-9f59-d5e77af51dd0" providerId="ADAL" clId="{48F4B549-225D-9746-B0D7-696A3DB8FF24}" dt="2024-05-14T20:04:52.557" v="12518" actId="207"/>
          <ac:picMkLst>
            <pc:docMk/>
            <pc:sldMk cId="1666298420" sldId="4957"/>
            <ac:picMk id="24" creationId="{9645C596-03A1-0C43-0BC9-DECDF561015F}"/>
          </ac:picMkLst>
        </pc:picChg>
        <pc:picChg chg="add mod">
          <ac:chgData name="Potter, Jon" userId="c258a90c-a202-46b4-9f59-d5e77af51dd0" providerId="ADAL" clId="{48F4B549-225D-9746-B0D7-696A3DB8FF24}" dt="2024-05-15T18:40:06.257" v="12769" actId="962"/>
          <ac:picMkLst>
            <pc:docMk/>
            <pc:sldMk cId="1666298420" sldId="4957"/>
            <ac:picMk id="25" creationId="{40618263-E3BA-199F-CF3C-018CC5D30E95}"/>
          </ac:picMkLst>
        </pc:picChg>
      </pc:sldChg>
      <pc:sldChg chg="addSp delSp modSp new del mod modClrScheme chgLayout">
        <pc:chgData name="Potter, Jon" userId="c258a90c-a202-46b4-9f59-d5e77af51dd0" providerId="ADAL" clId="{48F4B549-225D-9746-B0D7-696A3DB8FF24}" dt="2024-05-13T20:51:55.136" v="8463" actId="2696"/>
        <pc:sldMkLst>
          <pc:docMk/>
          <pc:sldMk cId="986221714" sldId="4958"/>
        </pc:sldMkLst>
        <pc:spChg chg="del mod ord">
          <ac:chgData name="Potter, Jon" userId="c258a90c-a202-46b4-9f59-d5e77af51dd0" providerId="ADAL" clId="{48F4B549-225D-9746-B0D7-696A3DB8FF24}" dt="2024-05-13T20:51:19.059" v="8419" actId="700"/>
          <ac:spMkLst>
            <pc:docMk/>
            <pc:sldMk cId="986221714" sldId="4958"/>
            <ac:spMk id="2" creationId="{07E1EDBF-D6DA-909B-2484-82E53DD55371}"/>
          </ac:spMkLst>
        </pc:spChg>
        <pc:spChg chg="del mod ord">
          <ac:chgData name="Potter, Jon" userId="c258a90c-a202-46b4-9f59-d5e77af51dd0" providerId="ADAL" clId="{48F4B549-225D-9746-B0D7-696A3DB8FF24}" dt="2024-05-13T20:51:19.059" v="8419" actId="700"/>
          <ac:spMkLst>
            <pc:docMk/>
            <pc:sldMk cId="986221714" sldId="4958"/>
            <ac:spMk id="3" creationId="{B4020C70-A67C-77AD-58E3-6E29D7E2A733}"/>
          </ac:spMkLst>
        </pc:spChg>
        <pc:spChg chg="del">
          <ac:chgData name="Potter, Jon" userId="c258a90c-a202-46b4-9f59-d5e77af51dd0" providerId="ADAL" clId="{48F4B549-225D-9746-B0D7-696A3DB8FF24}" dt="2024-05-13T20:51:19.059" v="8419" actId="700"/>
          <ac:spMkLst>
            <pc:docMk/>
            <pc:sldMk cId="986221714" sldId="4958"/>
            <ac:spMk id="4" creationId="{00B73B42-1E29-2940-EF95-98BD7442A287}"/>
          </ac:spMkLst>
        </pc:spChg>
        <pc:spChg chg="del mod ord">
          <ac:chgData name="Potter, Jon" userId="c258a90c-a202-46b4-9f59-d5e77af51dd0" providerId="ADAL" clId="{48F4B549-225D-9746-B0D7-696A3DB8FF24}" dt="2024-05-13T20:51:19.059" v="8419" actId="700"/>
          <ac:spMkLst>
            <pc:docMk/>
            <pc:sldMk cId="986221714" sldId="4958"/>
            <ac:spMk id="5" creationId="{1AA26DBD-F9CC-9C77-61A1-C082E92038EE}"/>
          </ac:spMkLst>
        </pc:spChg>
        <pc:spChg chg="mod ord">
          <ac:chgData name="Potter, Jon" userId="c258a90c-a202-46b4-9f59-d5e77af51dd0" providerId="ADAL" clId="{48F4B549-225D-9746-B0D7-696A3DB8FF24}" dt="2024-05-13T20:51:19.059" v="8419" actId="700"/>
          <ac:spMkLst>
            <pc:docMk/>
            <pc:sldMk cId="986221714" sldId="4958"/>
            <ac:spMk id="6" creationId="{09EFCCDF-687D-157B-CE65-33EBCF7F63C8}"/>
          </ac:spMkLst>
        </pc:spChg>
        <pc:spChg chg="add mod ord">
          <ac:chgData name="Potter, Jon" userId="c258a90c-a202-46b4-9f59-d5e77af51dd0" providerId="ADAL" clId="{48F4B549-225D-9746-B0D7-696A3DB8FF24}" dt="2024-05-13T20:51:27.152" v="8445" actId="20577"/>
          <ac:spMkLst>
            <pc:docMk/>
            <pc:sldMk cId="986221714" sldId="4958"/>
            <ac:spMk id="7" creationId="{D3AD66B1-A3CF-E133-1448-C938F1B17FC9}"/>
          </ac:spMkLst>
        </pc:spChg>
        <pc:spChg chg="add mod ord">
          <ac:chgData name="Potter, Jon" userId="c258a90c-a202-46b4-9f59-d5e77af51dd0" providerId="ADAL" clId="{48F4B549-225D-9746-B0D7-696A3DB8FF24}" dt="2024-05-13T20:51:19.059" v="8419" actId="700"/>
          <ac:spMkLst>
            <pc:docMk/>
            <pc:sldMk cId="986221714" sldId="4958"/>
            <ac:spMk id="8" creationId="{9B117074-99C6-280D-DF5A-028D59CBEDF1}"/>
          </ac:spMkLst>
        </pc:spChg>
        <pc:spChg chg="add mod ord">
          <ac:chgData name="Potter, Jon" userId="c258a90c-a202-46b4-9f59-d5e77af51dd0" providerId="ADAL" clId="{48F4B549-225D-9746-B0D7-696A3DB8FF24}" dt="2024-05-13T20:51:19.059" v="8419" actId="700"/>
          <ac:spMkLst>
            <pc:docMk/>
            <pc:sldMk cId="986221714" sldId="4958"/>
            <ac:spMk id="9" creationId="{BDBC505E-3766-E813-B846-2029E12C5188}"/>
          </ac:spMkLst>
        </pc:spChg>
      </pc:sldChg>
      <pc:sldChg chg="modSp add mod modAnim">
        <pc:chgData name="Potter, Jon" userId="c258a90c-a202-46b4-9f59-d5e77af51dd0" providerId="ADAL" clId="{48F4B549-225D-9746-B0D7-696A3DB8FF24}" dt="2024-05-13T20:52:42.803" v="8468"/>
        <pc:sldMkLst>
          <pc:docMk/>
          <pc:sldMk cId="3252725839" sldId="4959"/>
        </pc:sldMkLst>
        <pc:spChg chg="mod">
          <ac:chgData name="Potter, Jon" userId="c258a90c-a202-46b4-9f59-d5e77af51dd0" providerId="ADAL" clId="{48F4B549-225D-9746-B0D7-696A3DB8FF24}" dt="2024-05-13T20:51:51.476" v="8462" actId="20577"/>
          <ac:spMkLst>
            <pc:docMk/>
            <pc:sldMk cId="3252725839" sldId="4959"/>
            <ac:spMk id="2" creationId="{1E43B487-A4B9-9AB6-0220-AB3DC4DB276B}"/>
          </ac:spMkLst>
        </pc:spChg>
      </pc:sldChg>
      <pc:sldChg chg="addSp modSp add mod">
        <pc:chgData name="Potter, Jon" userId="c258a90c-a202-46b4-9f59-d5e77af51dd0" providerId="ADAL" clId="{48F4B549-225D-9746-B0D7-696A3DB8FF24}" dt="2024-05-14T01:47:21.461" v="9587" actId="5793"/>
        <pc:sldMkLst>
          <pc:docMk/>
          <pc:sldMk cId="3776978802" sldId="4960"/>
        </pc:sldMkLst>
        <pc:spChg chg="mod">
          <ac:chgData name="Potter, Jon" userId="c258a90c-a202-46b4-9f59-d5e77af51dd0" providerId="ADAL" clId="{48F4B549-225D-9746-B0D7-696A3DB8FF24}" dt="2024-05-13T21:59:56.343" v="9359" actId="20577"/>
          <ac:spMkLst>
            <pc:docMk/>
            <pc:sldMk cId="3776978802" sldId="4960"/>
            <ac:spMk id="7" creationId="{1226AF15-74B4-8D8B-D92E-AB71E683B2A8}"/>
          </ac:spMkLst>
        </pc:spChg>
        <pc:spChg chg="mod">
          <ac:chgData name="Potter, Jon" userId="c258a90c-a202-46b4-9f59-d5e77af51dd0" providerId="ADAL" clId="{48F4B549-225D-9746-B0D7-696A3DB8FF24}" dt="2024-05-14T01:47:21.461" v="9587" actId="5793"/>
          <ac:spMkLst>
            <pc:docMk/>
            <pc:sldMk cId="3776978802" sldId="4960"/>
            <ac:spMk id="9" creationId="{BF3CDC45-92E1-FFC2-FE41-8D6F689E11C9}"/>
          </ac:spMkLst>
        </pc:spChg>
        <pc:picChg chg="add mod">
          <ac:chgData name="Potter, Jon" userId="c258a90c-a202-46b4-9f59-d5e77af51dd0" providerId="ADAL" clId="{48F4B549-225D-9746-B0D7-696A3DB8FF24}" dt="2024-05-13T22:00:55.622" v="9369" actId="571"/>
          <ac:picMkLst>
            <pc:docMk/>
            <pc:sldMk cId="3776978802" sldId="4960"/>
            <ac:picMk id="2" creationId="{F137BCC6-BF33-AEF0-1980-4A72A0925317}"/>
          </ac:picMkLst>
        </pc:picChg>
        <pc:picChg chg="mod modCrop">
          <ac:chgData name="Potter, Jon" userId="c258a90c-a202-46b4-9f59-d5e77af51dd0" providerId="ADAL" clId="{48F4B549-225D-9746-B0D7-696A3DB8FF24}" dt="2024-05-13T22:02:02.338" v="9389" actId="18131"/>
          <ac:picMkLst>
            <pc:docMk/>
            <pc:sldMk cId="3776978802" sldId="4960"/>
            <ac:picMk id="5" creationId="{60D7F9C5-FB5E-6988-FEBF-6C15051FF23C}"/>
          </ac:picMkLst>
        </pc:picChg>
      </pc:sldChg>
      <pc:sldChg chg="addSp delSp modSp add mod delAnim modAnim">
        <pc:chgData name="Potter, Jon" userId="c258a90c-a202-46b4-9f59-d5e77af51dd0" providerId="ADAL" clId="{48F4B549-225D-9746-B0D7-696A3DB8FF24}" dt="2024-05-14T20:14:54.250" v="12676"/>
        <pc:sldMkLst>
          <pc:docMk/>
          <pc:sldMk cId="2045529336" sldId="4961"/>
        </pc:sldMkLst>
        <pc:spChg chg="del">
          <ac:chgData name="Potter, Jon" userId="c258a90c-a202-46b4-9f59-d5e77af51dd0" providerId="ADAL" clId="{48F4B549-225D-9746-B0D7-696A3DB8FF24}" dt="2024-05-14T01:56:44.813" v="9687" actId="478"/>
          <ac:spMkLst>
            <pc:docMk/>
            <pc:sldMk cId="2045529336" sldId="4961"/>
            <ac:spMk id="4" creationId="{5460FC7B-0D6E-3E2B-2CA9-BF96F3C748C6}"/>
          </ac:spMkLst>
        </pc:spChg>
        <pc:spChg chg="del">
          <ac:chgData name="Potter, Jon" userId="c258a90c-a202-46b4-9f59-d5e77af51dd0" providerId="ADAL" clId="{48F4B549-225D-9746-B0D7-696A3DB8FF24}" dt="2024-05-14T01:56:43.115" v="9685" actId="478"/>
          <ac:spMkLst>
            <pc:docMk/>
            <pc:sldMk cId="2045529336" sldId="4961"/>
            <ac:spMk id="5" creationId="{C000E20B-C9D1-A866-328B-8A1F5A38BB85}"/>
          </ac:spMkLst>
        </pc:spChg>
        <pc:spChg chg="del">
          <ac:chgData name="Potter, Jon" userId="c258a90c-a202-46b4-9f59-d5e77af51dd0" providerId="ADAL" clId="{48F4B549-225D-9746-B0D7-696A3DB8FF24}" dt="2024-05-14T01:56:44.013" v="9686" actId="478"/>
          <ac:spMkLst>
            <pc:docMk/>
            <pc:sldMk cId="2045529336" sldId="4961"/>
            <ac:spMk id="6" creationId="{8FE921BA-4013-8A71-0203-BF1E34F39426}"/>
          </ac:spMkLst>
        </pc:spChg>
        <pc:spChg chg="mod topLvl">
          <ac:chgData name="Potter, Jon" userId="c258a90c-a202-46b4-9f59-d5e77af51dd0" providerId="ADAL" clId="{48F4B549-225D-9746-B0D7-696A3DB8FF24}" dt="2024-05-14T02:08:34.110" v="9815" actId="14100"/>
          <ac:spMkLst>
            <pc:docMk/>
            <pc:sldMk cId="2045529336" sldId="4961"/>
            <ac:spMk id="7" creationId="{1000BA60-6A82-1325-FCB9-E32EFC5B97FB}"/>
          </ac:spMkLst>
        </pc:spChg>
        <pc:spChg chg="mod topLvl">
          <ac:chgData name="Potter, Jon" userId="c258a90c-a202-46b4-9f59-d5e77af51dd0" providerId="ADAL" clId="{48F4B549-225D-9746-B0D7-696A3DB8FF24}" dt="2024-05-14T02:06:15.249" v="9801" actId="164"/>
          <ac:spMkLst>
            <pc:docMk/>
            <pc:sldMk cId="2045529336" sldId="4961"/>
            <ac:spMk id="8" creationId="{537F9778-34CC-80E6-C361-6CFB6BFBE173}"/>
          </ac:spMkLst>
        </pc:spChg>
        <pc:spChg chg="mod topLvl">
          <ac:chgData name="Potter, Jon" userId="c258a90c-a202-46b4-9f59-d5e77af51dd0" providerId="ADAL" clId="{48F4B549-225D-9746-B0D7-696A3DB8FF24}" dt="2024-05-14T02:08:31.121" v="9814" actId="14100"/>
          <ac:spMkLst>
            <pc:docMk/>
            <pc:sldMk cId="2045529336" sldId="4961"/>
            <ac:spMk id="10" creationId="{702007F1-3236-B2DC-698A-EC93A82CB04C}"/>
          </ac:spMkLst>
        </pc:spChg>
        <pc:spChg chg="mod topLvl">
          <ac:chgData name="Potter, Jon" userId="c258a90c-a202-46b4-9f59-d5e77af51dd0" providerId="ADAL" clId="{48F4B549-225D-9746-B0D7-696A3DB8FF24}" dt="2024-05-14T02:06:27.692" v="9802" actId="164"/>
          <ac:spMkLst>
            <pc:docMk/>
            <pc:sldMk cId="2045529336" sldId="4961"/>
            <ac:spMk id="11" creationId="{A6549284-802E-6F48-96B7-93453F85521A}"/>
          </ac:spMkLst>
        </pc:spChg>
        <pc:spChg chg="del mod topLvl">
          <ac:chgData name="Potter, Jon" userId="c258a90c-a202-46b4-9f59-d5e77af51dd0" providerId="ADAL" clId="{48F4B549-225D-9746-B0D7-696A3DB8FF24}" dt="2024-05-14T02:05:04.862" v="9794" actId="478"/>
          <ac:spMkLst>
            <pc:docMk/>
            <pc:sldMk cId="2045529336" sldId="4961"/>
            <ac:spMk id="12" creationId="{72531C36-25CA-F28A-41B2-896592DBEFDE}"/>
          </ac:spMkLst>
        </pc:spChg>
        <pc:spChg chg="mod topLvl">
          <ac:chgData name="Potter, Jon" userId="c258a90c-a202-46b4-9f59-d5e77af51dd0" providerId="ADAL" clId="{48F4B549-225D-9746-B0D7-696A3DB8FF24}" dt="2024-05-14T02:05:17.506" v="9795" actId="164"/>
          <ac:spMkLst>
            <pc:docMk/>
            <pc:sldMk cId="2045529336" sldId="4961"/>
            <ac:spMk id="15" creationId="{56B7DE19-527B-7DFF-5ECF-C76D32954D67}"/>
          </ac:spMkLst>
        </pc:spChg>
        <pc:spChg chg="del mod">
          <ac:chgData name="Potter, Jon" userId="c258a90c-a202-46b4-9f59-d5e77af51dd0" providerId="ADAL" clId="{48F4B549-225D-9746-B0D7-696A3DB8FF24}" dt="2024-05-14T02:00:02.689" v="9745" actId="478"/>
          <ac:spMkLst>
            <pc:docMk/>
            <pc:sldMk cId="2045529336" sldId="4961"/>
            <ac:spMk id="16" creationId="{08F866BF-E322-BCD3-16D6-328C772A5B04}"/>
          </ac:spMkLst>
        </pc:spChg>
        <pc:spChg chg="add mod">
          <ac:chgData name="Potter, Jon" userId="c258a90c-a202-46b4-9f59-d5e77af51dd0" providerId="ADAL" clId="{48F4B549-225D-9746-B0D7-696A3DB8FF24}" dt="2024-05-14T02:08:28.325" v="9813" actId="14100"/>
          <ac:spMkLst>
            <pc:docMk/>
            <pc:sldMk cId="2045529336" sldId="4961"/>
            <ac:spMk id="17" creationId="{FDA1C64E-9F64-9D9C-4AB2-81BE41F9A477}"/>
          </ac:spMkLst>
        </pc:spChg>
        <pc:spChg chg="del">
          <ac:chgData name="Potter, Jon" userId="c258a90c-a202-46b4-9f59-d5e77af51dd0" providerId="ADAL" clId="{48F4B549-225D-9746-B0D7-696A3DB8FF24}" dt="2024-05-14T01:56:27.686" v="9679" actId="478"/>
          <ac:spMkLst>
            <pc:docMk/>
            <pc:sldMk cId="2045529336" sldId="4961"/>
            <ac:spMk id="290" creationId="{00000000-0000-0000-0000-000000000000}"/>
          </ac:spMkLst>
        </pc:spChg>
        <pc:spChg chg="del">
          <ac:chgData name="Potter, Jon" userId="c258a90c-a202-46b4-9f59-d5e77af51dd0" providerId="ADAL" clId="{48F4B549-225D-9746-B0D7-696A3DB8FF24}" dt="2024-05-14T01:56:29.123" v="9680" actId="478"/>
          <ac:spMkLst>
            <pc:docMk/>
            <pc:sldMk cId="2045529336" sldId="4961"/>
            <ac:spMk id="291" creationId="{00000000-0000-0000-0000-000000000000}"/>
          </ac:spMkLst>
        </pc:spChg>
        <pc:spChg chg="del">
          <ac:chgData name="Potter, Jon" userId="c258a90c-a202-46b4-9f59-d5e77af51dd0" providerId="ADAL" clId="{48F4B549-225D-9746-B0D7-696A3DB8FF24}" dt="2024-05-14T01:56:30.160" v="9681" actId="478"/>
          <ac:spMkLst>
            <pc:docMk/>
            <pc:sldMk cId="2045529336" sldId="4961"/>
            <ac:spMk id="292" creationId="{00000000-0000-0000-0000-000000000000}"/>
          </ac:spMkLst>
        </pc:spChg>
        <pc:grpChg chg="del mod">
          <ac:chgData name="Potter, Jon" userId="c258a90c-a202-46b4-9f59-d5e77af51dd0" providerId="ADAL" clId="{48F4B549-225D-9746-B0D7-696A3DB8FF24}" dt="2024-05-14T02:02:44.828" v="9778" actId="165"/>
          <ac:grpSpMkLst>
            <pc:docMk/>
            <pc:sldMk cId="2045529336" sldId="4961"/>
            <ac:grpSpMk id="2" creationId="{BBB54A62-A92D-71BC-FDFA-B607582E6589}"/>
          </ac:grpSpMkLst>
        </pc:grpChg>
        <pc:grpChg chg="add mod">
          <ac:chgData name="Potter, Jon" userId="c258a90c-a202-46b4-9f59-d5e77af51dd0" providerId="ADAL" clId="{48F4B549-225D-9746-B0D7-696A3DB8FF24}" dt="2024-05-14T02:07:43.759" v="9805" actId="164"/>
          <ac:grpSpMkLst>
            <pc:docMk/>
            <pc:sldMk cId="2045529336" sldId="4961"/>
            <ac:grpSpMk id="18" creationId="{0D361FD6-315E-650B-7B1D-92523BA25A18}"/>
          </ac:grpSpMkLst>
        </pc:grpChg>
        <pc:grpChg chg="add mod">
          <ac:chgData name="Potter, Jon" userId="c258a90c-a202-46b4-9f59-d5e77af51dd0" providerId="ADAL" clId="{48F4B549-225D-9746-B0D7-696A3DB8FF24}" dt="2024-05-14T02:06:15.249" v="9801" actId="164"/>
          <ac:grpSpMkLst>
            <pc:docMk/>
            <pc:sldMk cId="2045529336" sldId="4961"/>
            <ac:grpSpMk id="19" creationId="{6C471080-CBD3-E451-1A19-94EEE7FC508F}"/>
          </ac:grpSpMkLst>
        </pc:grpChg>
        <pc:grpChg chg="add mod">
          <ac:chgData name="Potter, Jon" userId="c258a90c-a202-46b4-9f59-d5e77af51dd0" providerId="ADAL" clId="{48F4B549-225D-9746-B0D7-696A3DB8FF24}" dt="2024-05-14T02:06:27.692" v="9802" actId="164"/>
          <ac:grpSpMkLst>
            <pc:docMk/>
            <pc:sldMk cId="2045529336" sldId="4961"/>
            <ac:grpSpMk id="20" creationId="{FE449E76-C345-B5A2-F2A1-3CCB0F853947}"/>
          </ac:grpSpMkLst>
        </pc:grpChg>
        <pc:grpChg chg="add mod">
          <ac:chgData name="Potter, Jon" userId="c258a90c-a202-46b4-9f59-d5e77af51dd0" providerId="ADAL" clId="{48F4B549-225D-9746-B0D7-696A3DB8FF24}" dt="2024-05-14T02:07:53.822" v="9807" actId="1076"/>
          <ac:grpSpMkLst>
            <pc:docMk/>
            <pc:sldMk cId="2045529336" sldId="4961"/>
            <ac:grpSpMk id="21" creationId="{266A84B2-949A-7AE5-0053-E9B0DD2C4509}"/>
          </ac:grpSpMkLst>
        </pc:grpChg>
        <pc:graphicFrameChg chg="del mod modGraphic">
          <ac:chgData name="Potter, Jon" userId="c258a90c-a202-46b4-9f59-d5e77af51dd0" providerId="ADAL" clId="{48F4B549-225D-9746-B0D7-696A3DB8FF24}" dt="2024-05-14T02:00:00.918" v="9744" actId="18245"/>
          <ac:graphicFrameMkLst>
            <pc:docMk/>
            <pc:sldMk cId="2045529336" sldId="4961"/>
            <ac:graphicFrameMk id="14" creationId="{3BE6C2F8-A456-7BB0-9825-7EF1C6F3171E}"/>
          </ac:graphicFrameMkLst>
        </pc:graphicFrameChg>
        <pc:picChg chg="mod">
          <ac:chgData name="Potter, Jon" userId="c258a90c-a202-46b4-9f59-d5e77af51dd0" providerId="ADAL" clId="{48F4B549-225D-9746-B0D7-696A3DB8FF24}" dt="2024-05-14T02:06:15.249" v="9801" actId="164"/>
          <ac:picMkLst>
            <pc:docMk/>
            <pc:sldMk cId="2045529336" sldId="4961"/>
            <ac:picMk id="3" creationId="{611F640C-D597-D27C-3F56-C162B5E2DE46}"/>
          </ac:picMkLst>
        </pc:picChg>
        <pc:picChg chg="mod">
          <ac:chgData name="Potter, Jon" userId="c258a90c-a202-46b4-9f59-d5e77af51dd0" providerId="ADAL" clId="{48F4B549-225D-9746-B0D7-696A3DB8FF24}" dt="2024-05-14T02:06:27.692" v="9802" actId="164"/>
          <ac:picMkLst>
            <pc:docMk/>
            <pc:sldMk cId="2045529336" sldId="4961"/>
            <ac:picMk id="9" creationId="{24B5873D-217D-0F92-A138-B7220C5D2241}"/>
          </ac:picMkLst>
        </pc:picChg>
        <pc:picChg chg="mod">
          <ac:chgData name="Potter, Jon" userId="c258a90c-a202-46b4-9f59-d5e77af51dd0" providerId="ADAL" clId="{48F4B549-225D-9746-B0D7-696A3DB8FF24}" dt="2024-05-14T02:07:43.759" v="9805" actId="164"/>
          <ac:picMkLst>
            <pc:docMk/>
            <pc:sldMk cId="2045529336" sldId="4961"/>
            <ac:picMk id="13" creationId="{310CCF51-5A21-07F1-A740-A5B29CCB0073}"/>
          </ac:picMkLst>
        </pc:picChg>
        <pc:picChg chg="add del mod">
          <ac:chgData name="Potter, Jon" userId="c258a90c-a202-46b4-9f59-d5e77af51dd0" providerId="ADAL" clId="{48F4B549-225D-9746-B0D7-696A3DB8FF24}" dt="2024-05-14T02:18:32.156" v="9876" actId="21"/>
          <ac:picMkLst>
            <pc:docMk/>
            <pc:sldMk cId="2045529336" sldId="4961"/>
            <ac:picMk id="23" creationId="{D6531F67-1D89-9599-AE37-E346C4F67C8A}"/>
          </ac:picMkLst>
        </pc:picChg>
      </pc:sldChg>
      <pc:sldChg chg="addSp delSp modSp add mod modTransition modClrScheme modAnim chgLayout">
        <pc:chgData name="Potter, Jon" userId="c258a90c-a202-46b4-9f59-d5e77af51dd0" providerId="ADAL" clId="{48F4B549-225D-9746-B0D7-696A3DB8FF24}" dt="2024-05-16T20:01:58.581" v="14511"/>
        <pc:sldMkLst>
          <pc:docMk/>
          <pc:sldMk cId="1226375785" sldId="4962"/>
        </pc:sldMkLst>
        <pc:spChg chg="add mod ord">
          <ac:chgData name="Potter, Jon" userId="c258a90c-a202-46b4-9f59-d5e77af51dd0" providerId="ADAL" clId="{48F4B549-225D-9746-B0D7-696A3DB8FF24}" dt="2024-05-14T02:09:40.568" v="9824" actId="700"/>
          <ac:spMkLst>
            <pc:docMk/>
            <pc:sldMk cId="1226375785" sldId="4962"/>
            <ac:spMk id="2" creationId="{41F6242E-D9BE-6DC7-205F-8DB1B1CFA21A}"/>
          </ac:spMkLst>
        </pc:spChg>
        <pc:spChg chg="add del mod ord">
          <ac:chgData name="Potter, Jon" userId="c258a90c-a202-46b4-9f59-d5e77af51dd0" providerId="ADAL" clId="{48F4B549-225D-9746-B0D7-696A3DB8FF24}" dt="2024-05-14T02:13:25.643" v="9855" actId="478"/>
          <ac:spMkLst>
            <pc:docMk/>
            <pc:sldMk cId="1226375785" sldId="4962"/>
            <ac:spMk id="3" creationId="{8583334A-5CA1-2889-6331-9844F0F0F5CD}"/>
          </ac:spMkLst>
        </pc:spChg>
        <pc:spChg chg="mod ord">
          <ac:chgData name="Potter, Jon" userId="c258a90c-a202-46b4-9f59-d5e77af51dd0" providerId="ADAL" clId="{48F4B549-225D-9746-B0D7-696A3DB8FF24}" dt="2024-05-14T02:09:40.568" v="9824" actId="700"/>
          <ac:spMkLst>
            <pc:docMk/>
            <pc:sldMk cId="1226375785" sldId="4962"/>
            <ac:spMk id="4" creationId="{247D0842-AC2E-6D53-63D3-CB023B2E315B}"/>
          </ac:spMkLst>
        </pc:spChg>
        <pc:spChg chg="mod ord">
          <ac:chgData name="Potter, Jon" userId="c258a90c-a202-46b4-9f59-d5e77af51dd0" providerId="ADAL" clId="{48F4B549-225D-9746-B0D7-696A3DB8FF24}" dt="2024-05-14T02:09:40.568" v="9824" actId="700"/>
          <ac:spMkLst>
            <pc:docMk/>
            <pc:sldMk cId="1226375785" sldId="4962"/>
            <ac:spMk id="5" creationId="{D6269E8E-60C9-79E6-629C-9321095C1452}"/>
          </ac:spMkLst>
        </pc:spChg>
        <pc:spChg chg="mod">
          <ac:chgData name="Potter, Jon" userId="c258a90c-a202-46b4-9f59-d5e77af51dd0" providerId="ADAL" clId="{48F4B549-225D-9746-B0D7-696A3DB8FF24}" dt="2024-05-14T02:09:45.841" v="9825"/>
          <ac:spMkLst>
            <pc:docMk/>
            <pc:sldMk cId="1226375785" sldId="4962"/>
            <ac:spMk id="7" creationId="{93D78D3F-6A54-CCD4-A068-6DB309E3B46E}"/>
          </ac:spMkLst>
        </pc:spChg>
        <pc:spChg chg="mod">
          <ac:chgData name="Potter, Jon" userId="c258a90c-a202-46b4-9f59-d5e77af51dd0" providerId="ADAL" clId="{48F4B549-225D-9746-B0D7-696A3DB8FF24}" dt="2024-05-14T02:09:45.841" v="9825"/>
          <ac:spMkLst>
            <pc:docMk/>
            <pc:sldMk cId="1226375785" sldId="4962"/>
            <ac:spMk id="8" creationId="{821495DB-1A9A-9D21-2835-14354F997077}"/>
          </ac:spMkLst>
        </pc:spChg>
        <pc:spChg chg="del mod ord">
          <ac:chgData name="Potter, Jon" userId="c258a90c-a202-46b4-9f59-d5e77af51dd0" providerId="ADAL" clId="{48F4B549-225D-9746-B0D7-696A3DB8FF24}" dt="2024-05-14T02:10:01.542" v="9829" actId="478"/>
          <ac:spMkLst>
            <pc:docMk/>
            <pc:sldMk cId="1226375785" sldId="4962"/>
            <ac:spMk id="11" creationId="{4CAFC3FB-F950-9F79-481D-418D1099312C}"/>
          </ac:spMkLst>
        </pc:spChg>
        <pc:spChg chg="add del mod">
          <ac:chgData name="Potter, Jon" userId="c258a90c-a202-46b4-9f59-d5e77af51dd0" providerId="ADAL" clId="{48F4B549-225D-9746-B0D7-696A3DB8FF24}" dt="2024-05-14T02:13:28.227" v="9856" actId="478"/>
          <ac:spMkLst>
            <pc:docMk/>
            <pc:sldMk cId="1226375785" sldId="4962"/>
            <ac:spMk id="14" creationId="{8A00521D-0700-3E96-C05F-8558728F2A21}"/>
          </ac:spMkLst>
        </pc:spChg>
        <pc:spChg chg="mod">
          <ac:chgData name="Potter, Jon" userId="c258a90c-a202-46b4-9f59-d5e77af51dd0" providerId="ADAL" clId="{48F4B549-225D-9746-B0D7-696A3DB8FF24}" dt="2024-05-14T02:14:14.542" v="9862" actId="18245"/>
          <ac:spMkLst>
            <pc:docMk/>
            <pc:sldMk cId="1226375785" sldId="4962"/>
            <ac:spMk id="16" creationId="{BF6849BA-8C60-C310-6431-67B0EC1E9FF5}"/>
          </ac:spMkLst>
        </pc:spChg>
        <pc:spChg chg="mod">
          <ac:chgData name="Potter, Jon" userId="c258a90c-a202-46b4-9f59-d5e77af51dd0" providerId="ADAL" clId="{48F4B549-225D-9746-B0D7-696A3DB8FF24}" dt="2024-05-14T02:14:14.542" v="9862" actId="18245"/>
          <ac:spMkLst>
            <pc:docMk/>
            <pc:sldMk cId="1226375785" sldId="4962"/>
            <ac:spMk id="17" creationId="{7701A180-D7C9-003C-9FEA-A10F372FA546}"/>
          </ac:spMkLst>
        </pc:spChg>
        <pc:spChg chg="del mod ord">
          <ac:chgData name="Potter, Jon" userId="c258a90c-a202-46b4-9f59-d5e77af51dd0" providerId="ADAL" clId="{48F4B549-225D-9746-B0D7-696A3DB8FF24}" dt="2024-05-14T02:09:40.568" v="9824" actId="700"/>
          <ac:spMkLst>
            <pc:docMk/>
            <pc:sldMk cId="1226375785" sldId="4962"/>
            <ac:spMk id="18" creationId="{D382E85A-603D-782D-0407-2B0D0E6B8D74}"/>
          </ac:spMkLst>
        </pc:spChg>
        <pc:spChg chg="mod">
          <ac:chgData name="Potter, Jon" userId="c258a90c-a202-46b4-9f59-d5e77af51dd0" providerId="ADAL" clId="{48F4B549-225D-9746-B0D7-696A3DB8FF24}" dt="2024-05-14T02:14:14.542" v="9862" actId="18245"/>
          <ac:spMkLst>
            <pc:docMk/>
            <pc:sldMk cId="1226375785" sldId="4962"/>
            <ac:spMk id="19" creationId="{F3D6C0A7-36C1-5127-036C-B1724CB1604F}"/>
          </ac:spMkLst>
        </pc:spChg>
        <pc:spChg chg="mod">
          <ac:chgData name="Potter, Jon" userId="c258a90c-a202-46b4-9f59-d5e77af51dd0" providerId="ADAL" clId="{48F4B549-225D-9746-B0D7-696A3DB8FF24}" dt="2024-05-14T02:13:59.762" v="9859" actId="18245"/>
          <ac:spMkLst>
            <pc:docMk/>
            <pc:sldMk cId="1226375785" sldId="4962"/>
            <ac:spMk id="20" creationId="{B83AB81B-B5DD-D65B-97C8-B3DB0701ECBD}"/>
          </ac:spMkLst>
        </pc:spChg>
        <pc:spChg chg="mod">
          <ac:chgData name="Potter, Jon" userId="c258a90c-a202-46b4-9f59-d5e77af51dd0" providerId="ADAL" clId="{48F4B549-225D-9746-B0D7-696A3DB8FF24}" dt="2024-05-14T02:19:33.768" v="9888" actId="14100"/>
          <ac:spMkLst>
            <pc:docMk/>
            <pc:sldMk cId="1226375785" sldId="4962"/>
            <ac:spMk id="22" creationId="{5B9A50D7-C0E3-CBBF-6A71-757DE86F3749}"/>
          </ac:spMkLst>
        </pc:spChg>
        <pc:spChg chg="mod">
          <ac:chgData name="Potter, Jon" userId="c258a90c-a202-46b4-9f59-d5e77af51dd0" providerId="ADAL" clId="{48F4B549-225D-9746-B0D7-696A3DB8FF24}" dt="2024-05-14T02:14:29.441" v="9866" actId="18245"/>
          <ac:spMkLst>
            <pc:docMk/>
            <pc:sldMk cId="1226375785" sldId="4962"/>
            <ac:spMk id="23" creationId="{CCA42F5A-0ACC-7848-2004-2454874F905F}"/>
          </ac:spMkLst>
        </pc:spChg>
        <pc:spChg chg="del mod">
          <ac:chgData name="Potter, Jon" userId="c258a90c-a202-46b4-9f59-d5e77af51dd0" providerId="ADAL" clId="{48F4B549-225D-9746-B0D7-696A3DB8FF24}" dt="2024-05-14T02:20:44.372" v="9897" actId="478"/>
          <ac:spMkLst>
            <pc:docMk/>
            <pc:sldMk cId="1226375785" sldId="4962"/>
            <ac:spMk id="24" creationId="{E6172E1A-67DE-C22F-EB36-05FDF5450BE1}"/>
          </ac:spMkLst>
        </pc:spChg>
        <pc:spChg chg="del mod">
          <ac:chgData name="Potter, Jon" userId="c258a90c-a202-46b4-9f59-d5e77af51dd0" providerId="ADAL" clId="{48F4B549-225D-9746-B0D7-696A3DB8FF24}" dt="2024-05-14T02:20:46.503" v="9898" actId="478"/>
          <ac:spMkLst>
            <pc:docMk/>
            <pc:sldMk cId="1226375785" sldId="4962"/>
            <ac:spMk id="25" creationId="{61327117-E511-15F1-293C-8B0F08B15EB0}"/>
          </ac:spMkLst>
        </pc:spChg>
        <pc:spChg chg="mod">
          <ac:chgData name="Potter, Jon" userId="c258a90c-a202-46b4-9f59-d5e77af51dd0" providerId="ADAL" clId="{48F4B549-225D-9746-B0D7-696A3DB8FF24}" dt="2024-05-16T20:01:52.718" v="14510"/>
          <ac:spMkLst>
            <pc:docMk/>
            <pc:sldMk cId="1226375785" sldId="4962"/>
            <ac:spMk id="32" creationId="{1AADC24C-CF80-B556-43F0-224213C1A40B}"/>
          </ac:spMkLst>
        </pc:spChg>
        <pc:spChg chg="mod">
          <ac:chgData name="Potter, Jon" userId="c258a90c-a202-46b4-9f59-d5e77af51dd0" providerId="ADAL" clId="{48F4B549-225D-9746-B0D7-696A3DB8FF24}" dt="2024-05-16T20:01:52.718" v="14510"/>
          <ac:spMkLst>
            <pc:docMk/>
            <pc:sldMk cId="1226375785" sldId="4962"/>
            <ac:spMk id="33" creationId="{BBA32604-A02B-DE59-0B40-8E20B3EA8E76}"/>
          </ac:spMkLst>
        </pc:spChg>
        <pc:grpChg chg="add del mod">
          <ac:chgData name="Potter, Jon" userId="c258a90c-a202-46b4-9f59-d5e77af51dd0" providerId="ADAL" clId="{48F4B549-225D-9746-B0D7-696A3DB8FF24}" dt="2024-05-16T20:01:52.065" v="14509" actId="478"/>
          <ac:grpSpMkLst>
            <pc:docMk/>
            <pc:sldMk cId="1226375785" sldId="4962"/>
            <ac:grpSpMk id="6" creationId="{37CC96D1-90F5-9F61-6DD2-FE10886CAC9D}"/>
          </ac:grpSpMkLst>
        </pc:grpChg>
        <pc:grpChg chg="mod">
          <ac:chgData name="Potter, Jon" userId="c258a90c-a202-46b4-9f59-d5e77af51dd0" providerId="ADAL" clId="{48F4B549-225D-9746-B0D7-696A3DB8FF24}" dt="2024-05-14T02:14:14.542" v="9862" actId="18245"/>
          <ac:grpSpMkLst>
            <pc:docMk/>
            <pc:sldMk cId="1226375785" sldId="4962"/>
            <ac:grpSpMk id="15" creationId="{1D3CABE8-1CF5-381B-740C-611B8E3722E4}"/>
          </ac:grpSpMkLst>
        </pc:grpChg>
        <pc:grpChg chg="mod">
          <ac:chgData name="Potter, Jon" userId="c258a90c-a202-46b4-9f59-d5e77af51dd0" providerId="ADAL" clId="{48F4B549-225D-9746-B0D7-696A3DB8FF24}" dt="2024-05-14T02:19:59.633" v="9893" actId="164"/>
          <ac:grpSpMkLst>
            <pc:docMk/>
            <pc:sldMk cId="1226375785" sldId="4962"/>
            <ac:grpSpMk id="21" creationId="{E7FA0071-65E1-C516-4041-F92957B41543}"/>
          </ac:grpSpMkLst>
        </pc:grpChg>
        <pc:grpChg chg="add mod">
          <ac:chgData name="Potter, Jon" userId="c258a90c-a202-46b4-9f59-d5e77af51dd0" providerId="ADAL" clId="{48F4B549-225D-9746-B0D7-696A3DB8FF24}" dt="2024-05-14T02:20:03.828" v="9894" actId="1076"/>
          <ac:grpSpMkLst>
            <pc:docMk/>
            <pc:sldMk cId="1226375785" sldId="4962"/>
            <ac:grpSpMk id="30" creationId="{F9BE342E-2E23-D35E-70B3-E1D62C31B127}"/>
          </ac:grpSpMkLst>
        </pc:grpChg>
        <pc:grpChg chg="add mod">
          <ac:chgData name="Potter, Jon" userId="c258a90c-a202-46b4-9f59-d5e77af51dd0" providerId="ADAL" clId="{48F4B549-225D-9746-B0D7-696A3DB8FF24}" dt="2024-05-16T20:01:52.718" v="14510"/>
          <ac:grpSpMkLst>
            <pc:docMk/>
            <pc:sldMk cId="1226375785" sldId="4962"/>
            <ac:grpSpMk id="31" creationId="{CDE00A61-5D56-FAA0-F299-FCC5726CD958}"/>
          </ac:grpSpMkLst>
        </pc:grpChg>
        <pc:graphicFrameChg chg="add del mod modGraphic">
          <ac:chgData name="Potter, Jon" userId="c258a90c-a202-46b4-9f59-d5e77af51dd0" providerId="ADAL" clId="{48F4B549-225D-9746-B0D7-696A3DB8FF24}" dt="2024-05-14T02:14:29.441" v="9866" actId="18245"/>
          <ac:graphicFrameMkLst>
            <pc:docMk/>
            <pc:sldMk cId="1226375785" sldId="4962"/>
            <ac:graphicFrameMk id="10" creationId="{EC63D695-CDFD-06B9-FB94-A291590BC309}"/>
          </ac:graphicFrameMkLst>
        </pc:graphicFrameChg>
        <pc:picChg chg="mod">
          <ac:chgData name="Potter, Jon" userId="c258a90c-a202-46b4-9f59-d5e77af51dd0" providerId="ADAL" clId="{48F4B549-225D-9746-B0D7-696A3DB8FF24}" dt="2024-05-14T02:09:45.841" v="9825"/>
          <ac:picMkLst>
            <pc:docMk/>
            <pc:sldMk cId="1226375785" sldId="4962"/>
            <ac:picMk id="9" creationId="{5720DC04-06CE-63DE-2156-F57C27CFC644}"/>
          </ac:picMkLst>
        </pc:picChg>
        <pc:picChg chg="del">
          <ac:chgData name="Potter, Jon" userId="c258a90c-a202-46b4-9f59-d5e77af51dd0" providerId="ADAL" clId="{48F4B549-225D-9746-B0D7-696A3DB8FF24}" dt="2024-05-14T02:09:31.654" v="9823" actId="478"/>
          <ac:picMkLst>
            <pc:docMk/>
            <pc:sldMk cId="1226375785" sldId="4962"/>
            <ac:picMk id="13" creationId="{B3A4F2BD-9371-FA69-5540-EBDA5C900BFA}"/>
          </ac:picMkLst>
        </pc:picChg>
        <pc:picChg chg="add mod">
          <ac:chgData name="Potter, Jon" userId="c258a90c-a202-46b4-9f59-d5e77af51dd0" providerId="ADAL" clId="{48F4B549-225D-9746-B0D7-696A3DB8FF24}" dt="2024-05-14T02:19:59.633" v="9893" actId="164"/>
          <ac:picMkLst>
            <pc:docMk/>
            <pc:sldMk cId="1226375785" sldId="4962"/>
            <ac:picMk id="27" creationId="{8C267663-28A3-9D06-9816-7EAFEEA842CC}"/>
          </ac:picMkLst>
        </pc:picChg>
        <pc:picChg chg="add del mod">
          <ac:chgData name="Potter, Jon" userId="c258a90c-a202-46b4-9f59-d5e77af51dd0" providerId="ADAL" clId="{48F4B549-225D-9746-B0D7-696A3DB8FF24}" dt="2024-05-14T02:18:36.748" v="9877" actId="478"/>
          <ac:picMkLst>
            <pc:docMk/>
            <pc:sldMk cId="1226375785" sldId="4962"/>
            <ac:picMk id="28" creationId="{910C2299-EF7A-CA9B-FC0C-65A51C49DBB4}"/>
          </ac:picMkLst>
        </pc:picChg>
        <pc:picChg chg="add del mod">
          <ac:chgData name="Potter, Jon" userId="c258a90c-a202-46b4-9f59-d5e77af51dd0" providerId="ADAL" clId="{48F4B549-225D-9746-B0D7-696A3DB8FF24}" dt="2024-05-14T02:20:44.372" v="9897" actId="478"/>
          <ac:picMkLst>
            <pc:docMk/>
            <pc:sldMk cId="1226375785" sldId="4962"/>
            <ac:picMk id="29" creationId="{867D490A-4A78-485C-EE8C-D4E3FE2958B1}"/>
          </ac:picMkLst>
        </pc:picChg>
        <pc:picChg chg="mod">
          <ac:chgData name="Potter, Jon" userId="c258a90c-a202-46b4-9f59-d5e77af51dd0" providerId="ADAL" clId="{48F4B549-225D-9746-B0D7-696A3DB8FF24}" dt="2024-05-16T20:01:52.718" v="14510"/>
          <ac:picMkLst>
            <pc:docMk/>
            <pc:sldMk cId="1226375785" sldId="4962"/>
            <ac:picMk id="34" creationId="{A0159ADF-C940-9F4F-E255-73B7101E35CD}"/>
          </ac:picMkLst>
        </pc:picChg>
      </pc:sldChg>
      <pc:sldChg chg="addSp delSp modSp add modAnim">
        <pc:chgData name="Potter, Jon" userId="c258a90c-a202-46b4-9f59-d5e77af51dd0" providerId="ADAL" clId="{48F4B549-225D-9746-B0D7-696A3DB8FF24}" dt="2024-05-14T02:21:46.418" v="9903"/>
        <pc:sldMkLst>
          <pc:docMk/>
          <pc:sldMk cId="2359955701" sldId="4963"/>
        </pc:sldMkLst>
        <pc:spChg chg="mod topLvl">
          <ac:chgData name="Potter, Jon" userId="c258a90c-a202-46b4-9f59-d5e77af51dd0" providerId="ADAL" clId="{48F4B549-225D-9746-B0D7-696A3DB8FF24}" dt="2024-05-14T02:21:31.070" v="9901" actId="165"/>
          <ac:spMkLst>
            <pc:docMk/>
            <pc:sldMk cId="2359955701" sldId="4963"/>
            <ac:spMk id="22" creationId="{5B9A50D7-C0E3-CBBF-6A71-757DE86F3749}"/>
          </ac:spMkLst>
        </pc:spChg>
        <pc:spChg chg="mod topLvl">
          <ac:chgData name="Potter, Jon" userId="c258a90c-a202-46b4-9f59-d5e77af51dd0" providerId="ADAL" clId="{48F4B549-225D-9746-B0D7-696A3DB8FF24}" dt="2024-05-14T02:21:31.070" v="9901" actId="165"/>
          <ac:spMkLst>
            <pc:docMk/>
            <pc:sldMk cId="2359955701" sldId="4963"/>
            <ac:spMk id="23" creationId="{CCA42F5A-0ACC-7848-2004-2454874F905F}"/>
          </ac:spMkLst>
        </pc:spChg>
        <pc:spChg chg="mod topLvl">
          <ac:chgData name="Potter, Jon" userId="c258a90c-a202-46b4-9f59-d5e77af51dd0" providerId="ADAL" clId="{48F4B549-225D-9746-B0D7-696A3DB8FF24}" dt="2024-05-14T02:21:43.232" v="9902" actId="164"/>
          <ac:spMkLst>
            <pc:docMk/>
            <pc:sldMk cId="2359955701" sldId="4963"/>
            <ac:spMk id="24" creationId="{E6172E1A-67DE-C22F-EB36-05FDF5450BE1}"/>
          </ac:spMkLst>
        </pc:spChg>
        <pc:spChg chg="mod topLvl">
          <ac:chgData name="Potter, Jon" userId="c258a90c-a202-46b4-9f59-d5e77af51dd0" providerId="ADAL" clId="{48F4B549-225D-9746-B0D7-696A3DB8FF24}" dt="2024-05-14T02:21:43.232" v="9902" actId="164"/>
          <ac:spMkLst>
            <pc:docMk/>
            <pc:sldMk cId="2359955701" sldId="4963"/>
            <ac:spMk id="25" creationId="{61327117-E511-15F1-293C-8B0F08B15EB0}"/>
          </ac:spMkLst>
        </pc:spChg>
        <pc:grpChg chg="add mod">
          <ac:chgData name="Potter, Jon" userId="c258a90c-a202-46b4-9f59-d5e77af51dd0" providerId="ADAL" clId="{48F4B549-225D-9746-B0D7-696A3DB8FF24}" dt="2024-05-14T02:21:43.232" v="9902" actId="164"/>
          <ac:grpSpMkLst>
            <pc:docMk/>
            <pc:sldMk cId="2359955701" sldId="4963"/>
            <ac:grpSpMk id="3" creationId="{DF3BA52E-5A46-AA7D-81CE-684E5A5ADCF1}"/>
          </ac:grpSpMkLst>
        </pc:grpChg>
        <pc:grpChg chg="del mod topLvl">
          <ac:chgData name="Potter, Jon" userId="c258a90c-a202-46b4-9f59-d5e77af51dd0" providerId="ADAL" clId="{48F4B549-225D-9746-B0D7-696A3DB8FF24}" dt="2024-05-14T02:21:31.070" v="9901" actId="165"/>
          <ac:grpSpMkLst>
            <pc:docMk/>
            <pc:sldMk cId="2359955701" sldId="4963"/>
            <ac:grpSpMk id="21" creationId="{E7FA0071-65E1-C516-4041-F92957B41543}"/>
          </ac:grpSpMkLst>
        </pc:grpChg>
        <pc:grpChg chg="del">
          <ac:chgData name="Potter, Jon" userId="c258a90c-a202-46b4-9f59-d5e77af51dd0" providerId="ADAL" clId="{48F4B549-225D-9746-B0D7-696A3DB8FF24}" dt="2024-05-14T02:21:18.416" v="9900" actId="165"/>
          <ac:grpSpMkLst>
            <pc:docMk/>
            <pc:sldMk cId="2359955701" sldId="4963"/>
            <ac:grpSpMk id="30" creationId="{F9BE342E-2E23-D35E-70B3-E1D62C31B127}"/>
          </ac:grpSpMkLst>
        </pc:grpChg>
        <pc:picChg chg="mod topLvl">
          <ac:chgData name="Potter, Jon" userId="c258a90c-a202-46b4-9f59-d5e77af51dd0" providerId="ADAL" clId="{48F4B549-225D-9746-B0D7-696A3DB8FF24}" dt="2024-05-14T02:21:18.416" v="9900" actId="165"/>
          <ac:picMkLst>
            <pc:docMk/>
            <pc:sldMk cId="2359955701" sldId="4963"/>
            <ac:picMk id="27" creationId="{8C267663-28A3-9D06-9816-7EAFEEA842CC}"/>
          </ac:picMkLst>
        </pc:picChg>
        <pc:picChg chg="mod topLvl">
          <ac:chgData name="Potter, Jon" userId="c258a90c-a202-46b4-9f59-d5e77af51dd0" providerId="ADAL" clId="{48F4B549-225D-9746-B0D7-696A3DB8FF24}" dt="2024-05-14T02:21:43.232" v="9902" actId="164"/>
          <ac:picMkLst>
            <pc:docMk/>
            <pc:sldMk cId="2359955701" sldId="4963"/>
            <ac:picMk id="29" creationId="{867D490A-4A78-485C-EE8C-D4E3FE2958B1}"/>
          </ac:picMkLst>
        </pc:picChg>
      </pc:sldChg>
      <pc:sldChg chg="addSp delSp modSp add mod delAnim modAnim">
        <pc:chgData name="Potter, Jon" userId="c258a90c-a202-46b4-9f59-d5e77af51dd0" providerId="ADAL" clId="{48F4B549-225D-9746-B0D7-696A3DB8FF24}" dt="2024-05-16T20:10:16.318" v="14517"/>
        <pc:sldMkLst>
          <pc:docMk/>
          <pc:sldMk cId="607618276" sldId="4964"/>
        </pc:sldMkLst>
        <pc:spChg chg="mod">
          <ac:chgData name="Potter, Jon" userId="c258a90c-a202-46b4-9f59-d5e77af51dd0" providerId="ADAL" clId="{48F4B549-225D-9746-B0D7-696A3DB8FF24}" dt="2024-05-14T13:11:41.504" v="9962"/>
          <ac:spMkLst>
            <pc:docMk/>
            <pc:sldMk cId="607618276" sldId="4964"/>
            <ac:spMk id="3" creationId="{7AA75338-4CE8-F01F-B2DD-B1682B4AF8D5}"/>
          </ac:spMkLst>
        </pc:spChg>
        <pc:spChg chg="add del">
          <ac:chgData name="Potter, Jon" userId="c258a90c-a202-46b4-9f59-d5e77af51dd0" providerId="ADAL" clId="{48F4B549-225D-9746-B0D7-696A3DB8FF24}" dt="2024-05-14T13:28:33.159" v="10172" actId="478"/>
          <ac:spMkLst>
            <pc:docMk/>
            <pc:sldMk cId="607618276" sldId="4964"/>
            <ac:spMk id="6" creationId="{CF2146F4-3242-7535-E5B4-5EAD8A6A2428}"/>
          </ac:spMkLst>
        </pc:spChg>
        <pc:spChg chg="del mod">
          <ac:chgData name="Potter, Jon" userId="c258a90c-a202-46b4-9f59-d5e77af51dd0" providerId="ADAL" clId="{48F4B549-225D-9746-B0D7-696A3DB8FF24}" dt="2024-05-14T13:14:21.246" v="10019" actId="478"/>
          <ac:spMkLst>
            <pc:docMk/>
            <pc:sldMk cId="607618276" sldId="4964"/>
            <ac:spMk id="7" creationId="{7C4712EB-1338-DC15-4848-5BE83820D25A}"/>
          </ac:spMkLst>
        </pc:spChg>
        <pc:spChg chg="mod">
          <ac:chgData name="Potter, Jon" userId="c258a90c-a202-46b4-9f59-d5e77af51dd0" providerId="ADAL" clId="{48F4B549-225D-9746-B0D7-696A3DB8FF24}" dt="2024-05-14T13:11:41.504" v="9962"/>
          <ac:spMkLst>
            <pc:docMk/>
            <pc:sldMk cId="607618276" sldId="4964"/>
            <ac:spMk id="9" creationId="{08F52B33-2B4E-FFA7-4F73-ADE51CA9CAF2}"/>
          </ac:spMkLst>
        </pc:spChg>
        <pc:spChg chg="add del mod">
          <ac:chgData name="Potter, Jon" userId="c258a90c-a202-46b4-9f59-d5e77af51dd0" providerId="ADAL" clId="{48F4B549-225D-9746-B0D7-696A3DB8FF24}" dt="2024-05-14T13:14:05.076" v="9989" actId="478"/>
          <ac:spMkLst>
            <pc:docMk/>
            <pc:sldMk cId="607618276" sldId="4964"/>
            <ac:spMk id="11" creationId="{61F1AE31-6310-5147-E86B-948615E5467B}"/>
          </ac:spMkLst>
        </pc:spChg>
        <pc:spChg chg="add del mod">
          <ac:chgData name="Potter, Jon" userId="c258a90c-a202-46b4-9f59-d5e77af51dd0" providerId="ADAL" clId="{48F4B549-225D-9746-B0D7-696A3DB8FF24}" dt="2024-05-14T13:14:02.155" v="9988" actId="478"/>
          <ac:spMkLst>
            <pc:docMk/>
            <pc:sldMk cId="607618276" sldId="4964"/>
            <ac:spMk id="12" creationId="{3B3C30B5-3EB8-85DD-E6BF-3936EE69FC5B}"/>
          </ac:spMkLst>
        </pc:spChg>
        <pc:spChg chg="mod">
          <ac:chgData name="Potter, Jon" userId="c258a90c-a202-46b4-9f59-d5e77af51dd0" providerId="ADAL" clId="{48F4B549-225D-9746-B0D7-696A3DB8FF24}" dt="2024-05-14T13:12:12.289" v="9966"/>
          <ac:spMkLst>
            <pc:docMk/>
            <pc:sldMk cId="607618276" sldId="4964"/>
            <ac:spMk id="14" creationId="{C1F97923-5516-3F3B-C764-64BA8CBD0B29}"/>
          </ac:spMkLst>
        </pc:spChg>
        <pc:spChg chg="mod">
          <ac:chgData name="Potter, Jon" userId="c258a90c-a202-46b4-9f59-d5e77af51dd0" providerId="ADAL" clId="{48F4B549-225D-9746-B0D7-696A3DB8FF24}" dt="2024-05-14T13:12:12.289" v="9966"/>
          <ac:spMkLst>
            <pc:docMk/>
            <pc:sldMk cId="607618276" sldId="4964"/>
            <ac:spMk id="15" creationId="{447A52B6-C4C7-563A-BDAF-0285302D7F7E}"/>
          </ac:spMkLst>
        </pc:spChg>
        <pc:spChg chg="add del mod">
          <ac:chgData name="Potter, Jon" userId="c258a90c-a202-46b4-9f59-d5e77af51dd0" providerId="ADAL" clId="{48F4B549-225D-9746-B0D7-696A3DB8FF24}" dt="2024-05-14T13:14:23.221" v="10020" actId="478"/>
          <ac:spMkLst>
            <pc:docMk/>
            <pc:sldMk cId="607618276" sldId="4964"/>
            <ac:spMk id="20" creationId="{7D0E0D9E-7B1E-9362-FCCE-3B456A38A46C}"/>
          </ac:spMkLst>
        </pc:spChg>
        <pc:spChg chg="mod topLvl">
          <ac:chgData name="Potter, Jon" userId="c258a90c-a202-46b4-9f59-d5e77af51dd0" providerId="ADAL" clId="{48F4B549-225D-9746-B0D7-696A3DB8FF24}" dt="2024-05-14T13:21:26" v="10122" actId="207"/>
          <ac:spMkLst>
            <pc:docMk/>
            <pc:sldMk cId="607618276" sldId="4964"/>
            <ac:spMk id="22" creationId="{B26EF36C-E08B-3E80-97B2-9A78C9F83891}"/>
          </ac:spMkLst>
        </pc:spChg>
        <pc:spChg chg="mod topLvl">
          <ac:chgData name="Potter, Jon" userId="c258a90c-a202-46b4-9f59-d5e77af51dd0" providerId="ADAL" clId="{48F4B549-225D-9746-B0D7-696A3DB8FF24}" dt="2024-05-14T13:18:36.877" v="10121" actId="164"/>
          <ac:spMkLst>
            <pc:docMk/>
            <pc:sldMk cId="607618276" sldId="4964"/>
            <ac:spMk id="23" creationId="{64752029-1743-D9A2-66CC-FE1E48FDDD9B}"/>
          </ac:spMkLst>
        </pc:spChg>
        <pc:spChg chg="mod topLvl">
          <ac:chgData name="Potter, Jon" userId="c258a90c-a202-46b4-9f59-d5e77af51dd0" providerId="ADAL" clId="{48F4B549-225D-9746-B0D7-696A3DB8FF24}" dt="2024-05-14T13:29:17.180" v="10188" actId="164"/>
          <ac:spMkLst>
            <pc:docMk/>
            <pc:sldMk cId="607618276" sldId="4964"/>
            <ac:spMk id="24" creationId="{52607CAE-F223-5576-4790-DF851C97EDBA}"/>
          </ac:spMkLst>
        </pc:spChg>
        <pc:spChg chg="mod topLvl">
          <ac:chgData name="Potter, Jon" userId="c258a90c-a202-46b4-9f59-d5e77af51dd0" providerId="ADAL" clId="{48F4B549-225D-9746-B0D7-696A3DB8FF24}" dt="2024-05-14T13:29:17.180" v="10188" actId="164"/>
          <ac:spMkLst>
            <pc:docMk/>
            <pc:sldMk cId="607618276" sldId="4964"/>
            <ac:spMk id="25" creationId="{635C47FE-6ED2-C921-0613-04B221A833B6}"/>
          </ac:spMkLst>
        </pc:spChg>
        <pc:grpChg chg="add mod">
          <ac:chgData name="Potter, Jon" userId="c258a90c-a202-46b4-9f59-d5e77af51dd0" providerId="ADAL" clId="{48F4B549-225D-9746-B0D7-696A3DB8FF24}" dt="2024-05-14T13:11:50.902" v="9963" actId="1076"/>
          <ac:grpSpMkLst>
            <pc:docMk/>
            <pc:sldMk cId="607618276" sldId="4964"/>
            <ac:grpSpMk id="2" creationId="{3C6F06ED-D59C-661A-CB82-DF345AA9C2F0}"/>
          </ac:grpSpMkLst>
        </pc:grpChg>
        <pc:grpChg chg="add del mod">
          <ac:chgData name="Potter, Jon" userId="c258a90c-a202-46b4-9f59-d5e77af51dd0" providerId="ADAL" clId="{48F4B549-225D-9746-B0D7-696A3DB8FF24}" dt="2024-05-14T13:14:00.998" v="9987" actId="478"/>
          <ac:grpSpMkLst>
            <pc:docMk/>
            <pc:sldMk cId="607618276" sldId="4964"/>
            <ac:grpSpMk id="13" creationId="{40FD0EB0-2B6B-AA5E-F800-B9341F514772}"/>
          </ac:grpSpMkLst>
        </pc:grpChg>
        <pc:grpChg chg="del mod">
          <ac:chgData name="Potter, Jon" userId="c258a90c-a202-46b4-9f59-d5e77af51dd0" providerId="ADAL" clId="{48F4B549-225D-9746-B0D7-696A3DB8FF24}" dt="2024-05-14T13:16:40.725" v="10097" actId="165"/>
          <ac:grpSpMkLst>
            <pc:docMk/>
            <pc:sldMk cId="607618276" sldId="4964"/>
            <ac:grpSpMk id="21" creationId="{AEC3E0E2-F97E-5DF6-4026-6A9EFFF82B98}"/>
          </ac:grpSpMkLst>
        </pc:grpChg>
        <pc:grpChg chg="add mod">
          <ac:chgData name="Potter, Jon" userId="c258a90c-a202-46b4-9f59-d5e77af51dd0" providerId="ADAL" clId="{48F4B549-225D-9746-B0D7-696A3DB8FF24}" dt="2024-05-14T13:18:00.744" v="10108" actId="164"/>
          <ac:grpSpMkLst>
            <pc:docMk/>
            <pc:sldMk cId="607618276" sldId="4964"/>
            <ac:grpSpMk id="28" creationId="{9D138295-CC08-72ED-209D-BEE2C8F2F145}"/>
          </ac:grpSpMkLst>
        </pc:grpChg>
        <pc:grpChg chg="add mod">
          <ac:chgData name="Potter, Jon" userId="c258a90c-a202-46b4-9f59-d5e77af51dd0" providerId="ADAL" clId="{48F4B549-225D-9746-B0D7-696A3DB8FF24}" dt="2024-05-14T13:18:36.877" v="10121" actId="164"/>
          <ac:grpSpMkLst>
            <pc:docMk/>
            <pc:sldMk cId="607618276" sldId="4964"/>
            <ac:grpSpMk id="31" creationId="{1A737093-75C9-6AFC-BD35-F114D3919D2E}"/>
          </ac:grpSpMkLst>
        </pc:grpChg>
        <pc:grpChg chg="add del mod">
          <ac:chgData name="Potter, Jon" userId="c258a90c-a202-46b4-9f59-d5e77af51dd0" providerId="ADAL" clId="{48F4B549-225D-9746-B0D7-696A3DB8FF24}" dt="2024-05-14T13:28:11.423" v="10165" actId="165"/>
          <ac:grpSpMkLst>
            <pc:docMk/>
            <pc:sldMk cId="607618276" sldId="4964"/>
            <ac:grpSpMk id="38" creationId="{B9810748-F142-9289-619C-99DFB38BC90D}"/>
          </ac:grpSpMkLst>
        </pc:grpChg>
        <pc:grpChg chg="add mod">
          <ac:chgData name="Potter, Jon" userId="c258a90c-a202-46b4-9f59-d5e77af51dd0" providerId="ADAL" clId="{48F4B549-225D-9746-B0D7-696A3DB8FF24}" dt="2024-05-14T13:29:17.180" v="10188" actId="164"/>
          <ac:grpSpMkLst>
            <pc:docMk/>
            <pc:sldMk cId="607618276" sldId="4964"/>
            <ac:grpSpMk id="39" creationId="{5E8ADB2D-B261-3A6E-1CE1-E6095D9DE835}"/>
          </ac:grpSpMkLst>
        </pc:grpChg>
        <pc:grpChg chg="add del mod">
          <ac:chgData name="Potter, Jon" userId="c258a90c-a202-46b4-9f59-d5e77af51dd0" providerId="ADAL" clId="{48F4B549-225D-9746-B0D7-696A3DB8FF24}" dt="2024-05-14T13:30:27.405" v="10192" actId="478"/>
          <ac:grpSpMkLst>
            <pc:docMk/>
            <pc:sldMk cId="607618276" sldId="4964"/>
            <ac:grpSpMk id="40" creationId="{97D29310-808F-A21F-5460-0BF22A1B1109}"/>
          </ac:grpSpMkLst>
        </pc:grpChg>
        <pc:graphicFrameChg chg="add del modGraphic">
          <ac:chgData name="Potter, Jon" userId="c258a90c-a202-46b4-9f59-d5e77af51dd0" providerId="ADAL" clId="{48F4B549-225D-9746-B0D7-696A3DB8FF24}" dt="2024-05-14T13:12:33.118" v="9968" actId="478"/>
          <ac:graphicFrameMkLst>
            <pc:docMk/>
            <pc:sldMk cId="607618276" sldId="4964"/>
            <ac:graphicFrameMk id="17" creationId="{53684D8B-DA31-6A1F-6BAA-E9C43EAFB030}"/>
          </ac:graphicFrameMkLst>
        </pc:graphicFrameChg>
        <pc:graphicFrameChg chg="add del mod modGraphic">
          <ac:chgData name="Potter, Jon" userId="c258a90c-a202-46b4-9f59-d5e77af51dd0" providerId="ADAL" clId="{48F4B549-225D-9746-B0D7-696A3DB8FF24}" dt="2024-05-14T13:16:33.562" v="10096" actId="18245"/>
          <ac:graphicFrameMkLst>
            <pc:docMk/>
            <pc:sldMk cId="607618276" sldId="4964"/>
            <ac:graphicFrameMk id="18" creationId="{290883EF-6C2B-0160-D8C7-09CBA04ED00E}"/>
          </ac:graphicFrameMkLst>
        </pc:graphicFrameChg>
        <pc:picChg chg="del">
          <ac:chgData name="Potter, Jon" userId="c258a90c-a202-46b4-9f59-d5e77af51dd0" providerId="ADAL" clId="{48F4B549-225D-9746-B0D7-696A3DB8FF24}" dt="2024-05-14T13:11:38.293" v="9960" actId="478"/>
          <ac:picMkLst>
            <pc:docMk/>
            <pc:sldMk cId="607618276" sldId="4964"/>
            <ac:picMk id="8" creationId="{3C06C6EE-D920-A04A-7F93-F8B82E8AAF96}"/>
          </ac:picMkLst>
        </pc:picChg>
        <pc:picChg chg="mod">
          <ac:chgData name="Potter, Jon" userId="c258a90c-a202-46b4-9f59-d5e77af51dd0" providerId="ADAL" clId="{48F4B549-225D-9746-B0D7-696A3DB8FF24}" dt="2024-05-14T13:11:41.504" v="9962"/>
          <ac:picMkLst>
            <pc:docMk/>
            <pc:sldMk cId="607618276" sldId="4964"/>
            <ac:picMk id="10" creationId="{4246B89F-445B-3791-512E-610F83663E09}"/>
          </ac:picMkLst>
        </pc:picChg>
        <pc:picChg chg="mod">
          <ac:chgData name="Potter, Jon" userId="c258a90c-a202-46b4-9f59-d5e77af51dd0" providerId="ADAL" clId="{48F4B549-225D-9746-B0D7-696A3DB8FF24}" dt="2024-05-14T13:12:12.289" v="9966"/>
          <ac:picMkLst>
            <pc:docMk/>
            <pc:sldMk cId="607618276" sldId="4964"/>
            <ac:picMk id="16" creationId="{B176BFF3-61FB-11FD-3AA2-39E9BB492642}"/>
          </ac:picMkLst>
        </pc:picChg>
        <pc:picChg chg="add del mod">
          <ac:chgData name="Potter, Jon" userId="c258a90c-a202-46b4-9f59-d5e77af51dd0" providerId="ADAL" clId="{48F4B549-225D-9746-B0D7-696A3DB8FF24}" dt="2024-05-14T13:18:05.562" v="10113" actId="478"/>
          <ac:picMkLst>
            <pc:docMk/>
            <pc:sldMk cId="607618276" sldId="4964"/>
            <ac:picMk id="27" creationId="{C9ECB2CF-2B86-AAFC-AD3A-99ED0B45BE2D}"/>
          </ac:picMkLst>
        </pc:picChg>
        <pc:picChg chg="add mod">
          <ac:chgData name="Potter, Jon" userId="c258a90c-a202-46b4-9f59-d5e77af51dd0" providerId="ADAL" clId="{48F4B549-225D-9746-B0D7-696A3DB8FF24}" dt="2024-05-14T13:18:36.877" v="10121" actId="164"/>
          <ac:picMkLst>
            <pc:docMk/>
            <pc:sldMk cId="607618276" sldId="4964"/>
            <ac:picMk id="30" creationId="{334AAC87-5215-5992-4FB2-39416999E3A6}"/>
          </ac:picMkLst>
        </pc:picChg>
        <pc:picChg chg="add del mod modCrop">
          <ac:chgData name="Potter, Jon" userId="c258a90c-a202-46b4-9f59-d5e77af51dd0" providerId="ADAL" clId="{48F4B549-225D-9746-B0D7-696A3DB8FF24}" dt="2024-05-14T13:27:06.527" v="10150" actId="478"/>
          <ac:picMkLst>
            <pc:docMk/>
            <pc:sldMk cId="607618276" sldId="4964"/>
            <ac:picMk id="33" creationId="{6EBAB514-A4EE-6104-A395-1DB9190F108F}"/>
          </ac:picMkLst>
        </pc:picChg>
        <pc:picChg chg="add del mod topLvl">
          <ac:chgData name="Potter, Jon" userId="c258a90c-a202-46b4-9f59-d5e77af51dd0" providerId="ADAL" clId="{48F4B549-225D-9746-B0D7-696A3DB8FF24}" dt="2024-05-14T13:29:09.649" v="10187" actId="207"/>
          <ac:picMkLst>
            <pc:docMk/>
            <pc:sldMk cId="607618276" sldId="4964"/>
            <ac:picMk id="35" creationId="{B3A7F6D7-614D-658B-A721-95184A9EB94E}"/>
          </ac:picMkLst>
        </pc:picChg>
        <pc:picChg chg="add mod topLvl">
          <ac:chgData name="Potter, Jon" userId="c258a90c-a202-46b4-9f59-d5e77af51dd0" providerId="ADAL" clId="{48F4B549-225D-9746-B0D7-696A3DB8FF24}" dt="2024-05-14T13:29:09.649" v="10187" actId="207"/>
          <ac:picMkLst>
            <pc:docMk/>
            <pc:sldMk cId="607618276" sldId="4964"/>
            <ac:picMk id="37" creationId="{E555B472-77FA-59FA-FD26-39F2525F05CD}"/>
          </ac:picMkLst>
        </pc:picChg>
      </pc:sldChg>
      <pc:sldChg chg="add del">
        <pc:chgData name="Potter, Jon" userId="c258a90c-a202-46b4-9f59-d5e77af51dd0" providerId="ADAL" clId="{48F4B549-225D-9746-B0D7-696A3DB8FF24}" dt="2024-05-14T13:14:41.798" v="10023" actId="2696"/>
        <pc:sldMkLst>
          <pc:docMk/>
          <pc:sldMk cId="264364027" sldId="4965"/>
        </pc:sldMkLst>
      </pc:sldChg>
      <pc:sldChg chg="addSp delSp modSp add mod ord delAnim modAnim">
        <pc:chgData name="Potter, Jon" userId="c258a90c-a202-46b4-9f59-d5e77af51dd0" providerId="ADAL" clId="{48F4B549-225D-9746-B0D7-696A3DB8FF24}" dt="2024-05-16T20:31:08.825" v="15220" actId="20578"/>
        <pc:sldMkLst>
          <pc:docMk/>
          <pc:sldMk cId="2189519317" sldId="4965"/>
        </pc:sldMkLst>
        <pc:spChg chg="mod">
          <ac:chgData name="Potter, Jon" userId="c258a90c-a202-46b4-9f59-d5e77af51dd0" providerId="ADAL" clId="{48F4B549-225D-9746-B0D7-696A3DB8FF24}" dt="2024-05-14T13:14:52.063" v="10038" actId="20577"/>
          <ac:spMkLst>
            <pc:docMk/>
            <pc:sldMk cId="2189519317" sldId="4965"/>
            <ac:spMk id="5" creationId="{E68336BA-5FEE-566C-E33C-136D95BBA872}"/>
          </ac:spMkLst>
        </pc:spChg>
        <pc:spChg chg="del">
          <ac:chgData name="Potter, Jon" userId="c258a90c-a202-46b4-9f59-d5e77af51dd0" providerId="ADAL" clId="{48F4B549-225D-9746-B0D7-696A3DB8FF24}" dt="2024-05-14T15:46:04.289" v="10741" actId="478"/>
          <ac:spMkLst>
            <pc:docMk/>
            <pc:sldMk cId="2189519317" sldId="4965"/>
            <ac:spMk id="6" creationId="{CF2146F4-3242-7535-E5B4-5EAD8A6A2428}"/>
          </ac:spMkLst>
        </pc:spChg>
        <pc:spChg chg="mod">
          <ac:chgData name="Potter, Jon" userId="c258a90c-a202-46b4-9f59-d5e77af51dd0" providerId="ADAL" clId="{48F4B549-225D-9746-B0D7-696A3DB8FF24}" dt="2024-05-14T13:15:20.369" v="10040"/>
          <ac:spMkLst>
            <pc:docMk/>
            <pc:sldMk cId="2189519317" sldId="4965"/>
            <ac:spMk id="12" creationId="{550FC2E3-0DFA-0949-F93A-9CBD1D6DE5F1}"/>
          </ac:spMkLst>
        </pc:spChg>
        <pc:spChg chg="mod">
          <ac:chgData name="Potter, Jon" userId="c258a90c-a202-46b4-9f59-d5e77af51dd0" providerId="ADAL" clId="{48F4B549-225D-9746-B0D7-696A3DB8FF24}" dt="2024-05-14T13:15:20.369" v="10040"/>
          <ac:spMkLst>
            <pc:docMk/>
            <pc:sldMk cId="2189519317" sldId="4965"/>
            <ac:spMk id="13" creationId="{EC76CCC9-41D6-3616-A932-1BC184BA1360}"/>
          </ac:spMkLst>
        </pc:spChg>
        <pc:spChg chg="mod">
          <ac:chgData name="Potter, Jon" userId="c258a90c-a202-46b4-9f59-d5e77af51dd0" providerId="ADAL" clId="{48F4B549-225D-9746-B0D7-696A3DB8FF24}" dt="2024-05-14T13:15:29.235" v="10044"/>
          <ac:spMkLst>
            <pc:docMk/>
            <pc:sldMk cId="2189519317" sldId="4965"/>
            <ac:spMk id="17" creationId="{3C812620-A649-206A-F866-CE4E73FDB734}"/>
          </ac:spMkLst>
        </pc:spChg>
        <pc:spChg chg="mod">
          <ac:chgData name="Potter, Jon" userId="c258a90c-a202-46b4-9f59-d5e77af51dd0" providerId="ADAL" clId="{48F4B549-225D-9746-B0D7-696A3DB8FF24}" dt="2024-05-14T13:15:29.235" v="10044"/>
          <ac:spMkLst>
            <pc:docMk/>
            <pc:sldMk cId="2189519317" sldId="4965"/>
            <ac:spMk id="19" creationId="{6039578E-9234-8187-39D2-9E634716F51F}"/>
          </ac:spMkLst>
        </pc:spChg>
        <pc:spChg chg="mod topLvl">
          <ac:chgData name="Potter, Jon" userId="c258a90c-a202-46b4-9f59-d5e77af51dd0" providerId="ADAL" clId="{48F4B549-225D-9746-B0D7-696A3DB8FF24}" dt="2024-05-14T15:45:15.672" v="10735" actId="164"/>
          <ac:spMkLst>
            <pc:docMk/>
            <pc:sldMk cId="2189519317" sldId="4965"/>
            <ac:spMk id="25" creationId="{0295C64D-F0C2-31F4-EEF8-C19980679337}"/>
          </ac:spMkLst>
        </pc:spChg>
        <pc:spChg chg="mod topLvl">
          <ac:chgData name="Potter, Jon" userId="c258a90c-a202-46b4-9f59-d5e77af51dd0" providerId="ADAL" clId="{48F4B549-225D-9746-B0D7-696A3DB8FF24}" dt="2024-05-14T15:45:15.672" v="10735" actId="164"/>
          <ac:spMkLst>
            <pc:docMk/>
            <pc:sldMk cId="2189519317" sldId="4965"/>
            <ac:spMk id="26" creationId="{1F93E291-9415-0022-BEAB-9AD84D08DABB}"/>
          </ac:spMkLst>
        </pc:spChg>
        <pc:spChg chg="mod topLvl">
          <ac:chgData name="Potter, Jon" userId="c258a90c-a202-46b4-9f59-d5e77af51dd0" providerId="ADAL" clId="{48F4B549-225D-9746-B0D7-696A3DB8FF24}" dt="2024-05-14T15:45:20.803" v="10736" actId="164"/>
          <ac:spMkLst>
            <pc:docMk/>
            <pc:sldMk cId="2189519317" sldId="4965"/>
            <ac:spMk id="27" creationId="{7CCBA041-09A0-AC68-D832-1AC9517CF3E7}"/>
          </ac:spMkLst>
        </pc:spChg>
        <pc:spChg chg="mod topLvl">
          <ac:chgData name="Potter, Jon" userId="c258a90c-a202-46b4-9f59-d5e77af51dd0" providerId="ADAL" clId="{48F4B549-225D-9746-B0D7-696A3DB8FF24}" dt="2024-05-14T15:45:20.803" v="10736" actId="164"/>
          <ac:spMkLst>
            <pc:docMk/>
            <pc:sldMk cId="2189519317" sldId="4965"/>
            <ac:spMk id="28" creationId="{7F87B81B-A885-BF05-FC3C-650F057DE7D3}"/>
          </ac:spMkLst>
        </pc:spChg>
        <pc:spChg chg="add mod">
          <ac:chgData name="Potter, Jon" userId="c258a90c-a202-46b4-9f59-d5e77af51dd0" providerId="ADAL" clId="{48F4B549-225D-9746-B0D7-696A3DB8FF24}" dt="2024-05-16T20:30:43.635" v="15216"/>
          <ac:spMkLst>
            <pc:docMk/>
            <pc:sldMk cId="2189519317" sldId="4965"/>
            <ac:spMk id="32" creationId="{70769B96-49D2-BBDC-6699-D39B513292F1}"/>
          </ac:spMkLst>
        </pc:spChg>
        <pc:grpChg chg="add del">
          <ac:chgData name="Potter, Jon" userId="c258a90c-a202-46b4-9f59-d5e77af51dd0" providerId="ADAL" clId="{48F4B549-225D-9746-B0D7-696A3DB8FF24}" dt="2024-05-14T13:15:38.888" v="10047" actId="478"/>
          <ac:grpSpMkLst>
            <pc:docMk/>
            <pc:sldMk cId="2189519317" sldId="4965"/>
            <ac:grpSpMk id="2" creationId="{3C6F06ED-D59C-661A-CB82-DF345AA9C2F0}"/>
          </ac:grpSpMkLst>
        </pc:grpChg>
        <pc:grpChg chg="add mod">
          <ac:chgData name="Potter, Jon" userId="c258a90c-a202-46b4-9f59-d5e77af51dd0" providerId="ADAL" clId="{48F4B549-225D-9746-B0D7-696A3DB8FF24}" dt="2024-05-14T13:15:25.882" v="10042" actId="1076"/>
          <ac:grpSpMkLst>
            <pc:docMk/>
            <pc:sldMk cId="2189519317" sldId="4965"/>
            <ac:grpSpMk id="7" creationId="{8689B56E-26CE-A1AB-F926-BF4991A90EFC}"/>
          </ac:grpSpMkLst>
        </pc:grpChg>
        <pc:grpChg chg="mod">
          <ac:chgData name="Potter, Jon" userId="c258a90c-a202-46b4-9f59-d5e77af51dd0" providerId="ADAL" clId="{48F4B549-225D-9746-B0D7-696A3DB8FF24}" dt="2024-05-14T13:15:20.369" v="10040"/>
          <ac:grpSpMkLst>
            <pc:docMk/>
            <pc:sldMk cId="2189519317" sldId="4965"/>
            <ac:grpSpMk id="8" creationId="{231BE6D7-AB62-6A16-4522-CAEC359E3860}"/>
          </ac:grpSpMkLst>
        </pc:grpChg>
        <pc:grpChg chg="add mod">
          <ac:chgData name="Potter, Jon" userId="c258a90c-a202-46b4-9f59-d5e77af51dd0" providerId="ADAL" clId="{48F4B549-225D-9746-B0D7-696A3DB8FF24}" dt="2024-05-14T13:15:37.290" v="10046" actId="167"/>
          <ac:grpSpMkLst>
            <pc:docMk/>
            <pc:sldMk cId="2189519317" sldId="4965"/>
            <ac:grpSpMk id="14" creationId="{5A0CA076-0330-7B80-6C17-FA5439D13E44}"/>
          </ac:grpSpMkLst>
        </pc:grpChg>
        <pc:grpChg chg="mod">
          <ac:chgData name="Potter, Jon" userId="c258a90c-a202-46b4-9f59-d5e77af51dd0" providerId="ADAL" clId="{48F4B549-225D-9746-B0D7-696A3DB8FF24}" dt="2024-05-14T13:15:29.235" v="10044"/>
          <ac:grpSpMkLst>
            <pc:docMk/>
            <pc:sldMk cId="2189519317" sldId="4965"/>
            <ac:grpSpMk id="15" creationId="{E9DB4B87-8B99-9FA2-D64A-2070856D6631}"/>
          </ac:grpSpMkLst>
        </pc:grpChg>
        <pc:grpChg chg="del mod topLvl">
          <ac:chgData name="Potter, Jon" userId="c258a90c-a202-46b4-9f59-d5e77af51dd0" providerId="ADAL" clId="{48F4B549-225D-9746-B0D7-696A3DB8FF24}" dt="2024-05-14T15:45:07.673" v="10734" actId="165"/>
          <ac:grpSpMkLst>
            <pc:docMk/>
            <pc:sldMk cId="2189519317" sldId="4965"/>
            <ac:grpSpMk id="24" creationId="{1898F5A6-F1F7-B83B-44E7-A0FFB2E5EF75}"/>
          </ac:grpSpMkLst>
        </pc:grpChg>
        <pc:grpChg chg="add del mod">
          <ac:chgData name="Potter, Jon" userId="c258a90c-a202-46b4-9f59-d5e77af51dd0" providerId="ADAL" clId="{48F4B549-225D-9746-B0D7-696A3DB8FF24}" dt="2024-05-14T15:45:02.339" v="10733" actId="165"/>
          <ac:grpSpMkLst>
            <pc:docMk/>
            <pc:sldMk cId="2189519317" sldId="4965"/>
            <ac:grpSpMk id="29" creationId="{F00E2918-389C-4225-D59B-86BFCE084152}"/>
          </ac:grpSpMkLst>
        </pc:grpChg>
        <pc:grpChg chg="add del mod">
          <ac:chgData name="Potter, Jon" userId="c258a90c-a202-46b4-9f59-d5e77af51dd0" providerId="ADAL" clId="{48F4B549-225D-9746-B0D7-696A3DB8FF24}" dt="2024-05-16T20:30:55.044" v="15218" actId="478"/>
          <ac:grpSpMkLst>
            <pc:docMk/>
            <pc:sldMk cId="2189519317" sldId="4965"/>
            <ac:grpSpMk id="30" creationId="{2FC7A718-5C72-460C-EF59-8FAAFC4B43BD}"/>
          </ac:grpSpMkLst>
        </pc:grpChg>
        <pc:grpChg chg="add del mod">
          <ac:chgData name="Potter, Jon" userId="c258a90c-a202-46b4-9f59-d5e77af51dd0" providerId="ADAL" clId="{48F4B549-225D-9746-B0D7-696A3DB8FF24}" dt="2024-05-14T15:45:52.123" v="10739" actId="478"/>
          <ac:grpSpMkLst>
            <pc:docMk/>
            <pc:sldMk cId="2189519317" sldId="4965"/>
            <ac:grpSpMk id="31" creationId="{808B6397-179A-A9C6-D823-7B371121E895}"/>
          </ac:grpSpMkLst>
        </pc:grpChg>
        <pc:graphicFrameChg chg="del mod modGraphic">
          <ac:chgData name="Potter, Jon" userId="c258a90c-a202-46b4-9f59-d5e77af51dd0" providerId="ADAL" clId="{48F4B549-225D-9746-B0D7-696A3DB8FF24}" dt="2024-05-14T15:44:44.067" v="10729" actId="18245"/>
          <ac:graphicFrameMkLst>
            <pc:docMk/>
            <pc:sldMk cId="2189519317" sldId="4965"/>
            <ac:graphicFrameMk id="18" creationId="{290883EF-6C2B-0160-D8C7-09CBA04ED00E}"/>
          </ac:graphicFrameMkLst>
        </pc:graphicFrameChg>
        <pc:picChg chg="mod">
          <ac:chgData name="Potter, Jon" userId="c258a90c-a202-46b4-9f59-d5e77af51dd0" providerId="ADAL" clId="{48F4B549-225D-9746-B0D7-696A3DB8FF24}" dt="2024-05-14T13:15:20.369" v="10040"/>
          <ac:picMkLst>
            <pc:docMk/>
            <pc:sldMk cId="2189519317" sldId="4965"/>
            <ac:picMk id="11" creationId="{1E80E9AC-8C42-3570-9FF0-30C49BE60B7D}"/>
          </ac:picMkLst>
        </pc:picChg>
        <pc:picChg chg="mod">
          <ac:chgData name="Potter, Jon" userId="c258a90c-a202-46b4-9f59-d5e77af51dd0" providerId="ADAL" clId="{48F4B549-225D-9746-B0D7-696A3DB8FF24}" dt="2024-05-14T13:15:29.235" v="10044"/>
          <ac:picMkLst>
            <pc:docMk/>
            <pc:sldMk cId="2189519317" sldId="4965"/>
            <ac:picMk id="16" creationId="{0D8F720C-BD45-0B03-8CF9-B201C3F89321}"/>
          </ac:picMkLst>
        </pc:picChg>
        <pc:picChg chg="add mod topLvl">
          <ac:chgData name="Potter, Jon" userId="c258a90c-a202-46b4-9f59-d5e77af51dd0" providerId="ADAL" clId="{48F4B549-225D-9746-B0D7-696A3DB8FF24}" dt="2024-05-14T15:45:15.672" v="10735" actId="164"/>
          <ac:picMkLst>
            <pc:docMk/>
            <pc:sldMk cId="2189519317" sldId="4965"/>
            <ac:picMk id="21" creationId="{4680A08B-29BD-63EA-5456-59D74C8A7E82}"/>
          </ac:picMkLst>
        </pc:picChg>
        <pc:picChg chg="add mod">
          <ac:chgData name="Potter, Jon" userId="c258a90c-a202-46b4-9f59-d5e77af51dd0" providerId="ADAL" clId="{48F4B549-225D-9746-B0D7-696A3DB8FF24}" dt="2024-05-14T15:45:20.803" v="10736" actId="164"/>
          <ac:picMkLst>
            <pc:docMk/>
            <pc:sldMk cId="2189519317" sldId="4965"/>
            <ac:picMk id="23" creationId="{15244EB4-D9F9-E373-EAE3-637D56284D2A}"/>
          </ac:picMkLst>
        </pc:picChg>
      </pc:sldChg>
      <pc:sldChg chg="add modAnim">
        <pc:chgData name="Potter, Jon" userId="c258a90c-a202-46b4-9f59-d5e77af51dd0" providerId="ADAL" clId="{48F4B549-225D-9746-B0D7-696A3DB8FF24}" dt="2024-05-14T13:30:21.504" v="10191"/>
        <pc:sldMkLst>
          <pc:docMk/>
          <pc:sldMk cId="2374379812" sldId="4966"/>
        </pc:sldMkLst>
      </pc:sldChg>
      <pc:sldChg chg="addSp delSp modSp add mod delAnim modAnim">
        <pc:chgData name="Potter, Jon" userId="c258a90c-a202-46b4-9f59-d5e77af51dd0" providerId="ADAL" clId="{48F4B549-225D-9746-B0D7-696A3DB8FF24}" dt="2024-05-14T15:25:28.667" v="10459"/>
        <pc:sldMkLst>
          <pc:docMk/>
          <pc:sldMk cId="2473047130" sldId="4967"/>
        </pc:sldMkLst>
        <pc:spChg chg="del mod topLvl">
          <ac:chgData name="Potter, Jon" userId="c258a90c-a202-46b4-9f59-d5e77af51dd0" providerId="ADAL" clId="{48F4B549-225D-9746-B0D7-696A3DB8FF24}" dt="2024-05-14T15:20:02.935" v="10397" actId="478"/>
          <ac:spMkLst>
            <pc:docMk/>
            <pc:sldMk cId="2473047130" sldId="4967"/>
            <ac:spMk id="7" creationId="{85A0E8D5-EAFA-DD4C-58DB-1FEF153D5FCA}"/>
          </ac:spMkLst>
        </pc:spChg>
        <pc:spChg chg="del mod topLvl">
          <ac:chgData name="Potter, Jon" userId="c258a90c-a202-46b4-9f59-d5e77af51dd0" providerId="ADAL" clId="{48F4B549-225D-9746-B0D7-696A3DB8FF24}" dt="2024-05-14T15:20:03.895" v="10398" actId="478"/>
          <ac:spMkLst>
            <pc:docMk/>
            <pc:sldMk cId="2473047130" sldId="4967"/>
            <ac:spMk id="8" creationId="{8301D7E4-6E6D-94A7-D224-1DB452CD1A3E}"/>
          </ac:spMkLst>
        </pc:spChg>
        <pc:spChg chg="del mod topLvl">
          <ac:chgData name="Potter, Jon" userId="c258a90c-a202-46b4-9f59-d5e77af51dd0" providerId="ADAL" clId="{48F4B549-225D-9746-B0D7-696A3DB8FF24}" dt="2024-05-14T15:23:39.714" v="10438" actId="478"/>
          <ac:spMkLst>
            <pc:docMk/>
            <pc:sldMk cId="2473047130" sldId="4967"/>
            <ac:spMk id="9" creationId="{D92B3500-A339-BA97-38A9-0FBE20DADB0B}"/>
          </ac:spMkLst>
        </pc:spChg>
        <pc:spChg chg="del mod topLvl">
          <ac:chgData name="Potter, Jon" userId="c258a90c-a202-46b4-9f59-d5e77af51dd0" providerId="ADAL" clId="{48F4B549-225D-9746-B0D7-696A3DB8FF24}" dt="2024-05-14T15:23:41.645" v="10440" actId="478"/>
          <ac:spMkLst>
            <pc:docMk/>
            <pc:sldMk cId="2473047130" sldId="4967"/>
            <ac:spMk id="10" creationId="{0E3658F7-AD7C-BEB1-502C-66E84D72E3F5}"/>
          </ac:spMkLst>
        </pc:spChg>
        <pc:spChg chg="mod topLvl">
          <ac:chgData name="Potter, Jon" userId="c258a90c-a202-46b4-9f59-d5e77af51dd0" providerId="ADAL" clId="{48F4B549-225D-9746-B0D7-696A3DB8FF24}" dt="2024-05-14T15:24:49.312" v="10454" actId="164"/>
          <ac:spMkLst>
            <pc:docMk/>
            <pc:sldMk cId="2473047130" sldId="4967"/>
            <ac:spMk id="15" creationId="{51870F4C-C9AE-D2FD-EC1A-A9DED8561CE7}"/>
          </ac:spMkLst>
        </pc:spChg>
        <pc:spChg chg="mod topLvl">
          <ac:chgData name="Potter, Jon" userId="c258a90c-a202-46b4-9f59-d5e77af51dd0" providerId="ADAL" clId="{48F4B549-225D-9746-B0D7-696A3DB8FF24}" dt="2024-05-14T15:24:49.312" v="10454" actId="164"/>
          <ac:spMkLst>
            <pc:docMk/>
            <pc:sldMk cId="2473047130" sldId="4967"/>
            <ac:spMk id="17" creationId="{E4C3303E-962C-AE8B-A712-ABE05100DB38}"/>
          </ac:spMkLst>
        </pc:spChg>
        <pc:spChg chg="mod topLvl">
          <ac:chgData name="Potter, Jon" userId="c258a90c-a202-46b4-9f59-d5e77af51dd0" providerId="ADAL" clId="{48F4B549-225D-9746-B0D7-696A3DB8FF24}" dt="2024-05-14T15:25:02.179" v="10455" actId="164"/>
          <ac:spMkLst>
            <pc:docMk/>
            <pc:sldMk cId="2473047130" sldId="4967"/>
            <ac:spMk id="19" creationId="{A74D0F3A-7D80-F7E3-544F-CDF3F5F2514D}"/>
          </ac:spMkLst>
        </pc:spChg>
        <pc:spChg chg="del mod">
          <ac:chgData name="Potter, Jon" userId="c258a90c-a202-46b4-9f59-d5e77af51dd0" providerId="ADAL" clId="{48F4B549-225D-9746-B0D7-696A3DB8FF24}" dt="2024-05-14T15:23:09.247" v="10435" actId="478"/>
          <ac:spMkLst>
            <pc:docMk/>
            <pc:sldMk cId="2473047130" sldId="4967"/>
            <ac:spMk id="25" creationId="{89B8F26A-4B5B-6A5C-3068-493DEC8D5787}"/>
          </ac:spMkLst>
        </pc:spChg>
        <pc:spChg chg="mod topLvl">
          <ac:chgData name="Potter, Jon" userId="c258a90c-a202-46b4-9f59-d5e77af51dd0" providerId="ADAL" clId="{48F4B549-225D-9746-B0D7-696A3DB8FF24}" dt="2024-05-14T15:25:02.179" v="10455" actId="164"/>
          <ac:spMkLst>
            <pc:docMk/>
            <pc:sldMk cId="2473047130" sldId="4967"/>
            <ac:spMk id="26" creationId="{4776FEAC-E4F2-3A54-3E9A-712C80C41874}"/>
          </ac:spMkLst>
        </pc:spChg>
        <pc:spChg chg="mod topLvl">
          <ac:chgData name="Potter, Jon" userId="c258a90c-a202-46b4-9f59-d5e77af51dd0" providerId="ADAL" clId="{48F4B549-225D-9746-B0D7-696A3DB8FF24}" dt="2024-05-14T15:25:15.319" v="10456" actId="164"/>
          <ac:spMkLst>
            <pc:docMk/>
            <pc:sldMk cId="2473047130" sldId="4967"/>
            <ac:spMk id="27" creationId="{894BE08C-B810-AC6B-5BB6-4C291DBB7D29}"/>
          </ac:spMkLst>
        </pc:spChg>
        <pc:spChg chg="mod topLvl">
          <ac:chgData name="Potter, Jon" userId="c258a90c-a202-46b4-9f59-d5e77af51dd0" providerId="ADAL" clId="{48F4B549-225D-9746-B0D7-696A3DB8FF24}" dt="2024-05-14T15:25:15.319" v="10456" actId="164"/>
          <ac:spMkLst>
            <pc:docMk/>
            <pc:sldMk cId="2473047130" sldId="4967"/>
            <ac:spMk id="28" creationId="{5735203B-0386-6790-219D-2F509F51F303}"/>
          </ac:spMkLst>
        </pc:spChg>
        <pc:grpChg chg="del mod">
          <ac:chgData name="Potter, Jon" userId="c258a90c-a202-46b4-9f59-d5e77af51dd0" providerId="ADAL" clId="{48F4B549-225D-9746-B0D7-696A3DB8FF24}" dt="2024-05-14T15:24:43.143" v="10453" actId="165"/>
          <ac:grpSpMkLst>
            <pc:docMk/>
            <pc:sldMk cId="2473047130" sldId="4967"/>
            <ac:grpSpMk id="6" creationId="{47883795-2CD1-C921-446C-84B168D79894}"/>
          </ac:grpSpMkLst>
        </pc:grpChg>
        <pc:grpChg chg="del">
          <ac:chgData name="Potter, Jon" userId="c258a90c-a202-46b4-9f59-d5e77af51dd0" providerId="ADAL" clId="{48F4B549-225D-9746-B0D7-696A3DB8FF24}" dt="2024-05-14T15:20:01.334" v="10396" actId="165"/>
          <ac:grpSpMkLst>
            <pc:docMk/>
            <pc:sldMk cId="2473047130" sldId="4967"/>
            <ac:grpSpMk id="21" creationId="{E52BF4D6-AE11-EC09-1DB4-0C830CDABB25}"/>
          </ac:grpSpMkLst>
        </pc:grpChg>
        <pc:grpChg chg="del mod">
          <ac:chgData name="Potter, Jon" userId="c258a90c-a202-46b4-9f59-d5e77af51dd0" providerId="ADAL" clId="{48F4B549-225D-9746-B0D7-696A3DB8FF24}" dt="2024-05-14T15:23:35.676" v="10436" actId="165"/>
          <ac:grpSpMkLst>
            <pc:docMk/>
            <pc:sldMk cId="2473047130" sldId="4967"/>
            <ac:grpSpMk id="22" creationId="{7B960D22-39C6-9704-8F14-1E932EFD8AFB}"/>
          </ac:grpSpMkLst>
        </pc:grpChg>
        <pc:grpChg chg="mod">
          <ac:chgData name="Potter, Jon" userId="c258a90c-a202-46b4-9f59-d5e77af51dd0" providerId="ADAL" clId="{48F4B549-225D-9746-B0D7-696A3DB8FF24}" dt="2024-05-14T15:25:15.319" v="10456" actId="164"/>
          <ac:grpSpMkLst>
            <pc:docMk/>
            <pc:sldMk cId="2473047130" sldId="4967"/>
            <ac:grpSpMk id="23" creationId="{654E00FB-7EC0-0D41-8FF3-702ED1555727}"/>
          </ac:grpSpMkLst>
        </pc:grpChg>
        <pc:grpChg chg="del mod">
          <ac:chgData name="Potter, Jon" userId="c258a90c-a202-46b4-9f59-d5e77af51dd0" providerId="ADAL" clId="{48F4B549-225D-9746-B0D7-696A3DB8FF24}" dt="2024-05-14T15:20:09.873" v="10402" actId="478"/>
          <ac:grpSpMkLst>
            <pc:docMk/>
            <pc:sldMk cId="2473047130" sldId="4967"/>
            <ac:grpSpMk id="24" creationId="{CC575932-B008-0581-0498-D6005033FE1D}"/>
          </ac:grpSpMkLst>
        </pc:grpChg>
        <pc:grpChg chg="add mod">
          <ac:chgData name="Potter, Jon" userId="c258a90c-a202-46b4-9f59-d5e77af51dd0" providerId="ADAL" clId="{48F4B549-225D-9746-B0D7-696A3DB8FF24}" dt="2024-05-14T15:24:49.312" v="10454" actId="164"/>
          <ac:grpSpMkLst>
            <pc:docMk/>
            <pc:sldMk cId="2473047130" sldId="4967"/>
            <ac:grpSpMk id="31" creationId="{73F91574-DBD6-D969-338C-25AB09EC67A4}"/>
          </ac:grpSpMkLst>
        </pc:grpChg>
        <pc:grpChg chg="add mod">
          <ac:chgData name="Potter, Jon" userId="c258a90c-a202-46b4-9f59-d5e77af51dd0" providerId="ADAL" clId="{48F4B549-225D-9746-B0D7-696A3DB8FF24}" dt="2024-05-14T15:25:02.179" v="10455" actId="164"/>
          <ac:grpSpMkLst>
            <pc:docMk/>
            <pc:sldMk cId="2473047130" sldId="4967"/>
            <ac:grpSpMk id="32" creationId="{78C5069D-6C41-92E1-6E14-A05B75872E25}"/>
          </ac:grpSpMkLst>
        </pc:grpChg>
        <pc:grpChg chg="add mod">
          <ac:chgData name="Potter, Jon" userId="c258a90c-a202-46b4-9f59-d5e77af51dd0" providerId="ADAL" clId="{48F4B549-225D-9746-B0D7-696A3DB8FF24}" dt="2024-05-14T15:25:15.319" v="10456" actId="164"/>
          <ac:grpSpMkLst>
            <pc:docMk/>
            <pc:sldMk cId="2473047130" sldId="4967"/>
            <ac:grpSpMk id="33" creationId="{41EE9A06-D919-F62C-63C4-113B6B7C54F7}"/>
          </ac:grpSpMkLst>
        </pc:grpChg>
        <pc:graphicFrameChg chg="add del mod modGraphic">
          <ac:chgData name="Potter, Jon" userId="c258a90c-a202-46b4-9f59-d5e77af51dd0" providerId="ADAL" clId="{48F4B549-225D-9746-B0D7-696A3DB8FF24}" dt="2024-05-14T15:22:26.920" v="10428" actId="18245"/>
          <ac:graphicFrameMkLst>
            <pc:docMk/>
            <pc:sldMk cId="2473047130" sldId="4967"/>
            <ac:graphicFrameMk id="2" creationId="{D4F50F6A-70DF-048A-BDD8-100BFF5E69CC}"/>
          </ac:graphicFrameMkLst>
        </pc:graphicFrameChg>
        <pc:picChg chg="del">
          <ac:chgData name="Potter, Jon" userId="c258a90c-a202-46b4-9f59-d5e77af51dd0" providerId="ADAL" clId="{48F4B549-225D-9746-B0D7-696A3DB8FF24}" dt="2024-05-14T15:20:49.653" v="10409" actId="478"/>
          <ac:picMkLst>
            <pc:docMk/>
            <pc:sldMk cId="2473047130" sldId="4967"/>
            <ac:picMk id="13" creationId="{D006D403-3849-9245-DEA0-E3A08FC17879}"/>
          </ac:picMkLst>
        </pc:picChg>
        <pc:picChg chg="mod topLvl">
          <ac:chgData name="Potter, Jon" userId="c258a90c-a202-46b4-9f59-d5e77af51dd0" providerId="ADAL" clId="{48F4B549-225D-9746-B0D7-696A3DB8FF24}" dt="2024-05-14T15:24:49.312" v="10454" actId="164"/>
          <ac:picMkLst>
            <pc:docMk/>
            <pc:sldMk cId="2473047130" sldId="4967"/>
            <ac:picMk id="14" creationId="{95898318-D8E4-58E0-9257-38EEF46588B5}"/>
          </ac:picMkLst>
        </pc:picChg>
        <pc:picChg chg="del mod topLvl">
          <ac:chgData name="Potter, Jon" userId="c258a90c-a202-46b4-9f59-d5e77af51dd0" providerId="ADAL" clId="{48F4B549-225D-9746-B0D7-696A3DB8FF24}" dt="2024-05-14T15:24:05.349" v="10444" actId="478"/>
          <ac:picMkLst>
            <pc:docMk/>
            <pc:sldMk cId="2473047130" sldId="4967"/>
            <ac:picMk id="18" creationId="{520920BC-0B9F-D017-111E-30E5A53EFA27}"/>
          </ac:picMkLst>
        </pc:picChg>
        <pc:picChg chg="add mod">
          <ac:chgData name="Potter, Jon" userId="c258a90c-a202-46b4-9f59-d5e77af51dd0" providerId="ADAL" clId="{48F4B549-225D-9746-B0D7-696A3DB8FF24}" dt="2024-05-14T15:25:02.179" v="10455" actId="164"/>
          <ac:picMkLst>
            <pc:docMk/>
            <pc:sldMk cId="2473047130" sldId="4967"/>
            <ac:picMk id="30" creationId="{3DAB5314-2B69-5CBE-4CBB-9B3FECBC2B56}"/>
          </ac:picMkLst>
        </pc:picChg>
      </pc:sldChg>
      <pc:sldChg chg="addSp delSp modSp add mod delAnim modAnim">
        <pc:chgData name="Potter, Jon" userId="c258a90c-a202-46b4-9f59-d5e77af51dd0" providerId="ADAL" clId="{48F4B549-225D-9746-B0D7-696A3DB8FF24}" dt="2024-05-15T20:08:26.984" v="13015" actId="255"/>
        <pc:sldMkLst>
          <pc:docMk/>
          <pc:sldMk cId="2725351" sldId="4968"/>
        </pc:sldMkLst>
        <pc:spChg chg="mod">
          <ac:chgData name="Potter, Jon" userId="c258a90c-a202-46b4-9f59-d5e77af51dd0" providerId="ADAL" clId="{48F4B549-225D-9746-B0D7-696A3DB8FF24}" dt="2024-05-14T15:26:10.066" v="10465"/>
          <ac:spMkLst>
            <pc:docMk/>
            <pc:sldMk cId="2725351" sldId="4968"/>
            <ac:spMk id="5" creationId="{64825DFD-5734-81DC-AE60-02B77F452C96}"/>
          </ac:spMkLst>
        </pc:spChg>
        <pc:spChg chg="mod">
          <ac:chgData name="Potter, Jon" userId="c258a90c-a202-46b4-9f59-d5e77af51dd0" providerId="ADAL" clId="{48F4B549-225D-9746-B0D7-696A3DB8FF24}" dt="2024-05-14T20:18:07.645" v="12713" actId="18245"/>
          <ac:spMkLst>
            <pc:docMk/>
            <pc:sldMk cId="2725351" sldId="4968"/>
            <ac:spMk id="8" creationId="{C920C2C8-879C-E251-63F5-7C9AD1823A79}"/>
          </ac:spMkLst>
        </pc:spChg>
        <pc:spChg chg="mod">
          <ac:chgData name="Potter, Jon" userId="c258a90c-a202-46b4-9f59-d5e77af51dd0" providerId="ADAL" clId="{48F4B549-225D-9746-B0D7-696A3DB8FF24}" dt="2024-05-14T20:18:07.645" v="12713" actId="18245"/>
          <ac:spMkLst>
            <pc:docMk/>
            <pc:sldMk cId="2725351" sldId="4968"/>
            <ac:spMk id="11" creationId="{8FC7DC38-996E-8351-E4D4-0AAFCEB6139D}"/>
          </ac:spMkLst>
        </pc:spChg>
        <pc:spChg chg="mod">
          <ac:chgData name="Potter, Jon" userId="c258a90c-a202-46b4-9f59-d5e77af51dd0" providerId="ADAL" clId="{48F4B549-225D-9746-B0D7-696A3DB8FF24}" dt="2024-05-14T20:18:07.645" v="12713" actId="18245"/>
          <ac:spMkLst>
            <pc:docMk/>
            <pc:sldMk cId="2725351" sldId="4968"/>
            <ac:spMk id="12" creationId="{B8CC6D00-9FCB-EA8A-B389-76DF84A11446}"/>
          </ac:spMkLst>
        </pc:spChg>
        <pc:spChg chg="mod">
          <ac:chgData name="Potter, Jon" userId="c258a90c-a202-46b4-9f59-d5e77af51dd0" providerId="ADAL" clId="{48F4B549-225D-9746-B0D7-696A3DB8FF24}" dt="2024-05-14T20:18:07.645" v="12713" actId="18245"/>
          <ac:spMkLst>
            <pc:docMk/>
            <pc:sldMk cId="2725351" sldId="4968"/>
            <ac:spMk id="13" creationId="{DC97437E-E4A8-B908-9D79-F1DB913F1B32}"/>
          </ac:spMkLst>
        </pc:spChg>
        <pc:spChg chg="mod">
          <ac:chgData name="Potter, Jon" userId="c258a90c-a202-46b4-9f59-d5e77af51dd0" providerId="ADAL" clId="{48F4B549-225D-9746-B0D7-696A3DB8FF24}" dt="2024-05-14T20:18:07.645" v="12713" actId="18245"/>
          <ac:spMkLst>
            <pc:docMk/>
            <pc:sldMk cId="2725351" sldId="4968"/>
            <ac:spMk id="15" creationId="{24295B10-F54F-A7B4-7ACD-CFB499A610DF}"/>
          </ac:spMkLst>
        </pc:spChg>
        <pc:spChg chg="mod">
          <ac:chgData name="Potter, Jon" userId="c258a90c-a202-46b4-9f59-d5e77af51dd0" providerId="ADAL" clId="{48F4B549-225D-9746-B0D7-696A3DB8FF24}" dt="2024-05-14T20:18:07.645" v="12713" actId="18245"/>
          <ac:spMkLst>
            <pc:docMk/>
            <pc:sldMk cId="2725351" sldId="4968"/>
            <ac:spMk id="17" creationId="{A9735346-CDB4-28FA-20A6-9C9BAC05F831}"/>
          </ac:spMkLst>
        </pc:spChg>
        <pc:spChg chg="mod">
          <ac:chgData name="Potter, Jon" userId="c258a90c-a202-46b4-9f59-d5e77af51dd0" providerId="ADAL" clId="{48F4B549-225D-9746-B0D7-696A3DB8FF24}" dt="2024-05-14T20:18:07.645" v="12713" actId="18245"/>
          <ac:spMkLst>
            <pc:docMk/>
            <pc:sldMk cId="2725351" sldId="4968"/>
            <ac:spMk id="19" creationId="{913C9860-DDB9-F0C8-EED1-33D8E0A6B389}"/>
          </ac:spMkLst>
        </pc:spChg>
        <pc:spChg chg="mod">
          <ac:chgData name="Potter, Jon" userId="c258a90c-a202-46b4-9f59-d5e77af51dd0" providerId="ADAL" clId="{48F4B549-225D-9746-B0D7-696A3DB8FF24}" dt="2024-05-14T20:17:06.489" v="12693" actId="18245"/>
          <ac:spMkLst>
            <pc:docMk/>
            <pc:sldMk cId="2725351" sldId="4968"/>
            <ac:spMk id="20" creationId="{FF41ED37-50B6-7F13-9BD4-00C8DC97C703}"/>
          </ac:spMkLst>
        </pc:spChg>
        <pc:spChg chg="del">
          <ac:chgData name="Potter, Jon" userId="c258a90c-a202-46b4-9f59-d5e77af51dd0" providerId="ADAL" clId="{48F4B549-225D-9746-B0D7-696A3DB8FF24}" dt="2024-05-14T15:26:02.612" v="10464" actId="478"/>
          <ac:spMkLst>
            <pc:docMk/>
            <pc:sldMk cId="2725351" sldId="4968"/>
            <ac:spMk id="25" creationId="{89B8F26A-4B5B-6A5C-3068-493DEC8D5787}"/>
          </ac:spMkLst>
        </pc:spChg>
        <pc:spChg chg="mod topLvl">
          <ac:chgData name="Potter, Jon" userId="c258a90c-a202-46b4-9f59-d5e77af51dd0" providerId="ADAL" clId="{48F4B549-225D-9746-B0D7-696A3DB8FF24}" dt="2024-05-15T20:08:26.984" v="13015" actId="255"/>
          <ac:spMkLst>
            <pc:docMk/>
            <pc:sldMk cId="2725351" sldId="4968"/>
            <ac:spMk id="26" creationId="{4DF73DA2-E1CE-47E5-E7EA-CEF5AF7A4658}"/>
          </ac:spMkLst>
        </pc:spChg>
        <pc:spChg chg="mod topLvl">
          <ac:chgData name="Potter, Jon" userId="c258a90c-a202-46b4-9f59-d5e77af51dd0" providerId="ADAL" clId="{48F4B549-225D-9746-B0D7-696A3DB8FF24}" dt="2024-05-15T20:08:26.984" v="13015" actId="255"/>
          <ac:spMkLst>
            <pc:docMk/>
            <pc:sldMk cId="2725351" sldId="4968"/>
            <ac:spMk id="27" creationId="{C71BEDC0-6344-7257-5CF9-E95515AB8857}"/>
          </ac:spMkLst>
        </pc:spChg>
        <pc:spChg chg="mod topLvl">
          <ac:chgData name="Potter, Jon" userId="c258a90c-a202-46b4-9f59-d5e77af51dd0" providerId="ADAL" clId="{48F4B549-225D-9746-B0D7-696A3DB8FF24}" dt="2024-05-15T20:08:26.984" v="13015" actId="255"/>
          <ac:spMkLst>
            <pc:docMk/>
            <pc:sldMk cId="2725351" sldId="4968"/>
            <ac:spMk id="28" creationId="{8CFF08B8-0B40-B2E4-88BE-A2DC6E556A1E}"/>
          </ac:spMkLst>
        </pc:spChg>
        <pc:spChg chg="mod topLvl">
          <ac:chgData name="Potter, Jon" userId="c258a90c-a202-46b4-9f59-d5e77af51dd0" providerId="ADAL" clId="{48F4B549-225D-9746-B0D7-696A3DB8FF24}" dt="2024-05-15T20:08:26.984" v="13015" actId="255"/>
          <ac:spMkLst>
            <pc:docMk/>
            <pc:sldMk cId="2725351" sldId="4968"/>
            <ac:spMk id="29" creationId="{2044A2F7-918B-15F2-2774-8F04C5096212}"/>
          </ac:spMkLst>
        </pc:spChg>
        <pc:spChg chg="mod topLvl">
          <ac:chgData name="Potter, Jon" userId="c258a90c-a202-46b4-9f59-d5e77af51dd0" providerId="ADAL" clId="{48F4B549-225D-9746-B0D7-696A3DB8FF24}" dt="2024-05-15T20:08:26.984" v="13015" actId="255"/>
          <ac:spMkLst>
            <pc:docMk/>
            <pc:sldMk cId="2725351" sldId="4968"/>
            <ac:spMk id="30" creationId="{28ADD96E-F47A-E30E-846D-D9F6CC77ECE5}"/>
          </ac:spMkLst>
        </pc:spChg>
        <pc:spChg chg="mod topLvl">
          <ac:chgData name="Potter, Jon" userId="c258a90c-a202-46b4-9f59-d5e77af51dd0" providerId="ADAL" clId="{48F4B549-225D-9746-B0D7-696A3DB8FF24}" dt="2024-05-15T20:08:26.984" v="13015" actId="255"/>
          <ac:spMkLst>
            <pc:docMk/>
            <pc:sldMk cId="2725351" sldId="4968"/>
            <ac:spMk id="31" creationId="{9F5AF656-ECE5-746D-6944-78AD04A00EAD}"/>
          </ac:spMkLst>
        </pc:spChg>
        <pc:spChg chg="mod topLvl">
          <ac:chgData name="Potter, Jon" userId="c258a90c-a202-46b4-9f59-d5e77af51dd0" providerId="ADAL" clId="{48F4B549-225D-9746-B0D7-696A3DB8FF24}" dt="2024-05-15T20:08:21.166" v="13014" actId="255"/>
          <ac:spMkLst>
            <pc:docMk/>
            <pc:sldMk cId="2725351" sldId="4968"/>
            <ac:spMk id="32" creationId="{19BF69EE-697A-59CD-65C8-7C618243E56E}"/>
          </ac:spMkLst>
        </pc:spChg>
        <pc:spChg chg="mod topLvl">
          <ac:chgData name="Potter, Jon" userId="c258a90c-a202-46b4-9f59-d5e77af51dd0" providerId="ADAL" clId="{48F4B549-225D-9746-B0D7-696A3DB8FF24}" dt="2024-05-15T20:08:21.166" v="13014" actId="255"/>
          <ac:spMkLst>
            <pc:docMk/>
            <pc:sldMk cId="2725351" sldId="4968"/>
            <ac:spMk id="33" creationId="{AF568428-249B-C0FF-1ADB-34643C171F23}"/>
          </ac:spMkLst>
        </pc:spChg>
        <pc:grpChg chg="mod">
          <ac:chgData name="Potter, Jon" userId="c258a90c-a202-46b4-9f59-d5e77af51dd0" providerId="ADAL" clId="{48F4B549-225D-9746-B0D7-696A3DB8FF24}" dt="2024-05-14T20:18:07.645" v="12713" actId="18245"/>
          <ac:grpSpMkLst>
            <pc:docMk/>
            <pc:sldMk cId="2725351" sldId="4968"/>
            <ac:grpSpMk id="7" creationId="{497135FF-86D8-931B-F5B3-5CF01ECBD70B}"/>
          </ac:grpSpMkLst>
        </pc:grpChg>
        <pc:grpChg chg="del">
          <ac:chgData name="Potter, Jon" userId="c258a90c-a202-46b4-9f59-d5e77af51dd0" providerId="ADAL" clId="{48F4B549-225D-9746-B0D7-696A3DB8FF24}" dt="2024-05-14T15:25:56.082" v="10461" actId="478"/>
          <ac:grpSpMkLst>
            <pc:docMk/>
            <pc:sldMk cId="2725351" sldId="4968"/>
            <ac:grpSpMk id="22" creationId="{7B960D22-39C6-9704-8F14-1E932EFD8AFB}"/>
          </ac:grpSpMkLst>
        </pc:grpChg>
        <pc:grpChg chg="del">
          <ac:chgData name="Potter, Jon" userId="c258a90c-a202-46b4-9f59-d5e77af51dd0" providerId="ADAL" clId="{48F4B549-225D-9746-B0D7-696A3DB8FF24}" dt="2024-05-14T15:25:56.960" v="10462" actId="478"/>
          <ac:grpSpMkLst>
            <pc:docMk/>
            <pc:sldMk cId="2725351" sldId="4968"/>
            <ac:grpSpMk id="23" creationId="{654E00FB-7EC0-0D41-8FF3-702ED1555727}"/>
          </ac:grpSpMkLst>
        </pc:grpChg>
        <pc:grpChg chg="del mod">
          <ac:chgData name="Potter, Jon" userId="c258a90c-a202-46b4-9f59-d5e77af51dd0" providerId="ADAL" clId="{48F4B549-225D-9746-B0D7-696A3DB8FF24}" dt="2024-05-14T20:22:57.256" v="12741" actId="165"/>
          <ac:grpSpMkLst>
            <pc:docMk/>
            <pc:sldMk cId="2725351" sldId="4968"/>
            <ac:grpSpMk id="24" creationId="{06AB15A4-CE3B-F080-BBD2-3155B9558EDE}"/>
          </ac:grpSpMkLst>
        </pc:grpChg>
        <pc:grpChg chg="add mod">
          <ac:chgData name="Potter, Jon" userId="c258a90c-a202-46b4-9f59-d5e77af51dd0" providerId="ADAL" clId="{48F4B549-225D-9746-B0D7-696A3DB8FF24}" dt="2024-05-14T20:23:07.261" v="12742" actId="164"/>
          <ac:grpSpMkLst>
            <pc:docMk/>
            <pc:sldMk cId="2725351" sldId="4968"/>
            <ac:grpSpMk id="44" creationId="{9587EBA0-BB49-04CC-DBA4-E5B7A899838D}"/>
          </ac:grpSpMkLst>
        </pc:grpChg>
        <pc:grpChg chg="add mod">
          <ac:chgData name="Potter, Jon" userId="c258a90c-a202-46b4-9f59-d5e77af51dd0" providerId="ADAL" clId="{48F4B549-225D-9746-B0D7-696A3DB8FF24}" dt="2024-05-14T20:23:14.479" v="12743" actId="164"/>
          <ac:grpSpMkLst>
            <pc:docMk/>
            <pc:sldMk cId="2725351" sldId="4968"/>
            <ac:grpSpMk id="45" creationId="{5316BD24-3C49-964B-E760-3DB63C4AD6CC}"/>
          </ac:grpSpMkLst>
        </pc:grpChg>
        <pc:grpChg chg="add mod">
          <ac:chgData name="Potter, Jon" userId="c258a90c-a202-46b4-9f59-d5e77af51dd0" providerId="ADAL" clId="{48F4B549-225D-9746-B0D7-696A3DB8FF24}" dt="2024-05-14T20:23:21.234" v="12744" actId="164"/>
          <ac:grpSpMkLst>
            <pc:docMk/>
            <pc:sldMk cId="2725351" sldId="4968"/>
            <ac:grpSpMk id="46" creationId="{55894792-F3E4-FB05-FE30-FDCA24067E1E}"/>
          </ac:grpSpMkLst>
        </pc:grpChg>
        <pc:grpChg chg="add mod">
          <ac:chgData name="Potter, Jon" userId="c258a90c-a202-46b4-9f59-d5e77af51dd0" providerId="ADAL" clId="{48F4B549-225D-9746-B0D7-696A3DB8FF24}" dt="2024-05-14T20:23:28.703" v="12745" actId="164"/>
          <ac:grpSpMkLst>
            <pc:docMk/>
            <pc:sldMk cId="2725351" sldId="4968"/>
            <ac:grpSpMk id="47" creationId="{C4BEE27F-357B-E1DB-7DE0-A67AD54B57F3}"/>
          </ac:grpSpMkLst>
        </pc:grpChg>
        <pc:graphicFrameChg chg="add del mod modGraphic">
          <ac:chgData name="Potter, Jon" userId="c258a90c-a202-46b4-9f59-d5e77af51dd0" providerId="ADAL" clId="{48F4B549-225D-9746-B0D7-696A3DB8FF24}" dt="2024-05-14T20:18:28.149" v="12715" actId="18245"/>
          <ac:graphicFrameMkLst>
            <pc:docMk/>
            <pc:sldMk cId="2725351" sldId="4968"/>
            <ac:graphicFrameMk id="2" creationId="{D4F50F6A-70DF-048A-BDD8-100BFF5E69CC}"/>
          </ac:graphicFrameMkLst>
        </pc:graphicFrameChg>
        <pc:picChg chg="add mod">
          <ac:chgData name="Potter, Jon" userId="c258a90c-a202-46b4-9f59-d5e77af51dd0" providerId="ADAL" clId="{48F4B549-225D-9746-B0D7-696A3DB8FF24}" dt="2024-05-14T20:23:07.261" v="12742" actId="164"/>
          <ac:picMkLst>
            <pc:docMk/>
            <pc:sldMk cId="2725351" sldId="4968"/>
            <ac:picMk id="6" creationId="{B775DB5C-E46B-348D-FE67-C38A9BB5B2E4}"/>
          </ac:picMkLst>
        </pc:picChg>
        <pc:picChg chg="del">
          <ac:chgData name="Potter, Jon" userId="c258a90c-a202-46b4-9f59-d5e77af51dd0" providerId="ADAL" clId="{48F4B549-225D-9746-B0D7-696A3DB8FF24}" dt="2024-05-14T15:25:57.556" v="10463" actId="478"/>
          <ac:picMkLst>
            <pc:docMk/>
            <pc:sldMk cId="2725351" sldId="4968"/>
            <ac:picMk id="14" creationId="{95898318-D8E4-58E0-9257-38EEF46588B5}"/>
          </ac:picMkLst>
        </pc:picChg>
        <pc:picChg chg="add mod">
          <ac:chgData name="Potter, Jon" userId="c258a90c-a202-46b4-9f59-d5e77af51dd0" providerId="ADAL" clId="{48F4B549-225D-9746-B0D7-696A3DB8FF24}" dt="2024-05-14T20:18:05.272" v="12708" actId="1076"/>
          <ac:picMkLst>
            <pc:docMk/>
            <pc:sldMk cId="2725351" sldId="4968"/>
            <ac:picMk id="21" creationId="{FCCDBCBE-68BD-EFB8-7DC7-9E438A85D071}"/>
          </ac:picMkLst>
        </pc:picChg>
        <pc:picChg chg="add mod">
          <ac:chgData name="Potter, Jon" userId="c258a90c-a202-46b4-9f59-d5e77af51dd0" providerId="ADAL" clId="{48F4B549-225D-9746-B0D7-696A3DB8FF24}" dt="2024-05-14T20:23:14.479" v="12743" actId="164"/>
          <ac:picMkLst>
            <pc:docMk/>
            <pc:sldMk cId="2725351" sldId="4968"/>
            <ac:picMk id="35" creationId="{3D794076-2D22-1FFC-3B6A-E9F11CBF4C1D}"/>
          </ac:picMkLst>
        </pc:picChg>
        <pc:picChg chg="add del mod">
          <ac:chgData name="Potter, Jon" userId="c258a90c-a202-46b4-9f59-d5e77af51dd0" providerId="ADAL" clId="{48F4B549-225D-9746-B0D7-696A3DB8FF24}" dt="2024-05-14T20:20:17.207" v="12729" actId="478"/>
          <ac:picMkLst>
            <pc:docMk/>
            <pc:sldMk cId="2725351" sldId="4968"/>
            <ac:picMk id="37" creationId="{A32A9955-DB93-B56B-2B16-D4B7589310B9}"/>
          </ac:picMkLst>
        </pc:picChg>
        <pc:picChg chg="add mod">
          <ac:chgData name="Potter, Jon" userId="c258a90c-a202-46b4-9f59-d5e77af51dd0" providerId="ADAL" clId="{48F4B549-225D-9746-B0D7-696A3DB8FF24}" dt="2024-05-14T20:23:28.703" v="12745" actId="164"/>
          <ac:picMkLst>
            <pc:docMk/>
            <pc:sldMk cId="2725351" sldId="4968"/>
            <ac:picMk id="39" creationId="{66849D0B-D5A4-CA6A-24FD-0B403B7545B3}"/>
          </ac:picMkLst>
        </pc:picChg>
        <pc:picChg chg="add mod">
          <ac:chgData name="Potter, Jon" userId="c258a90c-a202-46b4-9f59-d5e77af51dd0" providerId="ADAL" clId="{48F4B549-225D-9746-B0D7-696A3DB8FF24}" dt="2024-05-14T20:23:21.234" v="12744" actId="164"/>
          <ac:picMkLst>
            <pc:docMk/>
            <pc:sldMk cId="2725351" sldId="4968"/>
            <ac:picMk id="41" creationId="{7BA8DBE4-2959-863A-301D-74F35AC0B069}"/>
          </ac:picMkLst>
        </pc:picChg>
        <pc:picChg chg="add del mod">
          <ac:chgData name="Potter, Jon" userId="c258a90c-a202-46b4-9f59-d5e77af51dd0" providerId="ADAL" clId="{48F4B549-225D-9746-B0D7-696A3DB8FF24}" dt="2024-05-14T20:22:38.783" v="12737" actId="478"/>
          <ac:picMkLst>
            <pc:docMk/>
            <pc:sldMk cId="2725351" sldId="4968"/>
            <ac:picMk id="43" creationId="{5F6BB2EE-EA1E-9843-0A46-558FBCE1D4AD}"/>
          </ac:picMkLst>
        </pc:picChg>
      </pc:sldChg>
      <pc:sldChg chg="modSp add del mod">
        <pc:chgData name="Potter, Jon" userId="c258a90c-a202-46b4-9f59-d5e77af51dd0" providerId="ADAL" clId="{48F4B549-225D-9746-B0D7-696A3DB8FF24}" dt="2024-05-14T15:40:22.271" v="10682" actId="2696"/>
        <pc:sldMkLst>
          <pc:docMk/>
          <pc:sldMk cId="1351130950" sldId="4969"/>
        </pc:sldMkLst>
        <pc:spChg chg="mod">
          <ac:chgData name="Potter, Jon" userId="c258a90c-a202-46b4-9f59-d5e77af51dd0" providerId="ADAL" clId="{48F4B549-225D-9746-B0D7-696A3DB8FF24}" dt="2024-05-14T15:39:29.397" v="10661" actId="27636"/>
          <ac:spMkLst>
            <pc:docMk/>
            <pc:sldMk cId="1351130950" sldId="4969"/>
            <ac:spMk id="15" creationId="{F19A828F-91F9-5EC3-7BBA-23B9962CD39D}"/>
          </ac:spMkLst>
        </pc:spChg>
      </pc:sldChg>
      <pc:sldChg chg="add modAnim">
        <pc:chgData name="Potter, Jon" userId="c258a90c-a202-46b4-9f59-d5e77af51dd0" providerId="ADAL" clId="{48F4B549-225D-9746-B0D7-696A3DB8FF24}" dt="2024-05-14T15:45:35.449" v="10738"/>
        <pc:sldMkLst>
          <pc:docMk/>
          <pc:sldMk cId="3585381457" sldId="4969"/>
        </pc:sldMkLst>
      </pc:sldChg>
      <pc:sldChg chg="addSp delSp modSp new del mod modClrScheme chgLayout">
        <pc:chgData name="Potter, Jon" userId="c258a90c-a202-46b4-9f59-d5e77af51dd0" providerId="ADAL" clId="{48F4B549-225D-9746-B0D7-696A3DB8FF24}" dt="2024-05-14T15:58:43.715" v="10903" actId="2696"/>
        <pc:sldMkLst>
          <pc:docMk/>
          <pc:sldMk cId="1603840836" sldId="4970"/>
        </pc:sldMkLst>
        <pc:spChg chg="del mod ord">
          <ac:chgData name="Potter, Jon" userId="c258a90c-a202-46b4-9f59-d5e77af51dd0" providerId="ADAL" clId="{48F4B549-225D-9746-B0D7-696A3DB8FF24}" dt="2024-05-14T15:48:04.270" v="10745" actId="700"/>
          <ac:spMkLst>
            <pc:docMk/>
            <pc:sldMk cId="1603840836" sldId="4970"/>
            <ac:spMk id="2" creationId="{DA3F8300-DA63-D5DB-B250-08746C259C69}"/>
          </ac:spMkLst>
        </pc:spChg>
        <pc:spChg chg="del mod ord">
          <ac:chgData name="Potter, Jon" userId="c258a90c-a202-46b4-9f59-d5e77af51dd0" providerId="ADAL" clId="{48F4B549-225D-9746-B0D7-696A3DB8FF24}" dt="2024-05-14T15:48:04.270" v="10745" actId="700"/>
          <ac:spMkLst>
            <pc:docMk/>
            <pc:sldMk cId="1603840836" sldId="4970"/>
            <ac:spMk id="3" creationId="{A3611B2B-24F6-F8CA-A99F-95980755B611}"/>
          </ac:spMkLst>
        </pc:spChg>
        <pc:spChg chg="mod ord">
          <ac:chgData name="Potter, Jon" userId="c258a90c-a202-46b4-9f59-d5e77af51dd0" providerId="ADAL" clId="{48F4B549-225D-9746-B0D7-696A3DB8FF24}" dt="2024-05-14T15:48:04.270" v="10745" actId="700"/>
          <ac:spMkLst>
            <pc:docMk/>
            <pc:sldMk cId="1603840836" sldId="4970"/>
            <ac:spMk id="4" creationId="{24715BA3-5D09-F54A-92D9-E82FC463201B}"/>
          </ac:spMkLst>
        </pc:spChg>
        <pc:spChg chg="add mod ord">
          <ac:chgData name="Potter, Jon" userId="c258a90c-a202-46b4-9f59-d5e77af51dd0" providerId="ADAL" clId="{48F4B549-225D-9746-B0D7-696A3DB8FF24}" dt="2024-05-14T15:48:08.554" v="10768" actId="20577"/>
          <ac:spMkLst>
            <pc:docMk/>
            <pc:sldMk cId="1603840836" sldId="4970"/>
            <ac:spMk id="5" creationId="{B247936C-987B-1BBB-246A-B9C536A3029D}"/>
          </ac:spMkLst>
        </pc:spChg>
        <pc:spChg chg="add mod ord">
          <ac:chgData name="Potter, Jon" userId="c258a90c-a202-46b4-9f59-d5e77af51dd0" providerId="ADAL" clId="{48F4B549-225D-9746-B0D7-696A3DB8FF24}" dt="2024-05-14T15:48:04.270" v="10745" actId="700"/>
          <ac:spMkLst>
            <pc:docMk/>
            <pc:sldMk cId="1603840836" sldId="4970"/>
            <ac:spMk id="6" creationId="{B1A9549C-1A52-F39A-A3C9-1D9630DE4C1C}"/>
          </ac:spMkLst>
        </pc:spChg>
        <pc:spChg chg="add mod ord">
          <ac:chgData name="Potter, Jon" userId="c258a90c-a202-46b4-9f59-d5e77af51dd0" providerId="ADAL" clId="{48F4B549-225D-9746-B0D7-696A3DB8FF24}" dt="2024-05-14T15:48:04.270" v="10745" actId="700"/>
          <ac:spMkLst>
            <pc:docMk/>
            <pc:sldMk cId="1603840836" sldId="4970"/>
            <ac:spMk id="7" creationId="{4A4D5BFC-89BF-1B6C-1941-E9DF8C4479AE}"/>
          </ac:spMkLst>
        </pc:spChg>
        <pc:picChg chg="add mod">
          <ac:chgData name="Potter, Jon" userId="c258a90c-a202-46b4-9f59-d5e77af51dd0" providerId="ADAL" clId="{48F4B549-225D-9746-B0D7-696A3DB8FF24}" dt="2024-05-14T15:48:46.746" v="10774" actId="167"/>
          <ac:picMkLst>
            <pc:docMk/>
            <pc:sldMk cId="1603840836" sldId="4970"/>
            <ac:picMk id="8" creationId="{C9C79E17-57FB-812A-3733-D23BFF317BCE}"/>
          </ac:picMkLst>
        </pc:picChg>
      </pc:sldChg>
      <pc:sldChg chg="addSp delSp modSp add mod modAnim modNotesTx">
        <pc:chgData name="Potter, Jon" userId="c258a90c-a202-46b4-9f59-d5e77af51dd0" providerId="ADAL" clId="{48F4B549-225D-9746-B0D7-696A3DB8FF24}" dt="2024-05-17T14:35:50.070" v="16359" actId="20577"/>
        <pc:sldMkLst>
          <pc:docMk/>
          <pc:sldMk cId="2276697457" sldId="4970"/>
        </pc:sldMkLst>
        <pc:spChg chg="mod">
          <ac:chgData name="Potter, Jon" userId="c258a90c-a202-46b4-9f59-d5e77af51dd0" providerId="ADAL" clId="{48F4B549-225D-9746-B0D7-696A3DB8FF24}" dt="2024-05-14T16:07:05.197" v="11052" actId="20577"/>
          <ac:spMkLst>
            <pc:docMk/>
            <pc:sldMk cId="2276697457" sldId="4970"/>
            <ac:spMk id="5" creationId="{64825DFD-5734-81DC-AE60-02B77F452C96}"/>
          </ac:spMkLst>
        </pc:spChg>
        <pc:spChg chg="mod topLvl">
          <ac:chgData name="Potter, Jon" userId="c258a90c-a202-46b4-9f59-d5e77af51dd0" providerId="ADAL" clId="{48F4B549-225D-9746-B0D7-696A3DB8FF24}" dt="2024-05-14T16:05:10.508" v="11034" actId="164"/>
          <ac:spMkLst>
            <pc:docMk/>
            <pc:sldMk cId="2276697457" sldId="4970"/>
            <ac:spMk id="6" creationId="{FB219EAF-B0CB-9789-825F-ADF303A7A4E0}"/>
          </ac:spMkLst>
        </pc:spChg>
        <pc:spChg chg="mod topLvl">
          <ac:chgData name="Potter, Jon" userId="c258a90c-a202-46b4-9f59-d5e77af51dd0" providerId="ADAL" clId="{48F4B549-225D-9746-B0D7-696A3DB8FF24}" dt="2024-05-14T16:05:10.508" v="11034" actId="164"/>
          <ac:spMkLst>
            <pc:docMk/>
            <pc:sldMk cId="2276697457" sldId="4970"/>
            <ac:spMk id="7" creationId="{85E7576D-C494-616C-18A1-2CC81C595D17}"/>
          </ac:spMkLst>
        </pc:spChg>
        <pc:spChg chg="mod topLvl">
          <ac:chgData name="Potter, Jon" userId="c258a90c-a202-46b4-9f59-d5e77af51dd0" providerId="ADAL" clId="{48F4B549-225D-9746-B0D7-696A3DB8FF24}" dt="2024-05-14T16:06:09.219" v="11045" actId="164"/>
          <ac:spMkLst>
            <pc:docMk/>
            <pc:sldMk cId="2276697457" sldId="4970"/>
            <ac:spMk id="8" creationId="{8C466C13-279D-6099-4E4A-131CE5A016E0}"/>
          </ac:spMkLst>
        </pc:spChg>
        <pc:spChg chg="mod topLvl">
          <ac:chgData name="Potter, Jon" userId="c258a90c-a202-46b4-9f59-d5e77af51dd0" providerId="ADAL" clId="{48F4B549-225D-9746-B0D7-696A3DB8FF24}" dt="2024-05-14T16:06:09.219" v="11045" actId="164"/>
          <ac:spMkLst>
            <pc:docMk/>
            <pc:sldMk cId="2276697457" sldId="4970"/>
            <ac:spMk id="9" creationId="{E5BD9159-C498-FDAD-3BEB-9F7C710C6BA3}"/>
          </ac:spMkLst>
        </pc:spChg>
        <pc:spChg chg="mod topLvl">
          <ac:chgData name="Potter, Jon" userId="c258a90c-a202-46b4-9f59-d5e77af51dd0" providerId="ADAL" clId="{48F4B549-225D-9746-B0D7-696A3DB8FF24}" dt="2024-05-14T16:06:50.046" v="11049" actId="164"/>
          <ac:spMkLst>
            <pc:docMk/>
            <pc:sldMk cId="2276697457" sldId="4970"/>
            <ac:spMk id="10" creationId="{AC5048FA-AE9C-4427-851A-149618953A23}"/>
          </ac:spMkLst>
        </pc:spChg>
        <pc:spChg chg="mod topLvl">
          <ac:chgData name="Potter, Jon" userId="c258a90c-a202-46b4-9f59-d5e77af51dd0" providerId="ADAL" clId="{48F4B549-225D-9746-B0D7-696A3DB8FF24}" dt="2024-05-14T16:06:50.046" v="11049" actId="164"/>
          <ac:spMkLst>
            <pc:docMk/>
            <pc:sldMk cId="2276697457" sldId="4970"/>
            <ac:spMk id="11" creationId="{19E9BF40-AB10-6514-B7A5-74F98D98482A}"/>
          </ac:spMkLst>
        </pc:spChg>
        <pc:grpChg chg="del mod">
          <ac:chgData name="Potter, Jon" userId="c258a90c-a202-46b4-9f59-d5e77af51dd0" providerId="ADAL" clId="{48F4B549-225D-9746-B0D7-696A3DB8FF24}" dt="2024-05-14T16:04:27.500" v="11020" actId="165"/>
          <ac:grpSpMkLst>
            <pc:docMk/>
            <pc:sldMk cId="2276697457" sldId="4970"/>
            <ac:grpSpMk id="3" creationId="{8AF3C0F6-0E6E-05C0-18EA-EE4D4BCCBACA}"/>
          </ac:grpSpMkLst>
        </pc:grpChg>
        <pc:grpChg chg="add mod">
          <ac:chgData name="Potter, Jon" userId="c258a90c-a202-46b4-9f59-d5e77af51dd0" providerId="ADAL" clId="{48F4B549-225D-9746-B0D7-696A3DB8FF24}" dt="2024-05-14T16:05:10.508" v="11034" actId="164"/>
          <ac:grpSpMkLst>
            <pc:docMk/>
            <pc:sldMk cId="2276697457" sldId="4970"/>
            <ac:grpSpMk id="15" creationId="{FEDDA111-678E-0594-7915-04CA717B933F}"/>
          </ac:grpSpMkLst>
        </pc:grpChg>
        <pc:grpChg chg="add mod">
          <ac:chgData name="Potter, Jon" userId="c258a90c-a202-46b4-9f59-d5e77af51dd0" providerId="ADAL" clId="{48F4B549-225D-9746-B0D7-696A3DB8FF24}" dt="2024-05-14T16:06:09.219" v="11045" actId="164"/>
          <ac:grpSpMkLst>
            <pc:docMk/>
            <pc:sldMk cId="2276697457" sldId="4970"/>
            <ac:grpSpMk id="19" creationId="{14187AD4-CDB2-2E57-293B-86951652C5DC}"/>
          </ac:grpSpMkLst>
        </pc:grpChg>
        <pc:grpChg chg="add mod">
          <ac:chgData name="Potter, Jon" userId="c258a90c-a202-46b4-9f59-d5e77af51dd0" providerId="ADAL" clId="{48F4B549-225D-9746-B0D7-696A3DB8FF24}" dt="2024-05-14T16:06:50.046" v="11049" actId="164"/>
          <ac:grpSpMkLst>
            <pc:docMk/>
            <pc:sldMk cId="2276697457" sldId="4970"/>
            <ac:grpSpMk id="22" creationId="{0EE4FACF-B89B-96C1-7210-04C149BB42FA}"/>
          </ac:grpSpMkLst>
        </pc:grpChg>
        <pc:graphicFrameChg chg="del mod">
          <ac:chgData name="Potter, Jon" userId="c258a90c-a202-46b4-9f59-d5e77af51dd0" providerId="ADAL" clId="{48F4B549-225D-9746-B0D7-696A3DB8FF24}" dt="2024-05-14T16:04:22.807" v="11019" actId="18245"/>
          <ac:graphicFrameMkLst>
            <pc:docMk/>
            <pc:sldMk cId="2276697457" sldId="4970"/>
            <ac:graphicFrameMk id="2" creationId="{D4F50F6A-70DF-048A-BDD8-100BFF5E69CC}"/>
          </ac:graphicFrameMkLst>
        </pc:graphicFrameChg>
        <pc:picChg chg="add del mod">
          <ac:chgData name="Potter, Jon" userId="c258a90c-a202-46b4-9f59-d5e77af51dd0" providerId="ADAL" clId="{48F4B549-225D-9746-B0D7-696A3DB8FF24}" dt="2024-05-14T16:04:58.987" v="11031" actId="478"/>
          <ac:picMkLst>
            <pc:docMk/>
            <pc:sldMk cId="2276697457" sldId="4970"/>
            <ac:picMk id="12" creationId="{6F723EDC-9DD9-493F-1BE7-16E0715ADA03}"/>
          </ac:picMkLst>
        </pc:picChg>
        <pc:picChg chg="add mod">
          <ac:chgData name="Potter, Jon" userId="c258a90c-a202-46b4-9f59-d5e77af51dd0" providerId="ADAL" clId="{48F4B549-225D-9746-B0D7-696A3DB8FF24}" dt="2024-05-14T16:05:10.508" v="11034" actId="164"/>
          <ac:picMkLst>
            <pc:docMk/>
            <pc:sldMk cId="2276697457" sldId="4970"/>
            <ac:picMk id="14" creationId="{94F731B2-2A88-B258-5DC3-6DD6DD7AD944}"/>
          </ac:picMkLst>
        </pc:picChg>
        <pc:picChg chg="add del mod">
          <ac:chgData name="Potter, Jon" userId="c258a90c-a202-46b4-9f59-d5e77af51dd0" providerId="ADAL" clId="{48F4B549-225D-9746-B0D7-696A3DB8FF24}" dt="2024-05-14T16:05:33.281" v="11040" actId="478"/>
          <ac:picMkLst>
            <pc:docMk/>
            <pc:sldMk cId="2276697457" sldId="4970"/>
            <ac:picMk id="16" creationId="{7764A0CA-4A1E-33E9-31EC-6B60BF52943E}"/>
          </ac:picMkLst>
        </pc:picChg>
        <pc:picChg chg="add mod">
          <ac:chgData name="Potter, Jon" userId="c258a90c-a202-46b4-9f59-d5e77af51dd0" providerId="ADAL" clId="{48F4B549-225D-9746-B0D7-696A3DB8FF24}" dt="2024-05-14T16:06:09.219" v="11045" actId="164"/>
          <ac:picMkLst>
            <pc:docMk/>
            <pc:sldMk cId="2276697457" sldId="4970"/>
            <ac:picMk id="18" creationId="{4AB17EDB-6C8E-6F5A-B771-CBF368BA77FA}"/>
          </ac:picMkLst>
        </pc:picChg>
        <pc:picChg chg="add mod">
          <ac:chgData name="Potter, Jon" userId="c258a90c-a202-46b4-9f59-d5e77af51dd0" providerId="ADAL" clId="{48F4B549-225D-9746-B0D7-696A3DB8FF24}" dt="2024-05-14T16:06:50.046" v="11049" actId="164"/>
          <ac:picMkLst>
            <pc:docMk/>
            <pc:sldMk cId="2276697457" sldId="4970"/>
            <ac:picMk id="21" creationId="{5473E67E-717C-B771-1010-5BC4212C62E9}"/>
          </ac:picMkLst>
        </pc:picChg>
      </pc:sldChg>
      <pc:sldChg chg="modSp add mod">
        <pc:chgData name="Potter, Jon" userId="c258a90c-a202-46b4-9f59-d5e77af51dd0" providerId="ADAL" clId="{48F4B549-225D-9746-B0D7-696A3DB8FF24}" dt="2024-05-14T18:09:14.999" v="12364" actId="1076"/>
        <pc:sldMkLst>
          <pc:docMk/>
          <pc:sldMk cId="834014608" sldId="4971"/>
        </pc:sldMkLst>
        <pc:spChg chg="mod">
          <ac:chgData name="Potter, Jon" userId="c258a90c-a202-46b4-9f59-d5e77af51dd0" providerId="ADAL" clId="{48F4B549-225D-9746-B0D7-696A3DB8FF24}" dt="2024-05-14T18:09:11.964" v="12363" actId="1076"/>
          <ac:spMkLst>
            <pc:docMk/>
            <pc:sldMk cId="834014608" sldId="4971"/>
            <ac:spMk id="7" creationId="{38F208E7-16D8-FD4C-8648-49B5BB7F914F}"/>
          </ac:spMkLst>
        </pc:spChg>
        <pc:spChg chg="mod">
          <ac:chgData name="Potter, Jon" userId="c258a90c-a202-46b4-9f59-d5e77af51dd0" providerId="ADAL" clId="{48F4B549-225D-9746-B0D7-696A3DB8FF24}" dt="2024-05-14T18:09:14.999" v="12364" actId="1076"/>
          <ac:spMkLst>
            <pc:docMk/>
            <pc:sldMk cId="834014608" sldId="4971"/>
            <ac:spMk id="8" creationId="{24A3EE22-B4D3-9D16-06BD-69712604C961}"/>
          </ac:spMkLst>
        </pc:spChg>
        <pc:picChg chg="mod">
          <ac:chgData name="Potter, Jon" userId="c258a90c-a202-46b4-9f59-d5e77af51dd0" providerId="ADAL" clId="{48F4B549-225D-9746-B0D7-696A3DB8FF24}" dt="2024-05-14T18:08:54.471" v="12357" actId="1076"/>
          <ac:picMkLst>
            <pc:docMk/>
            <pc:sldMk cId="834014608" sldId="4971"/>
            <ac:picMk id="17" creationId="{4F0E45B3-A016-114E-8B37-05BCBCAD0FE7}"/>
          </ac:picMkLst>
        </pc:picChg>
      </pc:sldChg>
      <pc:sldChg chg="modSp add mod">
        <pc:chgData name="Potter, Jon" userId="c258a90c-a202-46b4-9f59-d5e77af51dd0" providerId="ADAL" clId="{48F4B549-225D-9746-B0D7-696A3DB8FF24}" dt="2024-05-14T20:12:00.621" v="12670" actId="20577"/>
        <pc:sldMkLst>
          <pc:docMk/>
          <pc:sldMk cId="4005906076" sldId="4972"/>
        </pc:sldMkLst>
        <pc:spChg chg="mod">
          <ac:chgData name="Potter, Jon" userId="c258a90c-a202-46b4-9f59-d5e77af51dd0" providerId="ADAL" clId="{48F4B549-225D-9746-B0D7-696A3DB8FF24}" dt="2024-05-14T20:12:00.621" v="12670" actId="20577"/>
          <ac:spMkLst>
            <pc:docMk/>
            <pc:sldMk cId="4005906076" sldId="4972"/>
            <ac:spMk id="3" creationId="{AFE77BD8-274F-A206-4A6C-C0913FA4523D}"/>
          </ac:spMkLst>
        </pc:spChg>
      </pc:sldChg>
      <pc:sldChg chg="addSp delSp modSp add mod modNotesTx">
        <pc:chgData name="Potter, Jon" userId="c258a90c-a202-46b4-9f59-d5e77af51dd0" providerId="ADAL" clId="{48F4B549-225D-9746-B0D7-696A3DB8FF24}" dt="2024-05-15T18:41:39.766" v="12789"/>
        <pc:sldMkLst>
          <pc:docMk/>
          <pc:sldMk cId="3551700830" sldId="4973"/>
        </pc:sldMkLst>
        <pc:grpChg chg="del">
          <ac:chgData name="Potter, Jon" userId="c258a90c-a202-46b4-9f59-d5e77af51dd0" providerId="ADAL" clId="{48F4B549-225D-9746-B0D7-696A3DB8FF24}" dt="2024-05-15T18:40:22.684" v="12771" actId="478"/>
          <ac:grpSpMkLst>
            <pc:docMk/>
            <pc:sldMk cId="3551700830" sldId="4973"/>
            <ac:grpSpMk id="6" creationId="{07E9B075-3C2F-9B1E-13B6-3CE369CCB260}"/>
          </ac:grpSpMkLst>
        </pc:grpChg>
        <pc:grpChg chg="del">
          <ac:chgData name="Potter, Jon" userId="c258a90c-a202-46b4-9f59-d5e77af51dd0" providerId="ADAL" clId="{48F4B549-225D-9746-B0D7-696A3DB8FF24}" dt="2024-05-15T18:40:22.684" v="12771" actId="478"/>
          <ac:grpSpMkLst>
            <pc:docMk/>
            <pc:sldMk cId="3551700830" sldId="4973"/>
            <ac:grpSpMk id="7" creationId="{94834F02-3619-F31A-A967-4A349328F4D1}"/>
          </ac:grpSpMkLst>
        </pc:grpChg>
        <pc:grpChg chg="del">
          <ac:chgData name="Potter, Jon" userId="c258a90c-a202-46b4-9f59-d5e77af51dd0" providerId="ADAL" clId="{48F4B549-225D-9746-B0D7-696A3DB8FF24}" dt="2024-05-15T18:40:22.684" v="12771" actId="478"/>
          <ac:grpSpMkLst>
            <pc:docMk/>
            <pc:sldMk cId="3551700830" sldId="4973"/>
            <ac:grpSpMk id="8" creationId="{C5671754-E95E-A6ED-8254-3FCAD4ADCBEA}"/>
          </ac:grpSpMkLst>
        </pc:grpChg>
        <pc:picChg chg="add del mod">
          <ac:chgData name="Potter, Jon" userId="c258a90c-a202-46b4-9f59-d5e77af51dd0" providerId="ADAL" clId="{48F4B549-225D-9746-B0D7-696A3DB8FF24}" dt="2024-05-15T18:41:16.944" v="12783" actId="478"/>
          <ac:picMkLst>
            <pc:docMk/>
            <pc:sldMk cId="3551700830" sldId="4973"/>
            <ac:picMk id="9" creationId="{253FDD3B-2511-FA5A-27CC-A638567DD58F}"/>
          </ac:picMkLst>
        </pc:picChg>
        <pc:picChg chg="del">
          <ac:chgData name="Potter, Jon" userId="c258a90c-a202-46b4-9f59-d5e77af51dd0" providerId="ADAL" clId="{48F4B549-225D-9746-B0D7-696A3DB8FF24}" dt="2024-05-15T18:40:22.684" v="12771" actId="478"/>
          <ac:picMkLst>
            <pc:docMk/>
            <pc:sldMk cId="3551700830" sldId="4973"/>
            <ac:picMk id="17" creationId="{4FB11D53-1193-4E95-556E-C835DDABE9EF}"/>
          </ac:picMkLst>
        </pc:picChg>
        <pc:picChg chg="mod modCrop">
          <ac:chgData name="Potter, Jon" userId="c258a90c-a202-46b4-9f59-d5e77af51dd0" providerId="ADAL" clId="{48F4B549-225D-9746-B0D7-696A3DB8FF24}" dt="2024-05-15T18:41:14.775" v="12782" actId="732"/>
          <ac:picMkLst>
            <pc:docMk/>
            <pc:sldMk cId="3551700830" sldId="4973"/>
            <ac:picMk id="25" creationId="{40618263-E3BA-199F-CF3C-018CC5D30E95}"/>
          </ac:picMkLst>
        </pc:picChg>
      </pc:sldChg>
      <pc:sldChg chg="add del">
        <pc:chgData name="Potter, Jon" userId="c258a90c-a202-46b4-9f59-d5e77af51dd0" providerId="ADAL" clId="{48F4B549-225D-9746-B0D7-696A3DB8FF24}" dt="2024-05-15T18:52:37.646" v="12992" actId="2696"/>
        <pc:sldMkLst>
          <pc:docMk/>
          <pc:sldMk cId="2331879165" sldId="4974"/>
        </pc:sldMkLst>
      </pc:sldChg>
      <pc:sldChg chg="addSp delSp modSp new mod ord modClrScheme chgLayout">
        <pc:chgData name="Potter, Jon" userId="c258a90c-a202-46b4-9f59-d5e77af51dd0" providerId="ADAL" clId="{48F4B549-225D-9746-B0D7-696A3DB8FF24}" dt="2024-05-16T21:24:09.549" v="15632" actId="20577"/>
        <pc:sldMkLst>
          <pc:docMk/>
          <pc:sldMk cId="2678524449" sldId="4974"/>
        </pc:sldMkLst>
        <pc:spChg chg="del">
          <ac:chgData name="Potter, Jon" userId="c258a90c-a202-46b4-9f59-d5e77af51dd0" providerId="ADAL" clId="{48F4B549-225D-9746-B0D7-696A3DB8FF24}" dt="2024-05-16T19:18:37.527" v="13096" actId="700"/>
          <ac:spMkLst>
            <pc:docMk/>
            <pc:sldMk cId="2678524449" sldId="4974"/>
            <ac:spMk id="2" creationId="{F94AB00E-4F52-FBBD-0D5A-C7477428B186}"/>
          </ac:spMkLst>
        </pc:spChg>
        <pc:spChg chg="del mod ord">
          <ac:chgData name="Potter, Jon" userId="c258a90c-a202-46b4-9f59-d5e77af51dd0" providerId="ADAL" clId="{48F4B549-225D-9746-B0D7-696A3DB8FF24}" dt="2024-05-16T19:18:37.527" v="13096" actId="700"/>
          <ac:spMkLst>
            <pc:docMk/>
            <pc:sldMk cId="2678524449" sldId="4974"/>
            <ac:spMk id="3" creationId="{0FD62E27-E749-8F9D-CCFE-673B59654A06}"/>
          </ac:spMkLst>
        </pc:spChg>
        <pc:spChg chg="mod ord">
          <ac:chgData name="Potter, Jon" userId="c258a90c-a202-46b4-9f59-d5e77af51dd0" providerId="ADAL" clId="{48F4B549-225D-9746-B0D7-696A3DB8FF24}" dt="2024-05-16T19:18:37.527" v="13096" actId="700"/>
          <ac:spMkLst>
            <pc:docMk/>
            <pc:sldMk cId="2678524449" sldId="4974"/>
            <ac:spMk id="4" creationId="{2B8CE41B-594C-AF52-A763-69DC754307CF}"/>
          </ac:spMkLst>
        </pc:spChg>
        <pc:spChg chg="add mod ord">
          <ac:chgData name="Potter, Jon" userId="c258a90c-a202-46b4-9f59-d5e77af51dd0" providerId="ADAL" clId="{48F4B549-225D-9746-B0D7-696A3DB8FF24}" dt="2024-05-16T19:18:37.527" v="13096" actId="700"/>
          <ac:spMkLst>
            <pc:docMk/>
            <pc:sldMk cId="2678524449" sldId="4974"/>
            <ac:spMk id="5" creationId="{15163C13-731D-4257-FCB6-29E2D6332322}"/>
          </ac:spMkLst>
        </pc:spChg>
        <pc:spChg chg="add mod ord">
          <ac:chgData name="Potter, Jon" userId="c258a90c-a202-46b4-9f59-d5e77af51dd0" providerId="ADAL" clId="{48F4B549-225D-9746-B0D7-696A3DB8FF24}" dt="2024-05-16T21:24:09.549" v="15632" actId="20577"/>
          <ac:spMkLst>
            <pc:docMk/>
            <pc:sldMk cId="2678524449" sldId="4974"/>
            <ac:spMk id="6" creationId="{FECD4EC8-8C0D-AD9F-88F5-155484120DBA}"/>
          </ac:spMkLst>
        </pc:spChg>
      </pc:sldChg>
      <pc:sldChg chg="addSp delSp modSp new del mod ord modClrScheme chgLayout">
        <pc:chgData name="Potter, Jon" userId="c258a90c-a202-46b4-9f59-d5e77af51dd0" providerId="ADAL" clId="{48F4B549-225D-9746-B0D7-696A3DB8FF24}" dt="2024-05-16T19:22:05.341" v="13104" actId="2696"/>
        <pc:sldMkLst>
          <pc:docMk/>
          <pc:sldMk cId="289201371" sldId="4975"/>
        </pc:sldMkLst>
        <pc:spChg chg="del mod ord">
          <ac:chgData name="Potter, Jon" userId="c258a90c-a202-46b4-9f59-d5e77af51dd0" providerId="ADAL" clId="{48F4B549-225D-9746-B0D7-696A3DB8FF24}" dt="2024-05-16T19:22:01.657" v="13103" actId="700"/>
          <ac:spMkLst>
            <pc:docMk/>
            <pc:sldMk cId="289201371" sldId="4975"/>
            <ac:spMk id="2" creationId="{A61B59B3-22E1-2E75-2B34-51EECC29B95F}"/>
          </ac:spMkLst>
        </pc:spChg>
        <pc:spChg chg="del mod ord">
          <ac:chgData name="Potter, Jon" userId="c258a90c-a202-46b4-9f59-d5e77af51dd0" providerId="ADAL" clId="{48F4B549-225D-9746-B0D7-696A3DB8FF24}" dt="2024-05-16T19:22:01.657" v="13103" actId="700"/>
          <ac:spMkLst>
            <pc:docMk/>
            <pc:sldMk cId="289201371" sldId="4975"/>
            <ac:spMk id="3" creationId="{DD9D46DD-1666-3E7E-7D88-873305015FF8}"/>
          </ac:spMkLst>
        </pc:spChg>
        <pc:spChg chg="mod ord">
          <ac:chgData name="Potter, Jon" userId="c258a90c-a202-46b4-9f59-d5e77af51dd0" providerId="ADAL" clId="{48F4B549-225D-9746-B0D7-696A3DB8FF24}" dt="2024-05-16T19:22:01.657" v="13103" actId="700"/>
          <ac:spMkLst>
            <pc:docMk/>
            <pc:sldMk cId="289201371" sldId="4975"/>
            <ac:spMk id="4" creationId="{D6613149-5C15-0BAF-5FCA-A66A299B55D9}"/>
          </ac:spMkLst>
        </pc:spChg>
        <pc:spChg chg="add mod ord">
          <ac:chgData name="Potter, Jon" userId="c258a90c-a202-46b4-9f59-d5e77af51dd0" providerId="ADAL" clId="{48F4B549-225D-9746-B0D7-696A3DB8FF24}" dt="2024-05-16T19:22:01.657" v="13103" actId="700"/>
          <ac:spMkLst>
            <pc:docMk/>
            <pc:sldMk cId="289201371" sldId="4975"/>
            <ac:spMk id="5" creationId="{74E0C437-B33D-7C3F-9801-EE82C0144F04}"/>
          </ac:spMkLst>
        </pc:spChg>
        <pc:spChg chg="add mod ord">
          <ac:chgData name="Potter, Jon" userId="c258a90c-a202-46b4-9f59-d5e77af51dd0" providerId="ADAL" clId="{48F4B549-225D-9746-B0D7-696A3DB8FF24}" dt="2024-05-16T19:22:01.657" v="13103" actId="700"/>
          <ac:spMkLst>
            <pc:docMk/>
            <pc:sldMk cId="289201371" sldId="4975"/>
            <ac:spMk id="6" creationId="{347441FB-582C-F05E-BF4E-86E534BCEA59}"/>
          </ac:spMkLst>
        </pc:spChg>
        <pc:spChg chg="add mod ord">
          <ac:chgData name="Potter, Jon" userId="c258a90c-a202-46b4-9f59-d5e77af51dd0" providerId="ADAL" clId="{48F4B549-225D-9746-B0D7-696A3DB8FF24}" dt="2024-05-16T19:22:01.657" v="13103" actId="700"/>
          <ac:spMkLst>
            <pc:docMk/>
            <pc:sldMk cId="289201371" sldId="4975"/>
            <ac:spMk id="7" creationId="{07EBE476-9148-9677-8D94-4ECB2C7DC2B5}"/>
          </ac:spMkLst>
        </pc:spChg>
      </pc:sldChg>
      <pc:sldChg chg="addSp modSp add mod">
        <pc:chgData name="Potter, Jon" userId="c258a90c-a202-46b4-9f59-d5e77af51dd0" providerId="ADAL" clId="{48F4B549-225D-9746-B0D7-696A3DB8FF24}" dt="2024-05-17T15:39:49.437" v="16683"/>
        <pc:sldMkLst>
          <pc:docMk/>
          <pc:sldMk cId="2379593988" sldId="4975"/>
        </pc:sldMkLst>
        <pc:spChg chg="mod">
          <ac:chgData name="Potter, Jon" userId="c258a90c-a202-46b4-9f59-d5e77af51dd0" providerId="ADAL" clId="{48F4B549-225D-9746-B0D7-696A3DB8FF24}" dt="2024-05-16T19:35:22.859" v="13893" actId="20577"/>
          <ac:spMkLst>
            <pc:docMk/>
            <pc:sldMk cId="2379593988" sldId="4975"/>
            <ac:spMk id="2" creationId="{6E1EE585-EE35-4B0E-1963-1E4785CC6C11}"/>
          </ac:spMkLst>
        </pc:spChg>
        <pc:spChg chg="mod">
          <ac:chgData name="Potter, Jon" userId="c258a90c-a202-46b4-9f59-d5e77af51dd0" providerId="ADAL" clId="{48F4B549-225D-9746-B0D7-696A3DB8FF24}" dt="2024-05-16T19:36:22.892" v="13925" actId="20577"/>
          <ac:spMkLst>
            <pc:docMk/>
            <pc:sldMk cId="2379593988" sldId="4975"/>
            <ac:spMk id="11" creationId="{FC6F2A3B-BBE2-C138-1F61-2A861D5ADAFA}"/>
          </ac:spMkLst>
        </pc:spChg>
        <pc:picChg chg="add mod">
          <ac:chgData name="Potter, Jon" userId="c258a90c-a202-46b4-9f59-d5e77af51dd0" providerId="ADAL" clId="{48F4B549-225D-9746-B0D7-696A3DB8FF24}" dt="2024-05-17T15:39:49.437" v="16683"/>
          <ac:picMkLst>
            <pc:docMk/>
            <pc:sldMk cId="2379593988" sldId="4975"/>
            <ac:picMk id="3" creationId="{7708AC1B-2080-7CC8-32DD-F659D47665C7}"/>
          </ac:picMkLst>
        </pc:picChg>
      </pc:sldChg>
      <pc:sldChg chg="addSp delSp modSp new del mod modClrScheme chgLayout">
        <pc:chgData name="Potter, Jon" userId="c258a90c-a202-46b4-9f59-d5e77af51dd0" providerId="ADAL" clId="{48F4B549-225D-9746-B0D7-696A3DB8FF24}" dt="2024-05-16T19:54:47.277" v="14094" actId="2696"/>
        <pc:sldMkLst>
          <pc:docMk/>
          <pc:sldMk cId="3052197277" sldId="4976"/>
        </pc:sldMkLst>
        <pc:spChg chg="del mod ord">
          <ac:chgData name="Potter, Jon" userId="c258a90c-a202-46b4-9f59-d5e77af51dd0" providerId="ADAL" clId="{48F4B549-225D-9746-B0D7-696A3DB8FF24}" dt="2024-05-16T19:53:40.514" v="13998" actId="700"/>
          <ac:spMkLst>
            <pc:docMk/>
            <pc:sldMk cId="3052197277" sldId="4976"/>
            <ac:spMk id="2" creationId="{5F38EB7F-EBEA-43B5-5130-80C848294E56}"/>
          </ac:spMkLst>
        </pc:spChg>
        <pc:spChg chg="del mod ord">
          <ac:chgData name="Potter, Jon" userId="c258a90c-a202-46b4-9f59-d5e77af51dd0" providerId="ADAL" clId="{48F4B549-225D-9746-B0D7-696A3DB8FF24}" dt="2024-05-16T19:53:40.514" v="13998" actId="700"/>
          <ac:spMkLst>
            <pc:docMk/>
            <pc:sldMk cId="3052197277" sldId="4976"/>
            <ac:spMk id="3" creationId="{3277C842-6EB5-138A-F65C-C58B9D043F75}"/>
          </ac:spMkLst>
        </pc:spChg>
        <pc:spChg chg="mod ord">
          <ac:chgData name="Potter, Jon" userId="c258a90c-a202-46b4-9f59-d5e77af51dd0" providerId="ADAL" clId="{48F4B549-225D-9746-B0D7-696A3DB8FF24}" dt="2024-05-16T19:53:40.514" v="13998" actId="700"/>
          <ac:spMkLst>
            <pc:docMk/>
            <pc:sldMk cId="3052197277" sldId="4976"/>
            <ac:spMk id="4" creationId="{652A2A19-D8CB-C475-F76E-63261DBD574D}"/>
          </ac:spMkLst>
        </pc:spChg>
        <pc:spChg chg="add mod ord">
          <ac:chgData name="Potter, Jon" userId="c258a90c-a202-46b4-9f59-d5e77af51dd0" providerId="ADAL" clId="{48F4B549-225D-9746-B0D7-696A3DB8FF24}" dt="2024-05-16T19:54:06.950" v="14057" actId="20577"/>
          <ac:spMkLst>
            <pc:docMk/>
            <pc:sldMk cId="3052197277" sldId="4976"/>
            <ac:spMk id="5" creationId="{535327DB-1393-853F-9D33-2782C914C7D3}"/>
          </ac:spMkLst>
        </pc:spChg>
        <pc:spChg chg="add mod ord">
          <ac:chgData name="Potter, Jon" userId="c258a90c-a202-46b4-9f59-d5e77af51dd0" providerId="ADAL" clId="{48F4B549-225D-9746-B0D7-696A3DB8FF24}" dt="2024-05-16T19:53:40.514" v="13998" actId="700"/>
          <ac:spMkLst>
            <pc:docMk/>
            <pc:sldMk cId="3052197277" sldId="4976"/>
            <ac:spMk id="6" creationId="{ADA68A7E-F812-2BAE-C2EF-01C0ED809089}"/>
          </ac:spMkLst>
        </pc:spChg>
        <pc:spChg chg="add mod ord">
          <ac:chgData name="Potter, Jon" userId="c258a90c-a202-46b4-9f59-d5e77af51dd0" providerId="ADAL" clId="{48F4B549-225D-9746-B0D7-696A3DB8FF24}" dt="2024-05-16T19:53:40.514" v="13998" actId="700"/>
          <ac:spMkLst>
            <pc:docMk/>
            <pc:sldMk cId="3052197277" sldId="4976"/>
            <ac:spMk id="7" creationId="{0F708F47-C143-F02A-5BE1-4D2A4EC508A9}"/>
          </ac:spMkLst>
        </pc:spChg>
      </pc:sldChg>
      <pc:sldChg chg="addSp delSp modSp add mod modClrScheme delAnim modAnim chgLayout">
        <pc:chgData name="Potter, Jon" userId="c258a90c-a202-46b4-9f59-d5e77af51dd0" providerId="ADAL" clId="{48F4B549-225D-9746-B0D7-696A3DB8FF24}" dt="2024-05-17T19:38:16.528" v="20959" actId="1076"/>
        <pc:sldMkLst>
          <pc:docMk/>
          <pc:sldMk cId="2495070648" sldId="4977"/>
        </pc:sldMkLst>
        <pc:spChg chg="add del mod ord">
          <ac:chgData name="Potter, Jon" userId="c258a90c-a202-46b4-9f59-d5e77af51dd0" providerId="ADAL" clId="{48F4B549-225D-9746-B0D7-696A3DB8FF24}" dt="2024-05-17T17:43:53.223" v="17119" actId="700"/>
          <ac:spMkLst>
            <pc:docMk/>
            <pc:sldMk cId="2495070648" sldId="4977"/>
            <ac:spMk id="2" creationId="{C058656E-517F-B954-8CA7-C8F790DAB479}"/>
          </ac:spMkLst>
        </pc:spChg>
        <pc:spChg chg="del">
          <ac:chgData name="Potter, Jon" userId="c258a90c-a202-46b4-9f59-d5e77af51dd0" providerId="ADAL" clId="{48F4B549-225D-9746-B0D7-696A3DB8FF24}" dt="2024-05-16T19:56:54.723" v="14218" actId="478"/>
          <ac:spMkLst>
            <pc:docMk/>
            <pc:sldMk cId="2495070648" sldId="4977"/>
            <ac:spMk id="4" creationId="{71C76244-2564-792F-0EF0-B79B79E73068}"/>
          </ac:spMkLst>
        </pc:spChg>
        <pc:spChg chg="del mod">
          <ac:chgData name="Potter, Jon" userId="c258a90c-a202-46b4-9f59-d5e77af51dd0" providerId="ADAL" clId="{48F4B549-225D-9746-B0D7-696A3DB8FF24}" dt="2024-05-17T17:45:34.982" v="17269" actId="478"/>
          <ac:spMkLst>
            <pc:docMk/>
            <pc:sldMk cId="2495070648" sldId="4977"/>
            <ac:spMk id="5" creationId="{1A59839A-32E5-971C-A423-1BE6E069A395}"/>
          </ac:spMkLst>
        </pc:spChg>
        <pc:spChg chg="add mod ord">
          <ac:chgData name="Potter, Jon" userId="c258a90c-a202-46b4-9f59-d5e77af51dd0" providerId="ADAL" clId="{48F4B549-225D-9746-B0D7-696A3DB8FF24}" dt="2024-05-17T17:46:31.058" v="17282" actId="20577"/>
          <ac:spMkLst>
            <pc:docMk/>
            <pc:sldMk cId="2495070648" sldId="4977"/>
            <ac:spMk id="6" creationId="{07DEF036-1448-EF99-B7D8-47C8C796B91F}"/>
          </ac:spMkLst>
        </pc:spChg>
        <pc:spChg chg="add del mod">
          <ac:chgData name="Potter, Jon" userId="c258a90c-a202-46b4-9f59-d5e77af51dd0" providerId="ADAL" clId="{48F4B549-225D-9746-B0D7-696A3DB8FF24}" dt="2024-05-17T17:44:41.779" v="17260" actId="478"/>
          <ac:spMkLst>
            <pc:docMk/>
            <pc:sldMk cId="2495070648" sldId="4977"/>
            <ac:spMk id="7" creationId="{64CB34CF-5992-81F8-6A9C-6B9140A0EC39}"/>
          </ac:spMkLst>
        </pc:spChg>
        <pc:spChg chg="add del mod">
          <ac:chgData name="Potter, Jon" userId="c258a90c-a202-46b4-9f59-d5e77af51dd0" providerId="ADAL" clId="{48F4B549-225D-9746-B0D7-696A3DB8FF24}" dt="2024-05-17T17:43:48.291" v="17117" actId="478"/>
          <ac:spMkLst>
            <pc:docMk/>
            <pc:sldMk cId="2495070648" sldId="4977"/>
            <ac:spMk id="9" creationId="{EB6BDE06-E76F-42ED-AF50-FFDB4F68A710}"/>
          </ac:spMkLst>
        </pc:spChg>
        <pc:spChg chg="add mod ord">
          <ac:chgData name="Potter, Jon" userId="c258a90c-a202-46b4-9f59-d5e77af51dd0" providerId="ADAL" clId="{48F4B549-225D-9746-B0D7-696A3DB8FF24}" dt="2024-05-17T17:43:53.223" v="17119" actId="700"/>
          <ac:spMkLst>
            <pc:docMk/>
            <pc:sldMk cId="2495070648" sldId="4977"/>
            <ac:spMk id="10" creationId="{951DB02F-B372-45E9-3084-03D2F1185DA3}"/>
          </ac:spMkLst>
        </pc:spChg>
        <pc:spChg chg="add del mod ord">
          <ac:chgData name="Potter, Jon" userId="c258a90c-a202-46b4-9f59-d5e77af51dd0" providerId="ADAL" clId="{48F4B549-225D-9746-B0D7-696A3DB8FF24}" dt="2024-05-17T17:45:54.764" v="17276" actId="478"/>
          <ac:spMkLst>
            <pc:docMk/>
            <pc:sldMk cId="2495070648" sldId="4977"/>
            <ac:spMk id="11" creationId="{E31D42C0-94F7-BEC2-EEBD-C570EF06D32C}"/>
          </ac:spMkLst>
        </pc:spChg>
        <pc:spChg chg="mod ord">
          <ac:chgData name="Potter, Jon" userId="c258a90c-a202-46b4-9f59-d5e77af51dd0" providerId="ADAL" clId="{48F4B549-225D-9746-B0D7-696A3DB8FF24}" dt="2024-05-17T17:43:53.223" v="17119" actId="700"/>
          <ac:spMkLst>
            <pc:docMk/>
            <pc:sldMk cId="2495070648" sldId="4977"/>
            <ac:spMk id="18" creationId="{F1C1EBC0-77B3-3C38-B5C0-E463A63E748F}"/>
          </ac:spMkLst>
        </pc:spChg>
        <pc:spChg chg="mod ord">
          <ac:chgData name="Potter, Jon" userId="c258a90c-a202-46b4-9f59-d5e77af51dd0" providerId="ADAL" clId="{48F4B549-225D-9746-B0D7-696A3DB8FF24}" dt="2024-05-17T19:37:38.302" v="20951" actId="20577"/>
          <ac:spMkLst>
            <pc:docMk/>
            <pc:sldMk cId="2495070648" sldId="4977"/>
            <ac:spMk id="20" creationId="{19D2CBD3-AF16-1A85-9FAF-9A08EA0D48F5}"/>
          </ac:spMkLst>
        </pc:spChg>
        <pc:spChg chg="del mod">
          <ac:chgData name="Potter, Jon" userId="c258a90c-a202-46b4-9f59-d5e77af51dd0" providerId="ADAL" clId="{48F4B549-225D-9746-B0D7-696A3DB8FF24}" dt="2024-05-17T17:45:34.982" v="17269" actId="478"/>
          <ac:spMkLst>
            <pc:docMk/>
            <pc:sldMk cId="2495070648" sldId="4977"/>
            <ac:spMk id="37" creationId="{AA237548-CA1B-6AFF-5C75-EA83C3DA07DD}"/>
          </ac:spMkLst>
        </pc:spChg>
        <pc:spChg chg="del mod">
          <ac:chgData name="Potter, Jon" userId="c258a90c-a202-46b4-9f59-d5e77af51dd0" providerId="ADAL" clId="{48F4B549-225D-9746-B0D7-696A3DB8FF24}" dt="2024-05-17T17:45:34.982" v="17269" actId="478"/>
          <ac:spMkLst>
            <pc:docMk/>
            <pc:sldMk cId="2495070648" sldId="4977"/>
            <ac:spMk id="38" creationId="{4F2ADC94-5FF6-7044-2BA0-91A0E212FF10}"/>
          </ac:spMkLst>
        </pc:spChg>
        <pc:picChg chg="del">
          <ac:chgData name="Potter, Jon" userId="c258a90c-a202-46b4-9f59-d5e77af51dd0" providerId="ADAL" clId="{48F4B549-225D-9746-B0D7-696A3DB8FF24}" dt="2024-05-16T19:56:55.524" v="14219" actId="478"/>
          <ac:picMkLst>
            <pc:docMk/>
            <pc:sldMk cId="2495070648" sldId="4977"/>
            <ac:picMk id="3" creationId="{437ACEE2-DB38-505E-47B9-9E936F840150}"/>
          </ac:picMkLst>
        </pc:picChg>
        <pc:picChg chg="add del mod">
          <ac:chgData name="Potter, Jon" userId="c258a90c-a202-46b4-9f59-d5e77af51dd0" providerId="ADAL" clId="{48F4B549-225D-9746-B0D7-696A3DB8FF24}" dt="2024-05-17T19:38:01.941" v="20953" actId="478"/>
          <ac:picMkLst>
            <pc:docMk/>
            <pc:sldMk cId="2495070648" sldId="4977"/>
            <ac:picMk id="13" creationId="{35A884AF-AA70-147D-5A90-AA3D1D325860}"/>
          </ac:picMkLst>
        </pc:picChg>
        <pc:picChg chg="add mod modCrop">
          <ac:chgData name="Potter, Jon" userId="c258a90c-a202-46b4-9f59-d5e77af51dd0" providerId="ADAL" clId="{48F4B549-225D-9746-B0D7-696A3DB8FF24}" dt="2024-05-17T19:38:16.528" v="20959" actId="1076"/>
          <ac:picMkLst>
            <pc:docMk/>
            <pc:sldMk cId="2495070648" sldId="4977"/>
            <ac:picMk id="15" creationId="{C1549FED-1D8C-2490-1F52-38FF9FE7E2CE}"/>
          </ac:picMkLst>
        </pc:picChg>
        <pc:picChg chg="del mod">
          <ac:chgData name="Potter, Jon" userId="c258a90c-a202-46b4-9f59-d5e77af51dd0" providerId="ADAL" clId="{48F4B549-225D-9746-B0D7-696A3DB8FF24}" dt="2024-05-17T17:45:34.982" v="17269" actId="478"/>
          <ac:picMkLst>
            <pc:docMk/>
            <pc:sldMk cId="2495070648" sldId="4977"/>
            <ac:picMk id="30" creationId="{8914140F-817B-5C40-E0CA-D0991D212889}"/>
          </ac:picMkLst>
        </pc:picChg>
        <pc:picChg chg="del mod">
          <ac:chgData name="Potter, Jon" userId="c258a90c-a202-46b4-9f59-d5e77af51dd0" providerId="ADAL" clId="{48F4B549-225D-9746-B0D7-696A3DB8FF24}" dt="2024-05-17T17:45:34.982" v="17269" actId="478"/>
          <ac:picMkLst>
            <pc:docMk/>
            <pc:sldMk cId="2495070648" sldId="4977"/>
            <ac:picMk id="32" creationId="{68E5A0FB-2D7A-38DD-94A9-93AACC2FEF29}"/>
          </ac:picMkLst>
        </pc:picChg>
        <pc:picChg chg="del mod">
          <ac:chgData name="Potter, Jon" userId="c258a90c-a202-46b4-9f59-d5e77af51dd0" providerId="ADAL" clId="{48F4B549-225D-9746-B0D7-696A3DB8FF24}" dt="2024-05-17T17:45:34.982" v="17269" actId="478"/>
          <ac:picMkLst>
            <pc:docMk/>
            <pc:sldMk cId="2495070648" sldId="4977"/>
            <ac:picMk id="34" creationId="{140D8EBE-B48A-3A11-5B39-F2CE75392F83}"/>
          </ac:picMkLst>
        </pc:picChg>
      </pc:sldChg>
      <pc:sldChg chg="modSp add mod">
        <pc:chgData name="Potter, Jon" userId="c258a90c-a202-46b4-9f59-d5e77af51dd0" providerId="ADAL" clId="{48F4B549-225D-9746-B0D7-696A3DB8FF24}" dt="2024-05-16T19:55:11.479" v="14102" actId="20577"/>
        <pc:sldMkLst>
          <pc:docMk/>
          <pc:sldMk cId="2209801045" sldId="4978"/>
        </pc:sldMkLst>
        <pc:spChg chg="mod">
          <ac:chgData name="Potter, Jon" userId="c258a90c-a202-46b4-9f59-d5e77af51dd0" providerId="ADAL" clId="{48F4B549-225D-9746-B0D7-696A3DB8FF24}" dt="2024-05-16T19:55:11.479" v="14102" actId="20577"/>
          <ac:spMkLst>
            <pc:docMk/>
            <pc:sldMk cId="2209801045" sldId="4978"/>
            <ac:spMk id="62" creationId="{30D096CF-ACE5-48B7-ABF4-6B442946BA45}"/>
          </ac:spMkLst>
        </pc:spChg>
      </pc:sldChg>
      <pc:sldChg chg="addSp delSp modSp add mod modAnim modNotesTx">
        <pc:chgData name="Potter, Jon" userId="c258a90c-a202-46b4-9f59-d5e77af51dd0" providerId="ADAL" clId="{48F4B549-225D-9746-B0D7-696A3DB8FF24}" dt="2024-05-17T18:46:35.825" v="18767" actId="478"/>
        <pc:sldMkLst>
          <pc:docMk/>
          <pc:sldMk cId="3493138636" sldId="4979"/>
        </pc:sldMkLst>
        <pc:spChg chg="mod">
          <ac:chgData name="Potter, Jon" userId="c258a90c-a202-46b4-9f59-d5e77af51dd0" providerId="ADAL" clId="{48F4B549-225D-9746-B0D7-696A3DB8FF24}" dt="2024-05-16T20:12:25.063" v="14582"/>
          <ac:spMkLst>
            <pc:docMk/>
            <pc:sldMk cId="3493138636" sldId="4979"/>
            <ac:spMk id="2" creationId="{1E43B487-A4B9-9AB6-0220-AB3DC4DB276B}"/>
          </ac:spMkLst>
        </pc:spChg>
        <pc:spChg chg="add del">
          <ac:chgData name="Potter, Jon" userId="c258a90c-a202-46b4-9f59-d5e77af51dd0" providerId="ADAL" clId="{48F4B549-225D-9746-B0D7-696A3DB8FF24}" dt="2024-05-17T18:46:31.049" v="18762" actId="478"/>
          <ac:spMkLst>
            <pc:docMk/>
            <pc:sldMk cId="3493138636" sldId="4979"/>
            <ac:spMk id="3" creationId="{9C088C63-C4EC-C22F-0FE1-C11B4AF9783F}"/>
          </ac:spMkLst>
        </pc:spChg>
        <pc:spChg chg="add del mod">
          <ac:chgData name="Potter, Jon" userId="c258a90c-a202-46b4-9f59-d5e77af51dd0" providerId="ADAL" clId="{48F4B549-225D-9746-B0D7-696A3DB8FF24}" dt="2024-05-17T18:46:35.825" v="18767" actId="478"/>
          <ac:spMkLst>
            <pc:docMk/>
            <pc:sldMk cId="3493138636" sldId="4979"/>
            <ac:spMk id="4" creationId="{CEC15B8F-A068-2337-6FBD-23BF14E27767}"/>
          </ac:spMkLst>
        </pc:spChg>
        <pc:spChg chg="mod">
          <ac:chgData name="Potter, Jon" userId="c258a90c-a202-46b4-9f59-d5e77af51dd0" providerId="ADAL" clId="{48F4B549-225D-9746-B0D7-696A3DB8FF24}" dt="2024-05-17T18:46:31.686" v="18764" actId="14100"/>
          <ac:spMkLst>
            <pc:docMk/>
            <pc:sldMk cId="3493138636" sldId="4979"/>
            <ac:spMk id="6" creationId="{4EBFDC2A-5CF1-4514-EE31-437480E9E511}"/>
          </ac:spMkLst>
        </pc:spChg>
        <pc:spChg chg="add del">
          <ac:chgData name="Potter, Jon" userId="c258a90c-a202-46b4-9f59-d5e77af51dd0" providerId="ADAL" clId="{48F4B549-225D-9746-B0D7-696A3DB8FF24}" dt="2024-05-17T18:46:30.845" v="18761" actId="478"/>
          <ac:spMkLst>
            <pc:docMk/>
            <pc:sldMk cId="3493138636" sldId="4979"/>
            <ac:spMk id="11" creationId="{CB26D504-C88C-7159-3171-1DA210E5AD23}"/>
          </ac:spMkLst>
        </pc:spChg>
        <pc:spChg chg="add del mod">
          <ac:chgData name="Potter, Jon" userId="c258a90c-a202-46b4-9f59-d5e77af51dd0" providerId="ADAL" clId="{48F4B549-225D-9746-B0D7-696A3DB8FF24}" dt="2024-05-17T18:46:32.671" v="18766" actId="22"/>
          <ac:spMkLst>
            <pc:docMk/>
            <pc:sldMk cId="3493138636" sldId="4979"/>
            <ac:spMk id="17" creationId="{425C0214-49A4-36D0-39D7-1CD7DA99A908}"/>
          </ac:spMkLst>
        </pc:spChg>
      </pc:sldChg>
      <pc:sldChg chg="add ord">
        <pc:chgData name="Potter, Jon" userId="c258a90c-a202-46b4-9f59-d5e77af51dd0" providerId="ADAL" clId="{48F4B549-225D-9746-B0D7-696A3DB8FF24}" dt="2024-05-16T20:31:07.501" v="15219" actId="20578"/>
        <pc:sldMkLst>
          <pc:docMk/>
          <pc:sldMk cId="3322878861" sldId="4980"/>
        </pc:sldMkLst>
      </pc:sldChg>
      <pc:sldChg chg="addSp delSp modSp new mod modClrScheme modAnim chgLayout">
        <pc:chgData name="Potter, Jon" userId="c258a90c-a202-46b4-9f59-d5e77af51dd0" providerId="ADAL" clId="{48F4B549-225D-9746-B0D7-696A3DB8FF24}" dt="2024-05-17T20:08:44.807" v="21716"/>
        <pc:sldMkLst>
          <pc:docMk/>
          <pc:sldMk cId="1997800484" sldId="4981"/>
        </pc:sldMkLst>
        <pc:spChg chg="mod ord">
          <ac:chgData name="Potter, Jon" userId="c258a90c-a202-46b4-9f59-d5e77af51dd0" providerId="ADAL" clId="{48F4B549-225D-9746-B0D7-696A3DB8FF24}" dt="2024-05-16T22:08:00.913" v="15960" actId="700"/>
          <ac:spMkLst>
            <pc:docMk/>
            <pc:sldMk cId="1997800484" sldId="4981"/>
            <ac:spMk id="2" creationId="{2C6861A6-0E07-21CC-D690-1F8D5EE40170}"/>
          </ac:spMkLst>
        </pc:spChg>
        <pc:spChg chg="del mod">
          <ac:chgData name="Potter, Jon" userId="c258a90c-a202-46b4-9f59-d5e77af51dd0" providerId="ADAL" clId="{48F4B549-225D-9746-B0D7-696A3DB8FF24}" dt="2024-05-16T22:05:40.160" v="15826" actId="478"/>
          <ac:spMkLst>
            <pc:docMk/>
            <pc:sldMk cId="1997800484" sldId="4981"/>
            <ac:spMk id="3" creationId="{097874CE-D554-1D0C-3F1B-CB36B9F261A5}"/>
          </ac:spMkLst>
        </pc:spChg>
        <pc:spChg chg="del">
          <ac:chgData name="Potter, Jon" userId="c258a90c-a202-46b4-9f59-d5e77af51dd0" providerId="ADAL" clId="{48F4B549-225D-9746-B0D7-696A3DB8FF24}" dt="2024-05-16T22:07:53.983" v="15959" actId="700"/>
          <ac:spMkLst>
            <pc:docMk/>
            <pc:sldMk cId="1997800484" sldId="4981"/>
            <ac:spMk id="4" creationId="{FCC69581-95BF-C25D-0D14-D666461825B8}"/>
          </ac:spMkLst>
        </pc:spChg>
        <pc:spChg chg="mod ord">
          <ac:chgData name="Potter, Jon" userId="c258a90c-a202-46b4-9f59-d5e77af51dd0" providerId="ADAL" clId="{48F4B549-225D-9746-B0D7-696A3DB8FF24}" dt="2024-05-16T22:08:00.913" v="15960" actId="700"/>
          <ac:spMkLst>
            <pc:docMk/>
            <pc:sldMk cId="1997800484" sldId="4981"/>
            <ac:spMk id="5" creationId="{78F9DA46-C32F-CC57-D920-07D9D40B8803}"/>
          </ac:spMkLst>
        </pc:spChg>
        <pc:spChg chg="add del mod">
          <ac:chgData name="Potter, Jon" userId="c258a90c-a202-46b4-9f59-d5e77af51dd0" providerId="ADAL" clId="{48F4B549-225D-9746-B0D7-696A3DB8FF24}" dt="2024-05-16T22:05:55.708" v="15827" actId="3680"/>
          <ac:spMkLst>
            <pc:docMk/>
            <pc:sldMk cId="1997800484" sldId="4981"/>
            <ac:spMk id="7" creationId="{8444A598-CC84-E967-DAD4-AD4D741B6080}"/>
          </ac:spMkLst>
        </pc:spChg>
        <pc:spChg chg="add del mod ord">
          <ac:chgData name="Potter, Jon" userId="c258a90c-a202-46b4-9f59-d5e77af51dd0" providerId="ADAL" clId="{48F4B549-225D-9746-B0D7-696A3DB8FF24}" dt="2024-05-16T22:08:00.913" v="15960" actId="700"/>
          <ac:spMkLst>
            <pc:docMk/>
            <pc:sldMk cId="1997800484" sldId="4981"/>
            <ac:spMk id="9" creationId="{50A3A096-0079-68BF-7370-1D20ABB50D0F}"/>
          </ac:spMkLst>
        </pc:spChg>
        <pc:spChg chg="add mod ord">
          <ac:chgData name="Potter, Jon" userId="c258a90c-a202-46b4-9f59-d5e77af51dd0" providerId="ADAL" clId="{48F4B549-225D-9746-B0D7-696A3DB8FF24}" dt="2024-05-16T22:08:00.913" v="15960" actId="700"/>
          <ac:spMkLst>
            <pc:docMk/>
            <pc:sldMk cId="1997800484" sldId="4981"/>
            <ac:spMk id="10" creationId="{95594501-9520-9E9B-0FF2-69CF43B69F90}"/>
          </ac:spMkLst>
        </pc:spChg>
        <pc:spChg chg="add mod ord">
          <ac:chgData name="Potter, Jon" userId="c258a90c-a202-46b4-9f59-d5e77af51dd0" providerId="ADAL" clId="{48F4B549-225D-9746-B0D7-696A3DB8FF24}" dt="2024-05-16T22:09:19.670" v="16021" actId="14100"/>
          <ac:spMkLst>
            <pc:docMk/>
            <pc:sldMk cId="1997800484" sldId="4981"/>
            <ac:spMk id="11" creationId="{FA783AC9-6F60-747C-2049-AA91DE7988FE}"/>
          </ac:spMkLst>
        </pc:spChg>
        <pc:spChg chg="add mod">
          <ac:chgData name="Potter, Jon" userId="c258a90c-a202-46b4-9f59-d5e77af51dd0" providerId="ADAL" clId="{48F4B549-225D-9746-B0D7-696A3DB8FF24}" dt="2024-05-17T19:44:48.382" v="21137" actId="313"/>
          <ac:spMkLst>
            <pc:docMk/>
            <pc:sldMk cId="1997800484" sldId="4981"/>
            <ac:spMk id="12" creationId="{DBC213DF-641C-887B-8E3A-95AE2B99F87B}"/>
          </ac:spMkLst>
        </pc:spChg>
        <pc:spChg chg="add mod">
          <ac:chgData name="Potter, Jon" userId="c258a90c-a202-46b4-9f59-d5e77af51dd0" providerId="ADAL" clId="{48F4B549-225D-9746-B0D7-696A3DB8FF24}" dt="2024-05-17T19:45:30.748" v="21203" actId="20577"/>
          <ac:spMkLst>
            <pc:docMk/>
            <pc:sldMk cId="1997800484" sldId="4981"/>
            <ac:spMk id="13" creationId="{8F9223B7-4ABD-FD3E-9F08-199A36364435}"/>
          </ac:spMkLst>
        </pc:spChg>
        <pc:spChg chg="add mod">
          <ac:chgData name="Potter, Jon" userId="c258a90c-a202-46b4-9f59-d5e77af51dd0" providerId="ADAL" clId="{48F4B549-225D-9746-B0D7-696A3DB8FF24}" dt="2024-05-17T19:49:53.795" v="21374" actId="20577"/>
          <ac:spMkLst>
            <pc:docMk/>
            <pc:sldMk cId="1997800484" sldId="4981"/>
            <ac:spMk id="14" creationId="{AF89A717-A6B4-9382-5A07-7FDF842D8413}"/>
          </ac:spMkLst>
        </pc:spChg>
        <pc:spChg chg="add mod">
          <ac:chgData name="Potter, Jon" userId="c258a90c-a202-46b4-9f59-d5e77af51dd0" providerId="ADAL" clId="{48F4B549-225D-9746-B0D7-696A3DB8FF24}" dt="2024-05-17T20:08:21.165" v="21657" actId="1076"/>
          <ac:spMkLst>
            <pc:docMk/>
            <pc:sldMk cId="1997800484" sldId="4981"/>
            <ac:spMk id="15" creationId="{AC52BFA0-5005-93B3-F952-72CDA5567CA2}"/>
          </ac:spMkLst>
        </pc:spChg>
        <pc:spChg chg="add mod">
          <ac:chgData name="Potter, Jon" userId="c258a90c-a202-46b4-9f59-d5e77af51dd0" providerId="ADAL" clId="{48F4B549-225D-9746-B0D7-696A3DB8FF24}" dt="2024-05-17T20:08:33.591" v="21715" actId="20577"/>
          <ac:spMkLst>
            <pc:docMk/>
            <pc:sldMk cId="1997800484" sldId="4981"/>
            <ac:spMk id="16" creationId="{6F4D82C1-D11C-0B4F-A650-AE2EBE47CC10}"/>
          </ac:spMkLst>
        </pc:spChg>
        <pc:spChg chg="add mod">
          <ac:chgData name="Potter, Jon" userId="c258a90c-a202-46b4-9f59-d5e77af51dd0" providerId="ADAL" clId="{48F4B549-225D-9746-B0D7-696A3DB8FF24}" dt="2024-05-17T19:46:42.006" v="21341" actId="20577"/>
          <ac:spMkLst>
            <pc:docMk/>
            <pc:sldMk cId="1997800484" sldId="4981"/>
            <ac:spMk id="17" creationId="{31200D5A-1CFE-33CB-93E2-96F743BE9F06}"/>
          </ac:spMkLst>
        </pc:spChg>
        <pc:spChg chg="add mod">
          <ac:chgData name="Potter, Jon" userId="c258a90c-a202-46b4-9f59-d5e77af51dd0" providerId="ADAL" clId="{48F4B549-225D-9746-B0D7-696A3DB8FF24}" dt="2024-05-17T20:05:53.055" v="21569" actId="14100"/>
          <ac:spMkLst>
            <pc:docMk/>
            <pc:sldMk cId="1997800484" sldId="4981"/>
            <ac:spMk id="18" creationId="{334F090A-B722-B72A-A40B-B96883A30D5A}"/>
          </ac:spMkLst>
        </pc:spChg>
        <pc:spChg chg="add del mod">
          <ac:chgData name="Potter, Jon" userId="c258a90c-a202-46b4-9f59-d5e77af51dd0" providerId="ADAL" clId="{48F4B549-225D-9746-B0D7-696A3DB8FF24}" dt="2024-05-17T20:05:32.648" v="21538" actId="478"/>
          <ac:spMkLst>
            <pc:docMk/>
            <pc:sldMk cId="1997800484" sldId="4981"/>
            <ac:spMk id="19" creationId="{4FEA2AA1-2621-A38B-1909-F761A484F036}"/>
          </ac:spMkLst>
        </pc:spChg>
        <pc:spChg chg="add mod">
          <ac:chgData name="Potter, Jon" userId="c258a90c-a202-46b4-9f59-d5e77af51dd0" providerId="ADAL" clId="{48F4B549-225D-9746-B0D7-696A3DB8FF24}" dt="2024-05-17T20:06:57.847" v="21648" actId="20577"/>
          <ac:spMkLst>
            <pc:docMk/>
            <pc:sldMk cId="1997800484" sldId="4981"/>
            <ac:spMk id="20" creationId="{1A754286-06C5-2A7C-584B-104848EDFDE1}"/>
          </ac:spMkLst>
        </pc:spChg>
        <pc:graphicFrameChg chg="add mod ord modGraphic">
          <ac:chgData name="Potter, Jon" userId="c258a90c-a202-46b4-9f59-d5e77af51dd0" providerId="ADAL" clId="{48F4B549-225D-9746-B0D7-696A3DB8FF24}" dt="2024-05-16T22:13:06.408" v="16260" actId="20577"/>
          <ac:graphicFrameMkLst>
            <pc:docMk/>
            <pc:sldMk cId="1997800484" sldId="4981"/>
            <ac:graphicFrameMk id="8" creationId="{321C0A9C-564A-97B6-3D69-7F12672B6039}"/>
          </ac:graphicFrameMkLst>
        </pc:graphicFrameChg>
      </pc:sldChg>
      <pc:sldChg chg="addSp delSp modSp add mod">
        <pc:chgData name="Potter, Jon" userId="c258a90c-a202-46b4-9f59-d5e77af51dd0" providerId="ADAL" clId="{48F4B549-225D-9746-B0D7-696A3DB8FF24}" dt="2024-05-17T15:27:28.653" v="16656" actId="14100"/>
        <pc:sldMkLst>
          <pc:docMk/>
          <pc:sldMk cId="3090351091" sldId="4982"/>
        </pc:sldMkLst>
        <pc:spChg chg="del mod">
          <ac:chgData name="Potter, Jon" userId="c258a90c-a202-46b4-9f59-d5e77af51dd0" providerId="ADAL" clId="{48F4B549-225D-9746-B0D7-696A3DB8FF24}" dt="2024-05-17T15:22:24.566" v="16529" actId="478"/>
          <ac:spMkLst>
            <pc:docMk/>
            <pc:sldMk cId="3090351091" sldId="4982"/>
            <ac:spMk id="7" creationId="{A667C4F9-E4C4-5879-B918-35DAB4028C48}"/>
          </ac:spMkLst>
        </pc:spChg>
        <pc:spChg chg="add del mod">
          <ac:chgData name="Potter, Jon" userId="c258a90c-a202-46b4-9f59-d5e77af51dd0" providerId="ADAL" clId="{48F4B549-225D-9746-B0D7-696A3DB8FF24}" dt="2024-05-17T15:22:27.525" v="16530" actId="478"/>
          <ac:spMkLst>
            <pc:docMk/>
            <pc:sldMk cId="3090351091" sldId="4982"/>
            <ac:spMk id="8" creationId="{23A2FC00-C89C-1805-149C-074E307E1EA0}"/>
          </ac:spMkLst>
        </pc:spChg>
        <pc:graphicFrameChg chg="add mod modGraphic">
          <ac:chgData name="Potter, Jon" userId="c258a90c-a202-46b4-9f59-d5e77af51dd0" providerId="ADAL" clId="{48F4B549-225D-9746-B0D7-696A3DB8FF24}" dt="2024-05-17T15:27:28.653" v="16656" actId="14100"/>
          <ac:graphicFrameMkLst>
            <pc:docMk/>
            <pc:sldMk cId="3090351091" sldId="4982"/>
            <ac:graphicFrameMk id="2" creationId="{EE8EF157-CE83-1A4E-3DB0-C60670B7D4A7}"/>
          </ac:graphicFrameMkLst>
        </pc:graphicFrameChg>
      </pc:sldChg>
      <pc:sldChg chg="addSp delSp modSp new del mod modClrScheme chgLayout">
        <pc:chgData name="Potter, Jon" userId="c258a90c-a202-46b4-9f59-d5e77af51dd0" providerId="ADAL" clId="{48F4B549-225D-9746-B0D7-696A3DB8FF24}" dt="2024-05-17T19:09:51.787" v="19782" actId="2696"/>
        <pc:sldMkLst>
          <pc:docMk/>
          <pc:sldMk cId="3000216179" sldId="4983"/>
        </pc:sldMkLst>
        <pc:spChg chg="del mod ord">
          <ac:chgData name="Potter, Jon" userId="c258a90c-a202-46b4-9f59-d5e77af51dd0" providerId="ADAL" clId="{48F4B549-225D-9746-B0D7-696A3DB8FF24}" dt="2024-05-17T17:53:26.319" v="17284" actId="700"/>
          <ac:spMkLst>
            <pc:docMk/>
            <pc:sldMk cId="3000216179" sldId="4983"/>
            <ac:spMk id="2" creationId="{FEADAC8F-948F-F24F-88C0-57062B8EA766}"/>
          </ac:spMkLst>
        </pc:spChg>
        <pc:spChg chg="del mod ord">
          <ac:chgData name="Potter, Jon" userId="c258a90c-a202-46b4-9f59-d5e77af51dd0" providerId="ADAL" clId="{48F4B549-225D-9746-B0D7-696A3DB8FF24}" dt="2024-05-17T17:53:26.319" v="17284" actId="700"/>
          <ac:spMkLst>
            <pc:docMk/>
            <pc:sldMk cId="3000216179" sldId="4983"/>
            <ac:spMk id="3" creationId="{97B52190-8820-D43B-6F82-9E96156EE4D8}"/>
          </ac:spMkLst>
        </pc:spChg>
        <pc:spChg chg="mod ord">
          <ac:chgData name="Potter, Jon" userId="c258a90c-a202-46b4-9f59-d5e77af51dd0" providerId="ADAL" clId="{48F4B549-225D-9746-B0D7-696A3DB8FF24}" dt="2024-05-17T18:16:43.751" v="18391" actId="700"/>
          <ac:spMkLst>
            <pc:docMk/>
            <pc:sldMk cId="3000216179" sldId="4983"/>
            <ac:spMk id="4" creationId="{833FC73D-4D2C-C7FD-A8AD-6F2367F737FD}"/>
          </ac:spMkLst>
        </pc:spChg>
        <pc:spChg chg="add mod ord">
          <ac:chgData name="Potter, Jon" userId="c258a90c-a202-46b4-9f59-d5e77af51dd0" providerId="ADAL" clId="{48F4B549-225D-9746-B0D7-696A3DB8FF24}" dt="2024-05-17T18:16:43.751" v="18391" actId="700"/>
          <ac:spMkLst>
            <pc:docMk/>
            <pc:sldMk cId="3000216179" sldId="4983"/>
            <ac:spMk id="5" creationId="{AB4F7645-14A9-DCE9-F891-312B6567D04C}"/>
          </ac:spMkLst>
        </pc:spChg>
        <pc:spChg chg="add del mod ord">
          <ac:chgData name="Potter, Jon" userId="c258a90c-a202-46b4-9f59-d5e77af51dd0" providerId="ADAL" clId="{48F4B549-225D-9746-B0D7-696A3DB8FF24}" dt="2024-05-17T18:16:43.751" v="18391" actId="700"/>
          <ac:spMkLst>
            <pc:docMk/>
            <pc:sldMk cId="3000216179" sldId="4983"/>
            <ac:spMk id="6" creationId="{123FBAE9-D6A3-8D82-14C4-F291439AC135}"/>
          </ac:spMkLst>
        </pc:spChg>
        <pc:spChg chg="add mod ord">
          <ac:chgData name="Potter, Jon" userId="c258a90c-a202-46b4-9f59-d5e77af51dd0" providerId="ADAL" clId="{48F4B549-225D-9746-B0D7-696A3DB8FF24}" dt="2024-05-17T18:17:07.391" v="18399" actId="14100"/>
          <ac:spMkLst>
            <pc:docMk/>
            <pc:sldMk cId="3000216179" sldId="4983"/>
            <ac:spMk id="7" creationId="{76A9E5CF-E2D4-3471-2083-52766B6B415C}"/>
          </ac:spMkLst>
        </pc:spChg>
        <pc:spChg chg="add mod ord">
          <ac:chgData name="Potter, Jon" userId="c258a90c-a202-46b4-9f59-d5e77af51dd0" providerId="ADAL" clId="{48F4B549-225D-9746-B0D7-696A3DB8FF24}" dt="2024-05-17T18:16:43.751" v="18391" actId="700"/>
          <ac:spMkLst>
            <pc:docMk/>
            <pc:sldMk cId="3000216179" sldId="4983"/>
            <ac:spMk id="8" creationId="{BE5CA99B-3F03-BA1B-C5E6-51E9F2708856}"/>
          </ac:spMkLst>
        </pc:spChg>
        <pc:spChg chg="add mod ord">
          <ac:chgData name="Potter, Jon" userId="c258a90c-a202-46b4-9f59-d5e77af51dd0" providerId="ADAL" clId="{48F4B549-225D-9746-B0D7-696A3DB8FF24}" dt="2024-05-17T18:17:16.008" v="18403" actId="27636"/>
          <ac:spMkLst>
            <pc:docMk/>
            <pc:sldMk cId="3000216179" sldId="4983"/>
            <ac:spMk id="9" creationId="{763DD3E5-DB7C-44DB-7342-BC45918E5541}"/>
          </ac:spMkLst>
        </pc:spChg>
      </pc:sldChg>
      <pc:sldChg chg="addSp delSp modSp new mod modClrScheme modAnim chgLayout modNotesTx">
        <pc:chgData name="Potter, Jon" userId="c258a90c-a202-46b4-9f59-d5e77af51dd0" providerId="ADAL" clId="{48F4B549-225D-9746-B0D7-696A3DB8FF24}" dt="2024-05-17T19:18:39.673" v="20592" actId="20577"/>
        <pc:sldMkLst>
          <pc:docMk/>
          <pc:sldMk cId="1847664392" sldId="4984"/>
        </pc:sldMkLst>
        <pc:spChg chg="del mod ord">
          <ac:chgData name="Potter, Jon" userId="c258a90c-a202-46b4-9f59-d5e77af51dd0" providerId="ADAL" clId="{48F4B549-225D-9746-B0D7-696A3DB8FF24}" dt="2024-05-17T19:01:07.384" v="19135" actId="700"/>
          <ac:spMkLst>
            <pc:docMk/>
            <pc:sldMk cId="1847664392" sldId="4984"/>
            <ac:spMk id="2" creationId="{2FF273F9-7521-9633-13BB-4E3B1652E455}"/>
          </ac:spMkLst>
        </pc:spChg>
        <pc:spChg chg="del mod ord">
          <ac:chgData name="Potter, Jon" userId="c258a90c-a202-46b4-9f59-d5e77af51dd0" providerId="ADAL" clId="{48F4B549-225D-9746-B0D7-696A3DB8FF24}" dt="2024-05-17T19:01:07.384" v="19135" actId="700"/>
          <ac:spMkLst>
            <pc:docMk/>
            <pc:sldMk cId="1847664392" sldId="4984"/>
            <ac:spMk id="3" creationId="{4C870237-1EEA-1C03-6D82-9772B3C1C541}"/>
          </ac:spMkLst>
        </pc:spChg>
        <pc:spChg chg="mod ord">
          <ac:chgData name="Potter, Jon" userId="c258a90c-a202-46b4-9f59-d5e77af51dd0" providerId="ADAL" clId="{48F4B549-225D-9746-B0D7-696A3DB8FF24}" dt="2024-05-17T19:11:59.978" v="19803" actId="26606"/>
          <ac:spMkLst>
            <pc:docMk/>
            <pc:sldMk cId="1847664392" sldId="4984"/>
            <ac:spMk id="4" creationId="{80E0D061-A01B-D5A7-046A-29778669847C}"/>
          </ac:spMkLst>
        </pc:spChg>
        <pc:spChg chg="add mod ord">
          <ac:chgData name="Potter, Jon" userId="c258a90c-a202-46b4-9f59-d5e77af51dd0" providerId="ADAL" clId="{48F4B549-225D-9746-B0D7-696A3DB8FF24}" dt="2024-05-17T19:11:59.978" v="19803" actId="26606"/>
          <ac:spMkLst>
            <pc:docMk/>
            <pc:sldMk cId="1847664392" sldId="4984"/>
            <ac:spMk id="5" creationId="{4874953A-BD76-BA41-28C7-57F333A51923}"/>
          </ac:spMkLst>
        </pc:spChg>
        <pc:spChg chg="add del mod ord">
          <ac:chgData name="Potter, Jon" userId="c258a90c-a202-46b4-9f59-d5e77af51dd0" providerId="ADAL" clId="{48F4B549-225D-9746-B0D7-696A3DB8FF24}" dt="2024-05-17T19:11:59.978" v="19803" actId="26606"/>
          <ac:spMkLst>
            <pc:docMk/>
            <pc:sldMk cId="1847664392" sldId="4984"/>
            <ac:spMk id="6" creationId="{498B79D0-F9B4-4A94-2BAC-3C047CB8FA26}"/>
          </ac:spMkLst>
        </pc:spChg>
        <pc:spChg chg="add mod ord">
          <ac:chgData name="Potter, Jon" userId="c258a90c-a202-46b4-9f59-d5e77af51dd0" providerId="ADAL" clId="{48F4B549-225D-9746-B0D7-696A3DB8FF24}" dt="2024-05-17T19:12:24.166" v="19807" actId="27636"/>
          <ac:spMkLst>
            <pc:docMk/>
            <pc:sldMk cId="1847664392" sldId="4984"/>
            <ac:spMk id="7" creationId="{D3E8CD8E-228A-5578-AAE1-9E4B6FB7EE08}"/>
          </ac:spMkLst>
        </pc:spChg>
        <pc:spChg chg="add del mod">
          <ac:chgData name="Potter, Jon" userId="c258a90c-a202-46b4-9f59-d5e77af51dd0" providerId="ADAL" clId="{48F4B549-225D-9746-B0D7-696A3DB8FF24}" dt="2024-05-17T19:11:56.481" v="19798" actId="26606"/>
          <ac:spMkLst>
            <pc:docMk/>
            <pc:sldMk cId="1847664392" sldId="4984"/>
            <ac:spMk id="14" creationId="{D3604396-8A4F-1A3F-8A6C-39EF313EB150}"/>
          </ac:spMkLst>
        </pc:spChg>
        <pc:spChg chg="add del mod">
          <ac:chgData name="Potter, Jon" userId="c258a90c-a202-46b4-9f59-d5e77af51dd0" providerId="ADAL" clId="{48F4B549-225D-9746-B0D7-696A3DB8FF24}" dt="2024-05-17T19:11:57.062" v="19800" actId="26606"/>
          <ac:spMkLst>
            <pc:docMk/>
            <pc:sldMk cId="1847664392" sldId="4984"/>
            <ac:spMk id="16" creationId="{93963C9A-3D6F-5D01-8452-9AE9F0E5FE1E}"/>
          </ac:spMkLst>
        </pc:spChg>
        <pc:spChg chg="add del mod">
          <ac:chgData name="Potter, Jon" userId="c258a90c-a202-46b4-9f59-d5e77af51dd0" providerId="ADAL" clId="{48F4B549-225D-9746-B0D7-696A3DB8FF24}" dt="2024-05-17T19:11:59.968" v="19802" actId="26606"/>
          <ac:spMkLst>
            <pc:docMk/>
            <pc:sldMk cId="1847664392" sldId="4984"/>
            <ac:spMk id="18" creationId="{D96A2C65-ED1B-DA51-7BCB-11EA7EF097E1}"/>
          </ac:spMkLst>
        </pc:spChg>
        <pc:spChg chg="add mod">
          <ac:chgData name="Potter, Jon" userId="c258a90c-a202-46b4-9f59-d5e77af51dd0" providerId="ADAL" clId="{48F4B549-225D-9746-B0D7-696A3DB8FF24}" dt="2024-05-17T19:11:59.978" v="19803" actId="26606"/>
          <ac:spMkLst>
            <pc:docMk/>
            <pc:sldMk cId="1847664392" sldId="4984"/>
            <ac:spMk id="20" creationId="{D3604396-8A4F-1A3F-8A6C-39EF313EB150}"/>
          </ac:spMkLst>
        </pc:spChg>
        <pc:picChg chg="add mod">
          <ac:chgData name="Potter, Jon" userId="c258a90c-a202-46b4-9f59-d5e77af51dd0" providerId="ADAL" clId="{48F4B549-225D-9746-B0D7-696A3DB8FF24}" dt="2024-05-17T19:12:19.328" v="19805" actId="1076"/>
          <ac:picMkLst>
            <pc:docMk/>
            <pc:sldMk cId="1847664392" sldId="4984"/>
            <ac:picMk id="9" creationId="{065DD2EC-8E31-7A66-7F4F-AF8235A86CAD}"/>
          </ac:picMkLst>
        </pc:picChg>
      </pc:sldChg>
      <pc:sldChg chg="add del">
        <pc:chgData name="Potter, Jon" userId="c258a90c-a202-46b4-9f59-d5e77af51dd0" providerId="ADAL" clId="{48F4B549-225D-9746-B0D7-696A3DB8FF24}" dt="2024-05-17T19:26:16.329" v="20624"/>
        <pc:sldMkLst>
          <pc:docMk/>
          <pc:sldMk cId="1948632442" sldId="4985"/>
        </pc:sldMkLst>
      </pc:sldChg>
      <pc:sldChg chg="addSp delSp modSp add del mod">
        <pc:chgData name="Potter, Jon" userId="c258a90c-a202-46b4-9f59-d5e77af51dd0" providerId="ADAL" clId="{48F4B549-225D-9746-B0D7-696A3DB8FF24}" dt="2024-05-17T20:05:22.616" v="21537" actId="2696"/>
        <pc:sldMkLst>
          <pc:docMk/>
          <pc:sldMk cId="2454030684" sldId="4985"/>
        </pc:sldMkLst>
        <pc:spChg chg="mod">
          <ac:chgData name="Potter, Jon" userId="c258a90c-a202-46b4-9f59-d5e77af51dd0" providerId="ADAL" clId="{48F4B549-225D-9746-B0D7-696A3DB8FF24}" dt="2024-05-17T19:41:56.810" v="20997" actId="20577"/>
          <ac:spMkLst>
            <pc:docMk/>
            <pc:sldMk cId="2454030684" sldId="4985"/>
            <ac:spMk id="2" creationId="{2C6861A6-0E07-21CC-D690-1F8D5EE40170}"/>
          </ac:spMkLst>
        </pc:spChg>
        <pc:spChg chg="add mod">
          <ac:chgData name="Potter, Jon" userId="c258a90c-a202-46b4-9f59-d5e77af51dd0" providerId="ADAL" clId="{48F4B549-225D-9746-B0D7-696A3DB8FF24}" dt="2024-05-17T19:52:06.273" v="21400" actId="20577"/>
          <ac:spMkLst>
            <pc:docMk/>
            <pc:sldMk cId="2454030684" sldId="4985"/>
            <ac:spMk id="4" creationId="{8C897C3D-9701-1C01-DEEE-0FC7C7118F32}"/>
          </ac:spMkLst>
        </pc:spChg>
        <pc:spChg chg="mod">
          <ac:chgData name="Potter, Jon" userId="c258a90c-a202-46b4-9f59-d5e77af51dd0" providerId="ADAL" clId="{48F4B549-225D-9746-B0D7-696A3DB8FF24}" dt="2024-05-17T19:50:11.210" v="21376" actId="20577"/>
          <ac:spMkLst>
            <pc:docMk/>
            <pc:sldMk cId="2454030684" sldId="4985"/>
            <ac:spMk id="12" creationId="{DBC213DF-641C-887B-8E3A-95AE2B99F87B}"/>
          </ac:spMkLst>
        </pc:spChg>
        <pc:spChg chg="add del">
          <ac:chgData name="Potter, Jon" userId="c258a90c-a202-46b4-9f59-d5e77af51dd0" providerId="ADAL" clId="{48F4B549-225D-9746-B0D7-696A3DB8FF24}" dt="2024-05-17T20:04:40.562" v="21527" actId="21"/>
          <ac:spMkLst>
            <pc:docMk/>
            <pc:sldMk cId="2454030684" sldId="4985"/>
            <ac:spMk id="13" creationId="{8F9223B7-4ABD-FD3E-9F08-199A36364435}"/>
          </ac:spMkLst>
        </pc:spChg>
        <pc:spChg chg="add del">
          <ac:chgData name="Potter, Jon" userId="c258a90c-a202-46b4-9f59-d5e77af51dd0" providerId="ADAL" clId="{48F4B549-225D-9746-B0D7-696A3DB8FF24}" dt="2024-05-17T19:42:15.845" v="21003" actId="478"/>
          <ac:spMkLst>
            <pc:docMk/>
            <pc:sldMk cId="2454030684" sldId="4985"/>
            <ac:spMk id="14" creationId="{AF89A717-A6B4-9382-5A07-7FDF842D8413}"/>
          </ac:spMkLst>
        </pc:spChg>
        <pc:spChg chg="add del">
          <ac:chgData name="Potter, Jon" userId="c258a90c-a202-46b4-9f59-d5e77af51dd0" providerId="ADAL" clId="{48F4B549-225D-9746-B0D7-696A3DB8FF24}" dt="2024-05-17T20:04:40.562" v="21527" actId="21"/>
          <ac:spMkLst>
            <pc:docMk/>
            <pc:sldMk cId="2454030684" sldId="4985"/>
            <ac:spMk id="15" creationId="{AC52BFA0-5005-93B3-F952-72CDA5567CA2}"/>
          </ac:spMkLst>
        </pc:spChg>
        <pc:spChg chg="add del">
          <ac:chgData name="Potter, Jon" userId="c258a90c-a202-46b4-9f59-d5e77af51dd0" providerId="ADAL" clId="{48F4B549-225D-9746-B0D7-696A3DB8FF24}" dt="2024-05-17T20:04:40.562" v="21527" actId="21"/>
          <ac:spMkLst>
            <pc:docMk/>
            <pc:sldMk cId="2454030684" sldId="4985"/>
            <ac:spMk id="16" creationId="{6F4D82C1-D11C-0B4F-A650-AE2EBE47CC10}"/>
          </ac:spMkLst>
        </pc:spChg>
        <pc:spChg chg="mod">
          <ac:chgData name="Potter, Jon" userId="c258a90c-a202-46b4-9f59-d5e77af51dd0" providerId="ADAL" clId="{48F4B549-225D-9746-B0D7-696A3DB8FF24}" dt="2024-05-17T19:51:54.639" v="21379" actId="14100"/>
          <ac:spMkLst>
            <pc:docMk/>
            <pc:sldMk cId="2454030684" sldId="4985"/>
            <ac:spMk id="18" creationId="{334F090A-B722-B72A-A40B-B96883A30D5A}"/>
          </ac:spMkLst>
        </pc:spChg>
        <pc:picChg chg="add mod">
          <ac:chgData name="Potter, Jon" userId="c258a90c-a202-46b4-9f59-d5e77af51dd0" providerId="ADAL" clId="{48F4B549-225D-9746-B0D7-696A3DB8FF24}" dt="2024-05-17T19:42:02.889" v="20998"/>
          <ac:picMkLst>
            <pc:docMk/>
            <pc:sldMk cId="2454030684" sldId="4985"/>
            <ac:picMk id="3" creationId="{1AAABF4A-3AA4-783A-520E-620F15CEE5B5}"/>
          </ac:picMkLst>
        </pc:picChg>
        <pc:picChg chg="add del mod">
          <ac:chgData name="Potter, Jon" userId="c258a90c-a202-46b4-9f59-d5e77af51dd0" providerId="ADAL" clId="{48F4B549-225D-9746-B0D7-696A3DB8FF24}" dt="2024-05-17T20:04:36.649" v="21526" actId="478"/>
          <ac:picMkLst>
            <pc:docMk/>
            <pc:sldMk cId="2454030684" sldId="4985"/>
            <ac:picMk id="7" creationId="{0B06E863-4C2A-CF46-1B04-DFF0F00432A6}"/>
          </ac:picMkLst>
        </pc:picChg>
      </pc:sldChg>
      <pc:sldChg chg="addSp modSp new mod modAnim">
        <pc:chgData name="Potter, Jon" userId="c258a90c-a202-46b4-9f59-d5e77af51dd0" providerId="ADAL" clId="{48F4B549-225D-9746-B0D7-696A3DB8FF24}" dt="2024-05-17T20:01:55.548" v="21500" actId="20577"/>
        <pc:sldMkLst>
          <pc:docMk/>
          <pc:sldMk cId="3377028878" sldId="4986"/>
        </pc:sldMkLst>
        <pc:spChg chg="mod">
          <ac:chgData name="Potter, Jon" userId="c258a90c-a202-46b4-9f59-d5e77af51dd0" providerId="ADAL" clId="{48F4B549-225D-9746-B0D7-696A3DB8FF24}" dt="2024-05-17T19:55:52.080" v="21475" actId="20577"/>
          <ac:spMkLst>
            <pc:docMk/>
            <pc:sldMk cId="3377028878" sldId="4986"/>
            <ac:spMk id="2" creationId="{04E1CF98-6918-0935-2A69-C1F110BD664B}"/>
          </ac:spMkLst>
        </pc:spChg>
        <pc:spChg chg="mod">
          <ac:chgData name="Potter, Jon" userId="c258a90c-a202-46b4-9f59-d5e77af51dd0" providerId="ADAL" clId="{48F4B549-225D-9746-B0D7-696A3DB8FF24}" dt="2024-05-17T20:01:55.548" v="21500" actId="20577"/>
          <ac:spMkLst>
            <pc:docMk/>
            <pc:sldMk cId="3377028878" sldId="4986"/>
            <ac:spMk id="3" creationId="{06CB9650-47F9-7880-E9CE-7DFF821A34E9}"/>
          </ac:spMkLst>
        </pc:spChg>
        <pc:picChg chg="add mod">
          <ac:chgData name="Potter, Jon" userId="c258a90c-a202-46b4-9f59-d5e77af51dd0" providerId="ADAL" clId="{48F4B549-225D-9746-B0D7-696A3DB8FF24}" dt="2024-05-17T20:00:35.058" v="21496"/>
          <ac:picMkLst>
            <pc:docMk/>
            <pc:sldMk cId="3377028878" sldId="4986"/>
            <ac:picMk id="6" creationId="{94C03518-6279-9950-CD98-E3DF96E5F36F}"/>
          </ac:picMkLst>
        </pc:picChg>
      </pc:sldChg>
      <pc:sldChg chg="addSp delSp modSp add mod modAnim">
        <pc:chgData name="Potter, Jon" userId="c258a90c-a202-46b4-9f59-d5e77af51dd0" providerId="ADAL" clId="{48F4B549-225D-9746-B0D7-696A3DB8FF24}" dt="2024-05-17T20:09:17.346" v="21718"/>
        <pc:sldMkLst>
          <pc:docMk/>
          <pc:sldMk cId="4176520054" sldId="4987"/>
        </pc:sldMkLst>
        <pc:spChg chg="del">
          <ac:chgData name="Potter, Jon" userId="c258a90c-a202-46b4-9f59-d5e77af51dd0" providerId="ADAL" clId="{48F4B549-225D-9746-B0D7-696A3DB8FF24}" dt="2024-05-17T20:03:20.685" v="21515" actId="478"/>
          <ac:spMkLst>
            <pc:docMk/>
            <pc:sldMk cId="4176520054" sldId="4987"/>
            <ac:spMk id="4" creationId="{8C897C3D-9701-1C01-DEEE-0FC7C7118F32}"/>
          </ac:spMkLst>
        </pc:spChg>
        <pc:spChg chg="add del mod">
          <ac:chgData name="Potter, Jon" userId="c258a90c-a202-46b4-9f59-d5e77af51dd0" providerId="ADAL" clId="{48F4B549-225D-9746-B0D7-696A3DB8FF24}" dt="2024-05-17T20:03:07.273" v="21509" actId="478"/>
          <ac:spMkLst>
            <pc:docMk/>
            <pc:sldMk cId="4176520054" sldId="4987"/>
            <ac:spMk id="9" creationId="{86369CF4-62C8-0B04-8CE4-DEDCD29EC3A3}"/>
          </ac:spMkLst>
        </pc:spChg>
        <pc:spChg chg="del">
          <ac:chgData name="Potter, Jon" userId="c258a90c-a202-46b4-9f59-d5e77af51dd0" providerId="ADAL" clId="{48F4B549-225D-9746-B0D7-696A3DB8FF24}" dt="2024-05-17T20:03:10.708" v="21510" actId="478"/>
          <ac:spMkLst>
            <pc:docMk/>
            <pc:sldMk cId="4176520054" sldId="4987"/>
            <ac:spMk id="11" creationId="{FA783AC9-6F60-747C-2049-AA91DE7988FE}"/>
          </ac:spMkLst>
        </pc:spChg>
        <pc:spChg chg="del">
          <ac:chgData name="Potter, Jon" userId="c258a90c-a202-46b4-9f59-d5e77af51dd0" providerId="ADAL" clId="{48F4B549-225D-9746-B0D7-696A3DB8FF24}" dt="2024-05-17T20:03:20.685" v="21515" actId="478"/>
          <ac:spMkLst>
            <pc:docMk/>
            <pc:sldMk cId="4176520054" sldId="4987"/>
            <ac:spMk id="12" creationId="{DBC213DF-641C-887B-8E3A-95AE2B99F87B}"/>
          </ac:spMkLst>
        </pc:spChg>
        <pc:spChg chg="del">
          <ac:chgData name="Potter, Jon" userId="c258a90c-a202-46b4-9f59-d5e77af51dd0" providerId="ADAL" clId="{48F4B549-225D-9746-B0D7-696A3DB8FF24}" dt="2024-05-17T20:03:10.708" v="21510" actId="478"/>
          <ac:spMkLst>
            <pc:docMk/>
            <pc:sldMk cId="4176520054" sldId="4987"/>
            <ac:spMk id="13" creationId="{8F9223B7-4ABD-FD3E-9F08-199A36364435}"/>
          </ac:spMkLst>
        </pc:spChg>
        <pc:spChg chg="del">
          <ac:chgData name="Potter, Jon" userId="c258a90c-a202-46b4-9f59-d5e77af51dd0" providerId="ADAL" clId="{48F4B549-225D-9746-B0D7-696A3DB8FF24}" dt="2024-05-17T20:03:20.685" v="21515" actId="478"/>
          <ac:spMkLst>
            <pc:docMk/>
            <pc:sldMk cId="4176520054" sldId="4987"/>
            <ac:spMk id="14" creationId="{AF89A717-A6B4-9382-5A07-7FDF842D8413}"/>
          </ac:spMkLst>
        </pc:spChg>
        <pc:spChg chg="del">
          <ac:chgData name="Potter, Jon" userId="c258a90c-a202-46b4-9f59-d5e77af51dd0" providerId="ADAL" clId="{48F4B549-225D-9746-B0D7-696A3DB8FF24}" dt="2024-05-17T20:03:10.708" v="21510" actId="478"/>
          <ac:spMkLst>
            <pc:docMk/>
            <pc:sldMk cId="4176520054" sldId="4987"/>
            <ac:spMk id="15" creationId="{AC52BFA0-5005-93B3-F952-72CDA5567CA2}"/>
          </ac:spMkLst>
        </pc:spChg>
        <pc:spChg chg="del">
          <ac:chgData name="Potter, Jon" userId="c258a90c-a202-46b4-9f59-d5e77af51dd0" providerId="ADAL" clId="{48F4B549-225D-9746-B0D7-696A3DB8FF24}" dt="2024-05-17T20:03:10.708" v="21510" actId="478"/>
          <ac:spMkLst>
            <pc:docMk/>
            <pc:sldMk cId="4176520054" sldId="4987"/>
            <ac:spMk id="16" creationId="{6F4D82C1-D11C-0B4F-A650-AE2EBE47CC10}"/>
          </ac:spMkLst>
        </pc:spChg>
        <pc:spChg chg="del">
          <ac:chgData name="Potter, Jon" userId="c258a90c-a202-46b4-9f59-d5e77af51dd0" providerId="ADAL" clId="{48F4B549-225D-9746-B0D7-696A3DB8FF24}" dt="2024-05-17T20:03:20.685" v="21515" actId="478"/>
          <ac:spMkLst>
            <pc:docMk/>
            <pc:sldMk cId="4176520054" sldId="4987"/>
            <ac:spMk id="17" creationId="{31200D5A-1CFE-33CB-93E2-96F743BE9F06}"/>
          </ac:spMkLst>
        </pc:spChg>
        <pc:spChg chg="del">
          <ac:chgData name="Potter, Jon" userId="c258a90c-a202-46b4-9f59-d5e77af51dd0" providerId="ADAL" clId="{48F4B549-225D-9746-B0D7-696A3DB8FF24}" dt="2024-05-17T20:03:20.685" v="21515" actId="478"/>
          <ac:spMkLst>
            <pc:docMk/>
            <pc:sldMk cId="4176520054" sldId="4987"/>
            <ac:spMk id="18" creationId="{334F090A-B722-B72A-A40B-B96883A30D5A}"/>
          </ac:spMkLst>
        </pc:spChg>
        <pc:spChg chg="add del mod">
          <ac:chgData name="Potter, Jon" userId="c258a90c-a202-46b4-9f59-d5e77af51dd0" providerId="ADAL" clId="{48F4B549-225D-9746-B0D7-696A3DB8FF24}" dt="2024-05-17T20:03:16.076" v="21513" actId="478"/>
          <ac:spMkLst>
            <pc:docMk/>
            <pc:sldMk cId="4176520054" sldId="4987"/>
            <ac:spMk id="20" creationId="{85D99227-3937-58DD-3877-B47E2A5A9C17}"/>
          </ac:spMkLst>
        </pc:spChg>
        <pc:spChg chg="add mod">
          <ac:chgData name="Potter, Jon" userId="c258a90c-a202-46b4-9f59-d5e77af51dd0" providerId="ADAL" clId="{48F4B549-225D-9746-B0D7-696A3DB8FF24}" dt="2024-05-17T20:05:07.235" v="21534" actId="1076"/>
          <ac:spMkLst>
            <pc:docMk/>
            <pc:sldMk cId="4176520054" sldId="4987"/>
            <ac:spMk id="23" creationId="{326AC7FA-FFD3-3F70-2F97-D9B73F8A2533}"/>
          </ac:spMkLst>
        </pc:spChg>
        <pc:spChg chg="add mod">
          <ac:chgData name="Potter, Jon" userId="c258a90c-a202-46b4-9f59-d5e77af51dd0" providerId="ADAL" clId="{48F4B549-225D-9746-B0D7-696A3DB8FF24}" dt="2024-05-17T20:05:07.235" v="21534" actId="1076"/>
          <ac:spMkLst>
            <pc:docMk/>
            <pc:sldMk cId="4176520054" sldId="4987"/>
            <ac:spMk id="24" creationId="{EE7EE867-E36E-078B-C9C6-D0D62AB3A296}"/>
          </ac:spMkLst>
        </pc:spChg>
        <pc:spChg chg="add mod">
          <ac:chgData name="Potter, Jon" userId="c258a90c-a202-46b4-9f59-d5e77af51dd0" providerId="ADAL" clId="{48F4B549-225D-9746-B0D7-696A3DB8FF24}" dt="2024-05-17T20:05:07.235" v="21534" actId="1076"/>
          <ac:spMkLst>
            <pc:docMk/>
            <pc:sldMk cId="4176520054" sldId="4987"/>
            <ac:spMk id="25" creationId="{27527DEA-D6E1-598A-6725-9274810C6D7E}"/>
          </ac:spMkLst>
        </pc:spChg>
        <pc:spChg chg="add mod">
          <ac:chgData name="Potter, Jon" userId="c258a90c-a202-46b4-9f59-d5e77af51dd0" providerId="ADAL" clId="{48F4B549-225D-9746-B0D7-696A3DB8FF24}" dt="2024-05-17T20:05:18.807" v="21536" actId="14100"/>
          <ac:spMkLst>
            <pc:docMk/>
            <pc:sldMk cId="4176520054" sldId="4987"/>
            <ac:spMk id="26" creationId="{7E5ED1BF-FFD7-A832-8062-FCBFE9574C13}"/>
          </ac:spMkLst>
        </pc:spChg>
        <pc:spChg chg="add mod">
          <ac:chgData name="Potter, Jon" userId="c258a90c-a202-46b4-9f59-d5e77af51dd0" providerId="ADAL" clId="{48F4B549-225D-9746-B0D7-696A3DB8FF24}" dt="2024-05-17T20:05:18.807" v="21536" actId="14100"/>
          <ac:spMkLst>
            <pc:docMk/>
            <pc:sldMk cId="4176520054" sldId="4987"/>
            <ac:spMk id="27" creationId="{36CEE04B-2F3B-14C7-1C0B-74864ED3586A}"/>
          </ac:spMkLst>
        </pc:spChg>
        <pc:spChg chg="add mod">
          <ac:chgData name="Potter, Jon" userId="c258a90c-a202-46b4-9f59-d5e77af51dd0" providerId="ADAL" clId="{48F4B549-225D-9746-B0D7-696A3DB8FF24}" dt="2024-05-17T20:05:18.807" v="21536" actId="14100"/>
          <ac:spMkLst>
            <pc:docMk/>
            <pc:sldMk cId="4176520054" sldId="4987"/>
            <ac:spMk id="28" creationId="{8B0D3551-F63D-9B8D-F572-F6E32FD23CB7}"/>
          </ac:spMkLst>
        </pc:spChg>
        <pc:spChg chg="add mod">
          <ac:chgData name="Potter, Jon" userId="c258a90c-a202-46b4-9f59-d5e77af51dd0" providerId="ADAL" clId="{48F4B549-225D-9746-B0D7-696A3DB8FF24}" dt="2024-05-17T20:05:18.807" v="21536" actId="14100"/>
          <ac:spMkLst>
            <pc:docMk/>
            <pc:sldMk cId="4176520054" sldId="4987"/>
            <ac:spMk id="29" creationId="{4FE8936C-8CC7-0946-A610-AF0EE76ECE56}"/>
          </ac:spMkLst>
        </pc:spChg>
        <pc:graphicFrameChg chg="del">
          <ac:chgData name="Potter, Jon" userId="c258a90c-a202-46b4-9f59-d5e77af51dd0" providerId="ADAL" clId="{48F4B549-225D-9746-B0D7-696A3DB8FF24}" dt="2024-05-17T20:03:05.327" v="21508" actId="478"/>
          <ac:graphicFrameMkLst>
            <pc:docMk/>
            <pc:sldMk cId="4176520054" sldId="4987"/>
            <ac:graphicFrameMk id="8" creationId="{321C0A9C-564A-97B6-3D69-7F12672B6039}"/>
          </ac:graphicFrameMkLst>
        </pc:graphicFrameChg>
        <pc:picChg chg="add del mod modCrop">
          <ac:chgData name="Potter, Jon" userId="c258a90c-a202-46b4-9f59-d5e77af51dd0" providerId="ADAL" clId="{48F4B549-225D-9746-B0D7-696A3DB8FF24}" dt="2024-05-17T20:04:06.320" v="21524" actId="478"/>
          <ac:picMkLst>
            <pc:docMk/>
            <pc:sldMk cId="4176520054" sldId="4987"/>
            <ac:picMk id="7" creationId="{0B06E863-4C2A-CF46-1B04-DFF0F00432A6}"/>
          </ac:picMkLst>
        </pc:picChg>
        <pc:picChg chg="add mod modCrop">
          <ac:chgData name="Potter, Jon" userId="c258a90c-a202-46b4-9f59-d5e77af51dd0" providerId="ADAL" clId="{48F4B549-225D-9746-B0D7-696A3DB8FF24}" dt="2024-05-17T20:05:02.427" v="21533" actId="732"/>
          <ac:picMkLst>
            <pc:docMk/>
            <pc:sldMk cId="4176520054" sldId="4987"/>
            <ac:picMk id="22" creationId="{DB727061-E79C-6009-77FE-65B758C42295}"/>
          </ac:picMkLst>
        </pc:picChg>
      </pc:sldChg>
      <pc:sldMasterChg chg="delSldLayout">
        <pc:chgData name="Potter, Jon" userId="c258a90c-a202-46b4-9f59-d5e77af51dd0" providerId="ADAL" clId="{48F4B549-225D-9746-B0D7-696A3DB8FF24}" dt="2024-05-17T15:28:44.518" v="16659" actId="2696"/>
        <pc:sldMasterMkLst>
          <pc:docMk/>
          <pc:sldMasterMk cId="397854331" sldId="2147483660"/>
        </pc:sldMasterMkLst>
        <pc:sldLayoutChg chg="del">
          <pc:chgData name="Potter, Jon" userId="c258a90c-a202-46b4-9f59-d5e77af51dd0" providerId="ADAL" clId="{48F4B549-225D-9746-B0D7-696A3DB8FF24}" dt="2024-04-22T21:23:37.652" v="750" actId="2696"/>
          <pc:sldLayoutMkLst>
            <pc:docMk/>
            <pc:sldMasterMk cId="397854331" sldId="2147483660"/>
            <pc:sldLayoutMk cId="1377372990" sldId="2147483823"/>
          </pc:sldLayoutMkLst>
        </pc:sldLayoutChg>
        <pc:sldLayoutChg chg="del">
          <pc:chgData name="Potter, Jon" userId="c258a90c-a202-46b4-9f59-d5e77af51dd0" providerId="ADAL" clId="{48F4B549-225D-9746-B0D7-696A3DB8FF24}" dt="2024-05-17T15:28:44.518" v="16659" actId="2696"/>
          <pc:sldLayoutMkLst>
            <pc:docMk/>
            <pc:sldMasterMk cId="397854331" sldId="2147483660"/>
            <pc:sldLayoutMk cId="100191445" sldId="2147483837"/>
          </pc:sldLayoutMkLst>
        </pc:sldLayoutChg>
        <pc:sldLayoutChg chg="del">
          <pc:chgData name="Potter, Jon" userId="c258a90c-a202-46b4-9f59-d5e77af51dd0" providerId="ADAL" clId="{48F4B549-225D-9746-B0D7-696A3DB8FF24}" dt="2024-04-22T20:57:29.047" v="314" actId="2696"/>
          <pc:sldLayoutMkLst>
            <pc:docMk/>
            <pc:sldMasterMk cId="397854331" sldId="2147483660"/>
            <pc:sldLayoutMk cId="1675234291" sldId="2147483840"/>
          </pc:sldLayoutMkLst>
        </pc:sldLayoutChg>
      </pc:sldMasterChg>
    </pc:docChg>
  </pc:docChgLst>
  <pc:docChgLst>
    <pc:chgData name="Arden, Sarah" userId="c3865b93-f4ad-427d-92c9-4484f9824b26" providerId="ADAL" clId="{19F8F9CB-872C-3A4B-80BD-37E225989D76}"/>
    <pc:docChg chg="custSel modSld">
      <pc:chgData name="Arden, Sarah" userId="c3865b93-f4ad-427d-92c9-4484f9824b26" providerId="ADAL" clId="{19F8F9CB-872C-3A4B-80BD-37E225989D76}" dt="2024-06-11T19:19:22.581" v="12"/>
      <pc:docMkLst>
        <pc:docMk/>
      </pc:docMkLst>
      <pc:sldChg chg="addCm delCm">
        <pc:chgData name="Arden, Sarah" userId="c3865b93-f4ad-427d-92c9-4484f9824b26" providerId="ADAL" clId="{19F8F9CB-872C-3A4B-80BD-37E225989D76}" dt="2024-06-11T19:07:57.816" v="2"/>
        <pc:sldMkLst>
          <pc:docMk/>
          <pc:sldMk cId="1471396862" sldId="4661"/>
        </pc:sldMkLst>
        <pc:extLst>
          <p:ext xmlns:p="http://schemas.openxmlformats.org/presentationml/2006/main" uri="{D6D511B9-2390-475A-947B-AFAB55BFBCF1}">
            <pc226:cmChg xmlns:pc226="http://schemas.microsoft.com/office/powerpoint/2022/06/main/command" chg="add">
              <pc226:chgData name="Arden, Sarah" userId="c3865b93-f4ad-427d-92c9-4484f9824b26" providerId="ADAL" clId="{19F8F9CB-872C-3A4B-80BD-37E225989D76}" dt="2024-06-11T19:07:57.816" v="2"/>
              <pc2:cmMkLst xmlns:pc2="http://schemas.microsoft.com/office/powerpoint/2019/9/main/command">
                <pc:docMk/>
                <pc:sldMk cId="1471396862" sldId="4661"/>
                <pc2:cmMk id="{E01BD45C-233B-9243-AA08-8FE5567F0D5A}"/>
              </pc2:cmMkLst>
            </pc226:cmChg>
          </p:ext>
        </pc:extLst>
      </pc:sldChg>
      <pc:sldChg chg="modSp mod">
        <pc:chgData name="Arden, Sarah" userId="c3865b93-f4ad-427d-92c9-4484f9824b26" providerId="ADAL" clId="{19F8F9CB-872C-3A4B-80BD-37E225989D76}" dt="2024-06-11T19:09:07.285" v="3" actId="20577"/>
        <pc:sldMkLst>
          <pc:docMk/>
          <pc:sldMk cId="2192730302" sldId="4890"/>
        </pc:sldMkLst>
        <pc:spChg chg="mod">
          <ac:chgData name="Arden, Sarah" userId="c3865b93-f4ad-427d-92c9-4484f9824b26" providerId="ADAL" clId="{19F8F9CB-872C-3A4B-80BD-37E225989D76}" dt="2024-06-11T19:09:07.285" v="3" actId="20577"/>
          <ac:spMkLst>
            <pc:docMk/>
            <pc:sldMk cId="2192730302" sldId="4890"/>
            <ac:spMk id="9" creationId="{BF3CDC45-92E1-FFC2-FE41-8D6F689E11C9}"/>
          </ac:spMkLst>
        </pc:spChg>
      </pc:sldChg>
      <pc:sldChg chg="modSp mod">
        <pc:chgData name="Arden, Sarah" userId="c3865b93-f4ad-427d-92c9-4484f9824b26" providerId="ADAL" clId="{19F8F9CB-872C-3A4B-80BD-37E225989D76}" dt="2024-06-11T19:14:45.453" v="9" actId="20577"/>
        <pc:sldMkLst>
          <pc:docMk/>
          <pc:sldMk cId="3930416449" sldId="4897"/>
        </pc:sldMkLst>
        <pc:spChg chg="mod">
          <ac:chgData name="Arden, Sarah" userId="c3865b93-f4ad-427d-92c9-4484f9824b26" providerId="ADAL" clId="{19F8F9CB-872C-3A4B-80BD-37E225989D76}" dt="2024-06-11T19:14:45.453" v="9" actId="20577"/>
          <ac:spMkLst>
            <pc:docMk/>
            <pc:sldMk cId="3930416449" sldId="4897"/>
            <ac:spMk id="13" creationId="{306BE052-8C20-D470-7FF0-6FCB6ECBD023}"/>
          </ac:spMkLst>
        </pc:spChg>
      </pc:sldChg>
      <pc:sldChg chg="delSp mod">
        <pc:chgData name="Arden, Sarah" userId="c3865b93-f4ad-427d-92c9-4484f9824b26" providerId="ADAL" clId="{19F8F9CB-872C-3A4B-80BD-37E225989D76}" dt="2024-06-11T19:15:07.944" v="10" actId="478"/>
        <pc:sldMkLst>
          <pc:docMk/>
          <pc:sldMk cId="1226375785" sldId="4962"/>
        </pc:sldMkLst>
        <pc:spChg chg="del">
          <ac:chgData name="Arden, Sarah" userId="c3865b93-f4ad-427d-92c9-4484f9824b26" providerId="ADAL" clId="{19F8F9CB-872C-3A4B-80BD-37E225989D76}" dt="2024-06-11T19:15:07.944" v="10" actId="478"/>
          <ac:spMkLst>
            <pc:docMk/>
            <pc:sldMk cId="1226375785" sldId="4962"/>
            <ac:spMk id="2" creationId="{41F6242E-D9BE-6DC7-205F-8DB1B1CFA21A}"/>
          </ac:spMkLst>
        </pc:spChg>
      </pc:sldChg>
      <pc:sldChg chg="addCm delCm">
        <pc:chgData name="Arden, Sarah" userId="c3865b93-f4ad-427d-92c9-4484f9824b26" providerId="ADAL" clId="{19F8F9CB-872C-3A4B-80BD-37E225989D76}" dt="2024-06-11T19:19:22.581" v="12"/>
        <pc:sldMkLst>
          <pc:docMk/>
          <pc:sldMk cId="2189519317" sldId="4965"/>
        </pc:sldMkLst>
        <pc:extLst>
          <p:ext xmlns:p="http://schemas.openxmlformats.org/presentationml/2006/main" uri="{D6D511B9-2390-475A-947B-AFAB55BFBCF1}">
            <pc226:cmChg xmlns:pc226="http://schemas.microsoft.com/office/powerpoint/2022/06/main/command" chg="add del">
              <pc226:chgData name="Arden, Sarah" userId="c3865b93-f4ad-427d-92c9-4484f9824b26" providerId="ADAL" clId="{19F8F9CB-872C-3A4B-80BD-37E225989D76}" dt="2024-06-11T19:19:22.581" v="12"/>
              <pc2:cmMkLst xmlns:pc2="http://schemas.microsoft.com/office/powerpoint/2019/9/main/command">
                <pc:docMk/>
                <pc:sldMk cId="2189519317" sldId="4965"/>
                <pc2:cmMk id="{8FAEB15D-6FA2-2344-BF6C-309766F69D5F}"/>
              </pc2:cmMkLst>
            </pc226:cmChg>
          </p:ext>
        </pc:extLst>
      </pc:sldChg>
      <pc:sldChg chg="modSp mod">
        <pc:chgData name="Arden, Sarah" userId="c3865b93-f4ad-427d-92c9-4484f9824b26" providerId="ADAL" clId="{19F8F9CB-872C-3A4B-80BD-37E225989D76}" dt="2024-06-11T19:11:47.226" v="4" actId="27107"/>
        <pc:sldMkLst>
          <pc:docMk/>
          <pc:sldMk cId="2379593988" sldId="4975"/>
        </pc:sldMkLst>
        <pc:spChg chg="mod">
          <ac:chgData name="Arden, Sarah" userId="c3865b93-f4ad-427d-92c9-4484f9824b26" providerId="ADAL" clId="{19F8F9CB-872C-3A4B-80BD-37E225989D76}" dt="2024-06-11T19:11:47.226" v="4" actId="27107"/>
          <ac:spMkLst>
            <pc:docMk/>
            <pc:sldMk cId="2379593988" sldId="4975"/>
            <ac:spMk id="11" creationId="{FC6F2A3B-BBE2-C138-1F61-2A861D5ADAFA}"/>
          </ac:spMkLst>
        </pc:spChg>
      </pc:sldChg>
    </pc:docChg>
  </pc:docChgLst>
  <pc:docChgLst>
    <pc:chgData name="Potter, Jon" userId="c258a90c-a202-46b4-9f59-d5e77af51dd0" providerId="ADAL" clId="{B2A6A566-3568-2146-BC4A-0CCFF5F3B515}"/>
    <pc:docChg chg="modSld">
      <pc:chgData name="Potter, Jon" userId="c258a90c-a202-46b4-9f59-d5e77af51dd0" providerId="ADAL" clId="{B2A6A566-3568-2146-BC4A-0CCFF5F3B515}" dt="2024-05-21T22:49:47.031" v="1" actId="18331"/>
      <pc:docMkLst>
        <pc:docMk/>
      </pc:docMkLst>
      <pc:sldChg chg="modSp">
        <pc:chgData name="Potter, Jon" userId="c258a90c-a202-46b4-9f59-d5e77af51dd0" providerId="ADAL" clId="{B2A6A566-3568-2146-BC4A-0CCFF5F3B515}" dt="2024-05-21T22:49:47.031" v="1" actId="18331"/>
        <pc:sldMkLst>
          <pc:docMk/>
          <pc:sldMk cId="1203877425" sldId="4881"/>
        </pc:sldMkLst>
        <pc:picChg chg="mod">
          <ac:chgData name="Potter, Jon" userId="c258a90c-a202-46b4-9f59-d5e77af51dd0" providerId="ADAL" clId="{B2A6A566-3568-2146-BC4A-0CCFF5F3B515}" dt="2024-05-21T22:49:47.031" v="1" actId="18331"/>
          <ac:picMkLst>
            <pc:docMk/>
            <pc:sldMk cId="1203877425" sldId="4881"/>
            <ac:picMk id="18" creationId="{FBE14DD9-8E41-BF07-51D8-4D631AE1EDD8}"/>
          </ac:picMkLst>
        </pc:picChg>
      </pc:sldChg>
    </pc:docChg>
  </pc:docChgLst>
  <pc:docChgLst>
    <pc:chgData name="Potter, Jon" userId="c258a90c-a202-46b4-9f59-d5e77af51dd0" providerId="ADAL" clId="{3BEB4674-0AEC-7648-9A25-60F07705B772}"/>
    <pc:docChg chg="custSel addSld delSld modSld modSection">
      <pc:chgData name="Potter, Jon" userId="c258a90c-a202-46b4-9f59-d5e77af51dd0" providerId="ADAL" clId="{3BEB4674-0AEC-7648-9A25-60F07705B772}" dt="2024-03-18T20:10:56.150" v="135" actId="20577"/>
      <pc:docMkLst>
        <pc:docMk/>
      </pc:docMkLst>
      <pc:sldChg chg="modSp mod">
        <pc:chgData name="Potter, Jon" userId="c258a90c-a202-46b4-9f59-d5e77af51dd0" providerId="ADAL" clId="{3BEB4674-0AEC-7648-9A25-60F07705B772}" dt="2024-03-18T14:03:48.730" v="56" actId="20577"/>
        <pc:sldMkLst>
          <pc:docMk/>
          <pc:sldMk cId="0" sldId="261"/>
        </pc:sldMkLst>
        <pc:spChg chg="mod">
          <ac:chgData name="Potter, Jon" userId="c258a90c-a202-46b4-9f59-d5e77af51dd0" providerId="ADAL" clId="{3BEB4674-0AEC-7648-9A25-60F07705B772}" dt="2024-03-18T14:03:48.730" v="56" actId="20577"/>
          <ac:spMkLst>
            <pc:docMk/>
            <pc:sldMk cId="0" sldId="261"/>
            <ac:spMk id="280" creationId="{00000000-0000-0000-0000-000000000000}"/>
          </ac:spMkLst>
        </pc:spChg>
      </pc:sldChg>
      <pc:sldChg chg="modSp mod">
        <pc:chgData name="Potter, Jon" userId="c258a90c-a202-46b4-9f59-d5e77af51dd0" providerId="ADAL" clId="{3BEB4674-0AEC-7648-9A25-60F07705B772}" dt="2024-03-18T20:05:06.862" v="88" actId="20577"/>
        <pc:sldMkLst>
          <pc:docMk/>
          <pc:sldMk cId="0" sldId="262"/>
        </pc:sldMkLst>
        <pc:spChg chg="mod">
          <ac:chgData name="Potter, Jon" userId="c258a90c-a202-46b4-9f59-d5e77af51dd0" providerId="ADAL" clId="{3BEB4674-0AEC-7648-9A25-60F07705B772}" dt="2024-03-18T20:05:02.272" v="85" actId="20577"/>
          <ac:spMkLst>
            <pc:docMk/>
            <pc:sldMk cId="0" sldId="262"/>
            <ac:spMk id="286" creationId="{00000000-0000-0000-0000-000000000000}"/>
          </ac:spMkLst>
        </pc:spChg>
        <pc:spChg chg="mod">
          <ac:chgData name="Potter, Jon" userId="c258a90c-a202-46b4-9f59-d5e77af51dd0" providerId="ADAL" clId="{3BEB4674-0AEC-7648-9A25-60F07705B772}" dt="2024-03-18T20:05:06.862" v="88" actId="20577"/>
          <ac:spMkLst>
            <pc:docMk/>
            <pc:sldMk cId="0" sldId="262"/>
            <ac:spMk id="287" creationId="{00000000-0000-0000-0000-000000000000}"/>
          </ac:spMkLst>
        </pc:spChg>
      </pc:sldChg>
      <pc:sldChg chg="modSp mod">
        <pc:chgData name="Potter, Jon" userId="c258a90c-a202-46b4-9f59-d5e77af51dd0" providerId="ADAL" clId="{3BEB4674-0AEC-7648-9A25-60F07705B772}" dt="2024-03-18T14:13:14.410" v="64" actId="20577"/>
        <pc:sldMkLst>
          <pc:docMk/>
          <pc:sldMk cId="0" sldId="264"/>
        </pc:sldMkLst>
        <pc:graphicFrameChg chg="modGraphic">
          <ac:chgData name="Potter, Jon" userId="c258a90c-a202-46b4-9f59-d5e77af51dd0" providerId="ADAL" clId="{3BEB4674-0AEC-7648-9A25-60F07705B772}" dt="2024-03-18T14:13:14.410" v="64" actId="20577"/>
          <ac:graphicFrameMkLst>
            <pc:docMk/>
            <pc:sldMk cId="0" sldId="264"/>
            <ac:graphicFrameMk id="4" creationId="{F865F7AB-F705-312E-7A8F-2E0E83099FD2}"/>
          </ac:graphicFrameMkLst>
        </pc:graphicFrameChg>
      </pc:sldChg>
      <pc:sldChg chg="modSp">
        <pc:chgData name="Potter, Jon" userId="c258a90c-a202-46b4-9f59-d5e77af51dd0" providerId="ADAL" clId="{3BEB4674-0AEC-7648-9A25-60F07705B772}" dt="2024-03-18T20:10:56.150" v="135" actId="20577"/>
        <pc:sldMkLst>
          <pc:docMk/>
          <pc:sldMk cId="0" sldId="273"/>
        </pc:sldMkLst>
        <pc:spChg chg="mod">
          <ac:chgData name="Potter, Jon" userId="c258a90c-a202-46b4-9f59-d5e77af51dd0" providerId="ADAL" clId="{3BEB4674-0AEC-7648-9A25-60F07705B772}" dt="2024-03-18T20:10:51.465" v="134" actId="20577"/>
          <ac:spMkLst>
            <pc:docMk/>
            <pc:sldMk cId="0" sldId="273"/>
            <ac:spMk id="457" creationId="{00000000-0000-0000-0000-000000000000}"/>
          </ac:spMkLst>
        </pc:spChg>
        <pc:spChg chg="mod">
          <ac:chgData name="Potter, Jon" userId="c258a90c-a202-46b4-9f59-d5e77af51dd0" providerId="ADAL" clId="{3BEB4674-0AEC-7648-9A25-60F07705B772}" dt="2024-03-18T20:10:56.150" v="135" actId="20577"/>
          <ac:spMkLst>
            <pc:docMk/>
            <pc:sldMk cId="0" sldId="273"/>
            <ac:spMk id="458" creationId="{00000000-0000-0000-0000-000000000000}"/>
          </ac:spMkLst>
        </pc:spChg>
      </pc:sldChg>
      <pc:sldChg chg="modSp mod">
        <pc:chgData name="Potter, Jon" userId="c258a90c-a202-46b4-9f59-d5e77af51dd0" providerId="ADAL" clId="{3BEB4674-0AEC-7648-9A25-60F07705B772}" dt="2024-03-18T20:09:47.772" v="105" actId="20577"/>
        <pc:sldMkLst>
          <pc:docMk/>
          <pc:sldMk cId="196909422" sldId="287"/>
        </pc:sldMkLst>
        <pc:spChg chg="mod">
          <ac:chgData name="Potter, Jon" userId="c258a90c-a202-46b4-9f59-d5e77af51dd0" providerId="ADAL" clId="{3BEB4674-0AEC-7648-9A25-60F07705B772}" dt="2024-03-18T20:09:47.772" v="105" actId="20577"/>
          <ac:spMkLst>
            <pc:docMk/>
            <pc:sldMk cId="196909422" sldId="287"/>
            <ac:spMk id="2" creationId="{CAA69B89-FCC0-76AD-9E85-186E0F8F1446}"/>
          </ac:spMkLst>
        </pc:spChg>
      </pc:sldChg>
      <pc:sldChg chg="del">
        <pc:chgData name="Potter, Jon" userId="c258a90c-a202-46b4-9f59-d5e77af51dd0" providerId="ADAL" clId="{3BEB4674-0AEC-7648-9A25-60F07705B772}" dt="2024-03-18T18:58:06.209" v="79" actId="2696"/>
        <pc:sldMkLst>
          <pc:docMk/>
          <pc:sldMk cId="3351911474" sldId="1816"/>
        </pc:sldMkLst>
      </pc:sldChg>
      <pc:sldChg chg="modSp mod">
        <pc:chgData name="Potter, Jon" userId="c258a90c-a202-46b4-9f59-d5e77af51dd0" providerId="ADAL" clId="{3BEB4674-0AEC-7648-9A25-60F07705B772}" dt="2024-03-18T20:03:50.476" v="81" actId="20577"/>
        <pc:sldMkLst>
          <pc:docMk/>
          <pc:sldMk cId="3351751410" sldId="2076"/>
        </pc:sldMkLst>
        <pc:spChg chg="mod">
          <ac:chgData name="Potter, Jon" userId="c258a90c-a202-46b4-9f59-d5e77af51dd0" providerId="ADAL" clId="{3BEB4674-0AEC-7648-9A25-60F07705B772}" dt="2024-03-18T20:03:50.476" v="81" actId="20577"/>
          <ac:spMkLst>
            <pc:docMk/>
            <pc:sldMk cId="3351751410" sldId="2076"/>
            <ac:spMk id="6" creationId="{4320261C-E5ED-A267-5F56-D022242041C7}"/>
          </ac:spMkLst>
        </pc:spChg>
      </pc:sldChg>
      <pc:sldChg chg="modSp mod">
        <pc:chgData name="Potter, Jon" userId="c258a90c-a202-46b4-9f59-d5e77af51dd0" providerId="ADAL" clId="{3BEB4674-0AEC-7648-9A25-60F07705B772}" dt="2024-03-18T20:05:14.605" v="97" actId="20577"/>
        <pc:sldMkLst>
          <pc:docMk/>
          <pc:sldMk cId="4197128946" sldId="2077"/>
        </pc:sldMkLst>
        <pc:spChg chg="mod">
          <ac:chgData name="Potter, Jon" userId="c258a90c-a202-46b4-9f59-d5e77af51dd0" providerId="ADAL" clId="{3BEB4674-0AEC-7648-9A25-60F07705B772}" dt="2024-03-18T14:04:58.218" v="57" actId="20577"/>
          <ac:spMkLst>
            <pc:docMk/>
            <pc:sldMk cId="4197128946" sldId="2077"/>
            <ac:spMk id="6" creationId="{8FE921BA-4013-8A71-0203-BF1E34F39426}"/>
          </ac:spMkLst>
        </pc:spChg>
        <pc:spChg chg="mod">
          <ac:chgData name="Potter, Jon" userId="c258a90c-a202-46b4-9f59-d5e77af51dd0" providerId="ADAL" clId="{3BEB4674-0AEC-7648-9A25-60F07705B772}" dt="2024-03-18T20:05:14.605" v="97" actId="20577"/>
          <ac:spMkLst>
            <pc:docMk/>
            <pc:sldMk cId="4197128946" sldId="2077"/>
            <ac:spMk id="286" creationId="{00000000-0000-0000-0000-000000000000}"/>
          </ac:spMkLst>
        </pc:spChg>
      </pc:sldChg>
      <pc:sldChg chg="modSp mod">
        <pc:chgData name="Potter, Jon" userId="c258a90c-a202-46b4-9f59-d5e77af51dd0" providerId="ADAL" clId="{3BEB4674-0AEC-7648-9A25-60F07705B772}" dt="2024-03-18T20:10:26.218" v="116" actId="20577"/>
        <pc:sldMkLst>
          <pc:docMk/>
          <pc:sldMk cId="3742697471" sldId="2082"/>
        </pc:sldMkLst>
        <pc:spChg chg="mod">
          <ac:chgData name="Potter, Jon" userId="c258a90c-a202-46b4-9f59-d5e77af51dd0" providerId="ADAL" clId="{3BEB4674-0AEC-7648-9A25-60F07705B772}" dt="2024-03-18T20:10:26.218" v="116" actId="20577"/>
          <ac:spMkLst>
            <pc:docMk/>
            <pc:sldMk cId="3742697471" sldId="2082"/>
            <ac:spMk id="7" creationId="{F19A828F-91F9-5EC3-7BBA-23B9962CD39D}"/>
          </ac:spMkLst>
        </pc:spChg>
      </pc:sldChg>
      <pc:sldChg chg="modSp del mod">
        <pc:chgData name="Potter, Jon" userId="c258a90c-a202-46b4-9f59-d5e77af51dd0" providerId="ADAL" clId="{3BEB4674-0AEC-7648-9A25-60F07705B772}" dt="2024-03-18T20:10:15.473" v="113" actId="2696"/>
        <pc:sldMkLst>
          <pc:docMk/>
          <pc:sldMk cId="1365879844" sldId="2083"/>
        </pc:sldMkLst>
        <pc:spChg chg="mod">
          <ac:chgData name="Potter, Jon" userId="c258a90c-a202-46b4-9f59-d5e77af51dd0" providerId="ADAL" clId="{3BEB4674-0AEC-7648-9A25-60F07705B772}" dt="2024-03-18T20:10:07.006" v="112" actId="20577"/>
          <ac:spMkLst>
            <pc:docMk/>
            <pc:sldMk cId="1365879844" sldId="2083"/>
            <ac:spMk id="7" creationId="{F19A828F-91F9-5EC3-7BBA-23B9962CD39D}"/>
          </ac:spMkLst>
        </pc:spChg>
      </pc:sldChg>
      <pc:sldChg chg="del">
        <pc:chgData name="Potter, Jon" userId="c258a90c-a202-46b4-9f59-d5e77af51dd0" providerId="ADAL" clId="{3BEB4674-0AEC-7648-9A25-60F07705B772}" dt="2024-03-18T18:58:07.578" v="80" actId="2696"/>
        <pc:sldMkLst>
          <pc:docMk/>
          <pc:sldMk cId="478319056" sldId="4542"/>
        </pc:sldMkLst>
      </pc:sldChg>
      <pc:sldChg chg="addSp delSp modSp new mod modClrScheme chgLayout">
        <pc:chgData name="Potter, Jon" userId="c258a90c-a202-46b4-9f59-d5e77af51dd0" providerId="ADAL" clId="{3BEB4674-0AEC-7648-9A25-60F07705B772}" dt="2024-03-18T18:57:19.938" v="78"/>
        <pc:sldMkLst>
          <pc:docMk/>
          <pc:sldMk cId="3595032434" sldId="4543"/>
        </pc:sldMkLst>
        <pc:spChg chg="del mod ord">
          <ac:chgData name="Potter, Jon" userId="c258a90c-a202-46b4-9f59-d5e77af51dd0" providerId="ADAL" clId="{3BEB4674-0AEC-7648-9A25-60F07705B772}" dt="2024-03-18T18:57:10.134" v="66" actId="700"/>
          <ac:spMkLst>
            <pc:docMk/>
            <pc:sldMk cId="3595032434" sldId="4543"/>
            <ac:spMk id="2" creationId="{B3AE157D-E94D-05A8-93FD-D815387536FD}"/>
          </ac:spMkLst>
        </pc:spChg>
        <pc:spChg chg="del mod ord">
          <ac:chgData name="Potter, Jon" userId="c258a90c-a202-46b4-9f59-d5e77af51dd0" providerId="ADAL" clId="{3BEB4674-0AEC-7648-9A25-60F07705B772}" dt="2024-03-18T18:57:10.134" v="66" actId="700"/>
          <ac:spMkLst>
            <pc:docMk/>
            <pc:sldMk cId="3595032434" sldId="4543"/>
            <ac:spMk id="3" creationId="{16E932B7-630A-382F-6EF8-B3F4EFC4C2E2}"/>
          </ac:spMkLst>
        </pc:spChg>
        <pc:spChg chg="mod ord">
          <ac:chgData name="Potter, Jon" userId="c258a90c-a202-46b4-9f59-d5e77af51dd0" providerId="ADAL" clId="{3BEB4674-0AEC-7648-9A25-60F07705B772}" dt="2024-03-18T18:57:10.134" v="66" actId="700"/>
          <ac:spMkLst>
            <pc:docMk/>
            <pc:sldMk cId="3595032434" sldId="4543"/>
            <ac:spMk id="4" creationId="{68C35D0A-1617-0DBC-0891-514D47D38B96}"/>
          </ac:spMkLst>
        </pc:spChg>
        <pc:spChg chg="add mod ord">
          <ac:chgData name="Potter, Jon" userId="c258a90c-a202-46b4-9f59-d5e77af51dd0" providerId="ADAL" clId="{3BEB4674-0AEC-7648-9A25-60F07705B772}" dt="2024-03-18T18:57:12.832" v="76" actId="20577"/>
          <ac:spMkLst>
            <pc:docMk/>
            <pc:sldMk cId="3595032434" sldId="4543"/>
            <ac:spMk id="5" creationId="{FC397D93-210C-D09B-4BE6-6EF658751BCE}"/>
          </ac:spMkLst>
        </pc:spChg>
        <pc:spChg chg="add mod ord">
          <ac:chgData name="Potter, Jon" userId="c258a90c-a202-46b4-9f59-d5e77af51dd0" providerId="ADAL" clId="{3BEB4674-0AEC-7648-9A25-60F07705B772}" dt="2024-03-18T18:57:10.134" v="66" actId="700"/>
          <ac:spMkLst>
            <pc:docMk/>
            <pc:sldMk cId="3595032434" sldId="4543"/>
            <ac:spMk id="6" creationId="{DED07956-B454-22DB-2EFB-42A4838BCDD1}"/>
          </ac:spMkLst>
        </pc:spChg>
        <pc:spChg chg="add mod ord">
          <ac:chgData name="Potter, Jon" userId="c258a90c-a202-46b4-9f59-d5e77af51dd0" providerId="ADAL" clId="{3BEB4674-0AEC-7648-9A25-60F07705B772}" dt="2024-03-18T18:57:19.938" v="78"/>
          <ac:spMkLst>
            <pc:docMk/>
            <pc:sldMk cId="3595032434" sldId="4543"/>
            <ac:spMk id="7" creationId="{A667C4F9-E4C4-5879-B918-35DAB4028C48}"/>
          </ac:spMkLst>
        </pc:spChg>
      </pc:sldChg>
    </pc:docChg>
  </pc:docChgLst>
  <pc:docChgLst>
    <pc:chgData name="Potter, Jon" userId="c258a90c-a202-46b4-9f59-d5e77af51dd0" providerId="ADAL" clId="{D24F388D-0BC9-394B-8B5E-1FAE8FC92CF3}"/>
    <pc:docChg chg="modSld modSection">
      <pc:chgData name="Potter, Jon" userId="c258a90c-a202-46b4-9f59-d5e77af51dd0" providerId="ADAL" clId="{D24F388D-0BC9-394B-8B5E-1FAE8FC92CF3}" dt="2024-06-20T19:33:58.585" v="1" actId="166"/>
      <pc:docMkLst>
        <pc:docMk/>
      </pc:docMkLst>
      <pc:sldChg chg="modSp">
        <pc:chgData name="Potter, Jon" userId="c258a90c-a202-46b4-9f59-d5e77af51dd0" providerId="ADAL" clId="{D24F388D-0BC9-394B-8B5E-1FAE8FC92CF3}" dt="2024-06-20T19:33:58.585" v="1" actId="166"/>
        <pc:sldMkLst>
          <pc:docMk/>
          <pc:sldMk cId="299096009" sldId="281"/>
        </pc:sldMkLst>
        <pc:graphicFrameChg chg="mod">
          <ac:chgData name="Potter, Jon" userId="c258a90c-a202-46b4-9f59-d5e77af51dd0" providerId="ADAL" clId="{D24F388D-0BC9-394B-8B5E-1FAE8FC92CF3}" dt="2024-06-20T19:33:58.585" v="1" actId="166"/>
          <ac:graphicFrameMkLst>
            <pc:docMk/>
            <pc:sldMk cId="299096009" sldId="281"/>
            <ac:graphicFrameMk id="12" creationId="{E6740DAE-1002-0BA0-3320-F09F6BFB023E}"/>
          </ac:graphicFrameMkLst>
        </pc:graphicFrameChg>
      </pc:sldChg>
    </pc:docChg>
  </pc:docChgLst>
  <pc:docChgLst>
    <pc:chgData name="Merkle, Cat" userId="a9581f9e-37bc-4cc6-a5d4-8f8234d67551" providerId="ADAL" clId="{0D1E8233-2563-4B7B-B1EE-31D53B837B39}"/>
    <pc:docChg chg="undo custSel addSld delSld modSld sldOrd modSection">
      <pc:chgData name="Merkle, Cat" userId="a9581f9e-37bc-4cc6-a5d4-8f8234d67551" providerId="ADAL" clId="{0D1E8233-2563-4B7B-B1EE-31D53B837B39}" dt="2024-06-20T17:03:19.068" v="9212" actId="13244"/>
      <pc:docMkLst>
        <pc:docMk/>
      </pc:docMkLst>
      <pc:sldChg chg="modSp mod">
        <pc:chgData name="Merkle, Cat" userId="a9581f9e-37bc-4cc6-a5d4-8f8234d67551" providerId="ADAL" clId="{0D1E8233-2563-4B7B-B1EE-31D53B837B39}" dt="2024-06-20T16:53:49.539" v="9148" actId="13244"/>
        <pc:sldMkLst>
          <pc:docMk/>
          <pc:sldMk cId="0" sldId="261"/>
        </pc:sldMkLst>
        <pc:picChg chg="mod ord">
          <ac:chgData name="Merkle, Cat" userId="a9581f9e-37bc-4cc6-a5d4-8f8234d67551" providerId="ADAL" clId="{0D1E8233-2563-4B7B-B1EE-31D53B837B39}" dt="2024-06-20T16:53:49.539" v="9148" actId="13244"/>
          <ac:picMkLst>
            <pc:docMk/>
            <pc:sldMk cId="0" sldId="261"/>
            <ac:picMk id="3" creationId="{F8DCEE47-C454-3B35-F608-8E3A081D4731}"/>
          </ac:picMkLst>
        </pc:picChg>
      </pc:sldChg>
      <pc:sldChg chg="addSp delSp modSp mod modNotes modNotesTx">
        <pc:chgData name="Merkle, Cat" userId="a9581f9e-37bc-4cc6-a5d4-8f8234d67551" providerId="ADAL" clId="{0D1E8233-2563-4B7B-B1EE-31D53B837B39}" dt="2024-06-20T16:56:46.713" v="9168" actId="962"/>
        <pc:sldMkLst>
          <pc:docMk/>
          <pc:sldMk cId="0" sldId="271"/>
        </pc:sldMkLst>
        <pc:spChg chg="add del">
          <ac:chgData name="Merkle, Cat" userId="a9581f9e-37bc-4cc6-a5d4-8f8234d67551" providerId="ADAL" clId="{0D1E8233-2563-4B7B-B1EE-31D53B837B39}" dt="2024-06-18T19:16:16.396" v="1770" actId="22"/>
          <ac:spMkLst>
            <pc:docMk/>
            <pc:sldMk cId="0" sldId="271"/>
            <ac:spMk id="7" creationId="{CD5F93D3-5833-A657-149B-7E2C451A932A}"/>
          </ac:spMkLst>
        </pc:spChg>
        <pc:spChg chg="add del">
          <ac:chgData name="Merkle, Cat" userId="a9581f9e-37bc-4cc6-a5d4-8f8234d67551" providerId="ADAL" clId="{0D1E8233-2563-4B7B-B1EE-31D53B837B39}" dt="2024-06-18T19:16:18.947" v="1772" actId="22"/>
          <ac:spMkLst>
            <pc:docMk/>
            <pc:sldMk cId="0" sldId="271"/>
            <ac:spMk id="9" creationId="{0484AD9A-58C0-8513-9995-F0FB0789CBEB}"/>
          </ac:spMkLst>
        </pc:spChg>
        <pc:spChg chg="add del">
          <ac:chgData name="Merkle, Cat" userId="a9581f9e-37bc-4cc6-a5d4-8f8234d67551" providerId="ADAL" clId="{0D1E8233-2563-4B7B-B1EE-31D53B837B39}" dt="2024-06-20T16:37:02.920" v="9041" actId="22"/>
          <ac:spMkLst>
            <pc:docMk/>
            <pc:sldMk cId="0" sldId="271"/>
            <ac:spMk id="11" creationId="{AB76C29E-39BE-375A-3827-00A87DD114DF}"/>
          </ac:spMkLst>
        </pc:spChg>
        <pc:picChg chg="mod">
          <ac:chgData name="Merkle, Cat" userId="a9581f9e-37bc-4cc6-a5d4-8f8234d67551" providerId="ADAL" clId="{0D1E8233-2563-4B7B-B1EE-31D53B837B39}" dt="2024-06-20T16:56:44.806" v="9165" actId="962"/>
          <ac:picMkLst>
            <pc:docMk/>
            <pc:sldMk cId="0" sldId="271"/>
            <ac:picMk id="3" creationId="{1369DB2C-A5E5-5BF4-4F8E-1A073BE76A07}"/>
          </ac:picMkLst>
        </pc:picChg>
        <pc:picChg chg="mod">
          <ac:chgData name="Merkle, Cat" userId="a9581f9e-37bc-4cc6-a5d4-8f8234d67551" providerId="ADAL" clId="{0D1E8233-2563-4B7B-B1EE-31D53B837B39}" dt="2024-06-20T16:56:45.494" v="9166" actId="962"/>
          <ac:picMkLst>
            <pc:docMk/>
            <pc:sldMk cId="0" sldId="271"/>
            <ac:picMk id="4" creationId="{799D3FEA-D080-F0F7-5730-AED2698EFFCC}"/>
          </ac:picMkLst>
        </pc:picChg>
        <pc:picChg chg="mod">
          <ac:chgData name="Merkle, Cat" userId="a9581f9e-37bc-4cc6-a5d4-8f8234d67551" providerId="ADAL" clId="{0D1E8233-2563-4B7B-B1EE-31D53B837B39}" dt="2024-06-20T16:56:46.144" v="9167" actId="962"/>
          <ac:picMkLst>
            <pc:docMk/>
            <pc:sldMk cId="0" sldId="271"/>
            <ac:picMk id="5" creationId="{EE194EAA-9594-0BEF-D2E9-74C8154585EB}"/>
          </ac:picMkLst>
        </pc:picChg>
        <pc:picChg chg="mod">
          <ac:chgData name="Merkle, Cat" userId="a9581f9e-37bc-4cc6-a5d4-8f8234d67551" providerId="ADAL" clId="{0D1E8233-2563-4B7B-B1EE-31D53B837B39}" dt="2024-06-20T16:56:46.713" v="9168" actId="962"/>
          <ac:picMkLst>
            <pc:docMk/>
            <pc:sldMk cId="0" sldId="271"/>
            <ac:picMk id="6" creationId="{5E3CE806-3BC5-EF61-F2DD-B0416EB5C72A}"/>
          </ac:picMkLst>
        </pc:picChg>
      </pc:sldChg>
      <pc:sldChg chg="modSp mod modAnim modNotes">
        <pc:chgData name="Merkle, Cat" userId="a9581f9e-37bc-4cc6-a5d4-8f8234d67551" providerId="ADAL" clId="{0D1E8233-2563-4B7B-B1EE-31D53B837B39}" dt="2024-06-20T16:58:52.422" v="9190" actId="13244"/>
        <pc:sldMkLst>
          <pc:docMk/>
          <pc:sldMk cId="0" sldId="273"/>
        </pc:sldMkLst>
        <pc:spChg chg="ord">
          <ac:chgData name="Merkle, Cat" userId="a9581f9e-37bc-4cc6-a5d4-8f8234d67551" providerId="ADAL" clId="{0D1E8233-2563-4B7B-B1EE-31D53B837B39}" dt="2024-06-20T16:58:47.485" v="9188" actId="13244"/>
          <ac:spMkLst>
            <pc:docMk/>
            <pc:sldMk cId="0" sldId="273"/>
            <ac:spMk id="458" creationId="{00000000-0000-0000-0000-000000000000}"/>
          </ac:spMkLst>
        </pc:spChg>
        <pc:picChg chg="mod ord">
          <ac:chgData name="Merkle, Cat" userId="a9581f9e-37bc-4cc6-a5d4-8f8234d67551" providerId="ADAL" clId="{0D1E8233-2563-4B7B-B1EE-31D53B837B39}" dt="2024-06-20T16:58:52.422" v="9190" actId="13244"/>
          <ac:picMkLst>
            <pc:docMk/>
            <pc:sldMk cId="0" sldId="273"/>
            <ac:picMk id="11" creationId="{A82AF592-BE38-0BD1-FC13-17466AC198C6}"/>
          </ac:picMkLst>
        </pc:picChg>
        <pc:picChg chg="mod ord">
          <ac:chgData name="Merkle, Cat" userId="a9581f9e-37bc-4cc6-a5d4-8f8234d67551" providerId="ADAL" clId="{0D1E8233-2563-4B7B-B1EE-31D53B837B39}" dt="2024-06-20T16:58:50.832" v="9189" actId="13244"/>
          <ac:picMkLst>
            <pc:docMk/>
            <pc:sldMk cId="0" sldId="273"/>
            <ac:picMk id="13" creationId="{35056255-0DFE-2D28-ACB7-5534BEF2A80E}"/>
          </ac:picMkLst>
        </pc:picChg>
      </pc:sldChg>
      <pc:sldChg chg="modSp mod modAnim modNotes modNotesTx">
        <pc:chgData name="Merkle, Cat" userId="a9581f9e-37bc-4cc6-a5d4-8f8234d67551" providerId="ADAL" clId="{0D1E8233-2563-4B7B-B1EE-31D53B837B39}" dt="2024-06-20T16:44:32.916" v="9097" actId="962"/>
        <pc:sldMkLst>
          <pc:docMk/>
          <pc:sldMk cId="299096009" sldId="281"/>
        </pc:sldMkLst>
        <pc:spChg chg="mod">
          <ac:chgData name="Merkle, Cat" userId="a9581f9e-37bc-4cc6-a5d4-8f8234d67551" providerId="ADAL" clId="{0D1E8233-2563-4B7B-B1EE-31D53B837B39}" dt="2024-06-20T16:44:30.086" v="9095" actId="962"/>
          <ac:spMkLst>
            <pc:docMk/>
            <pc:sldMk cId="299096009" sldId="281"/>
            <ac:spMk id="3" creationId="{008128B4-8BF6-8800-4303-71168360FA81}"/>
          </ac:spMkLst>
        </pc:spChg>
        <pc:spChg chg="mod ord">
          <ac:chgData name="Merkle, Cat" userId="a9581f9e-37bc-4cc6-a5d4-8f8234d67551" providerId="ADAL" clId="{0D1E8233-2563-4B7B-B1EE-31D53B837B39}" dt="2024-06-20T16:44:27.998" v="9094" actId="962"/>
          <ac:spMkLst>
            <pc:docMk/>
            <pc:sldMk cId="299096009" sldId="281"/>
            <ac:spMk id="4" creationId="{00332600-E263-381F-CF4B-45D133CD4884}"/>
          </ac:spMkLst>
        </pc:spChg>
        <pc:spChg chg="mod">
          <ac:chgData name="Merkle, Cat" userId="a9581f9e-37bc-4cc6-a5d4-8f8234d67551" providerId="ADAL" clId="{0D1E8233-2563-4B7B-B1EE-31D53B837B39}" dt="2024-06-18T19:23:44.346" v="2706" actId="962"/>
          <ac:spMkLst>
            <pc:docMk/>
            <pc:sldMk cId="299096009" sldId="281"/>
            <ac:spMk id="6" creationId="{00000000-0000-0000-0000-000000000000}"/>
          </ac:spMkLst>
        </pc:spChg>
        <pc:spChg chg="mod">
          <ac:chgData name="Merkle, Cat" userId="a9581f9e-37bc-4cc6-a5d4-8f8234d67551" providerId="ADAL" clId="{0D1E8233-2563-4B7B-B1EE-31D53B837B39}" dt="2024-06-20T16:44:32.916" v="9097" actId="962"/>
          <ac:spMkLst>
            <pc:docMk/>
            <pc:sldMk cId="299096009" sldId="281"/>
            <ac:spMk id="8" creationId="{B5038A60-D10E-0D6C-7676-9C7EAF2C866E}"/>
          </ac:spMkLst>
        </pc:spChg>
        <pc:spChg chg="mod ord">
          <ac:chgData name="Merkle, Cat" userId="a9581f9e-37bc-4cc6-a5d4-8f8234d67551" providerId="ADAL" clId="{0D1E8233-2563-4B7B-B1EE-31D53B837B39}" dt="2024-06-20T16:44:23.308" v="9093" actId="962"/>
          <ac:spMkLst>
            <pc:docMk/>
            <pc:sldMk cId="299096009" sldId="281"/>
            <ac:spMk id="10" creationId="{1F93B3D6-005B-A257-5060-531776651912}"/>
          </ac:spMkLst>
        </pc:spChg>
        <pc:spChg chg="mod">
          <ac:chgData name="Merkle, Cat" userId="a9581f9e-37bc-4cc6-a5d4-8f8234d67551" providerId="ADAL" clId="{0D1E8233-2563-4B7B-B1EE-31D53B837B39}" dt="2024-06-20T16:44:30.922" v="9096" actId="962"/>
          <ac:spMkLst>
            <pc:docMk/>
            <pc:sldMk cId="299096009" sldId="281"/>
            <ac:spMk id="17" creationId="{42CF7026-0798-1D60-0643-AE0AC421BC65}"/>
          </ac:spMkLst>
        </pc:spChg>
        <pc:spChg chg="mod">
          <ac:chgData name="Merkle, Cat" userId="a9581f9e-37bc-4cc6-a5d4-8f8234d67551" providerId="ADAL" clId="{0D1E8233-2563-4B7B-B1EE-31D53B837B39}" dt="2024-06-18T19:23:42.409" v="2705" actId="962"/>
          <ac:spMkLst>
            <pc:docMk/>
            <pc:sldMk cId="299096009" sldId="281"/>
            <ac:spMk id="6147" creationId="{00000000-0000-0000-0000-000000000000}"/>
          </ac:spMkLst>
        </pc:spChg>
        <pc:graphicFrameChg chg="mod">
          <ac:chgData name="Merkle, Cat" userId="a9581f9e-37bc-4cc6-a5d4-8f8234d67551" providerId="ADAL" clId="{0D1E8233-2563-4B7B-B1EE-31D53B837B39}" dt="2024-06-20T16:44:19.896" v="9091" actId="962"/>
          <ac:graphicFrameMkLst>
            <pc:docMk/>
            <pc:sldMk cId="299096009" sldId="281"/>
            <ac:graphicFrameMk id="7" creationId="{00000000-0000-0000-0000-000000000000}"/>
          </ac:graphicFrameMkLst>
        </pc:graphicFrameChg>
        <pc:graphicFrameChg chg="ord">
          <ac:chgData name="Merkle, Cat" userId="a9581f9e-37bc-4cc6-a5d4-8f8234d67551" providerId="ADAL" clId="{0D1E8233-2563-4B7B-B1EE-31D53B837B39}" dt="2024-06-20T16:43:57.475" v="9088" actId="13244"/>
          <ac:graphicFrameMkLst>
            <pc:docMk/>
            <pc:sldMk cId="299096009" sldId="281"/>
            <ac:graphicFrameMk id="12" creationId="{E6740DAE-1002-0BA0-3320-F09F6BFB023E}"/>
          </ac:graphicFrameMkLst>
        </pc:graphicFrameChg>
        <pc:cxnChg chg="mod">
          <ac:chgData name="Merkle, Cat" userId="a9581f9e-37bc-4cc6-a5d4-8f8234d67551" providerId="ADAL" clId="{0D1E8233-2563-4B7B-B1EE-31D53B837B39}" dt="2024-06-18T19:23:50.178" v="2709" actId="962"/>
          <ac:cxnSpMkLst>
            <pc:docMk/>
            <pc:sldMk cId="299096009" sldId="281"/>
            <ac:cxnSpMk id="5" creationId="{B1070C81-8CBA-B784-351D-F009C831C92E}"/>
          </ac:cxnSpMkLst>
        </pc:cxnChg>
        <pc:cxnChg chg="mod">
          <ac:chgData name="Merkle, Cat" userId="a9581f9e-37bc-4cc6-a5d4-8f8234d67551" providerId="ADAL" clId="{0D1E8233-2563-4B7B-B1EE-31D53B837B39}" dt="2024-06-18T19:23:46.773" v="2707" actId="962"/>
          <ac:cxnSpMkLst>
            <pc:docMk/>
            <pc:sldMk cId="299096009" sldId="281"/>
            <ac:cxnSpMk id="11" creationId="{9E4C27B3-ABF0-97BB-78E5-A58F7D89034F}"/>
          </ac:cxnSpMkLst>
        </pc:cxnChg>
        <pc:cxnChg chg="mod">
          <ac:chgData name="Merkle, Cat" userId="a9581f9e-37bc-4cc6-a5d4-8f8234d67551" providerId="ADAL" clId="{0D1E8233-2563-4B7B-B1EE-31D53B837B39}" dt="2024-06-18T19:23:48.362" v="2708" actId="962"/>
          <ac:cxnSpMkLst>
            <pc:docMk/>
            <pc:sldMk cId="299096009" sldId="281"/>
            <ac:cxnSpMk id="18" creationId="{50CD9907-B995-DA6D-065F-AD9F85AD9745}"/>
          </ac:cxnSpMkLst>
        </pc:cxnChg>
      </pc:sldChg>
      <pc:sldChg chg="modAnim modNotes modNotesTx">
        <pc:chgData name="Merkle, Cat" userId="a9581f9e-37bc-4cc6-a5d4-8f8234d67551" providerId="ADAL" clId="{0D1E8233-2563-4B7B-B1EE-31D53B837B39}" dt="2024-06-18T16:27:51.577" v="265"/>
        <pc:sldMkLst>
          <pc:docMk/>
          <pc:sldMk cId="1888600184" sldId="341"/>
        </pc:sldMkLst>
      </pc:sldChg>
      <pc:sldChg chg="modSp mod modAnim modNotes modNotesTx">
        <pc:chgData name="Merkle, Cat" userId="a9581f9e-37bc-4cc6-a5d4-8f8234d67551" providerId="ADAL" clId="{0D1E8233-2563-4B7B-B1EE-31D53B837B39}" dt="2024-06-20T16:44:48.709" v="9099" actId="13244"/>
        <pc:sldMkLst>
          <pc:docMk/>
          <pc:sldMk cId="813680507" sldId="432"/>
        </pc:sldMkLst>
        <pc:spChg chg="ord">
          <ac:chgData name="Merkle, Cat" userId="a9581f9e-37bc-4cc6-a5d4-8f8234d67551" providerId="ADAL" clId="{0D1E8233-2563-4B7B-B1EE-31D53B837B39}" dt="2024-06-20T16:44:42.225" v="9098" actId="13244"/>
          <ac:spMkLst>
            <pc:docMk/>
            <pc:sldMk cId="813680507" sldId="432"/>
            <ac:spMk id="5" creationId="{00000000-0000-0000-0000-000000000000}"/>
          </ac:spMkLst>
        </pc:spChg>
        <pc:spChg chg="mod">
          <ac:chgData name="Merkle, Cat" userId="a9581f9e-37bc-4cc6-a5d4-8f8234d67551" providerId="ADAL" clId="{0D1E8233-2563-4B7B-B1EE-31D53B837B39}" dt="2024-06-18T19:24:12.902" v="2710" actId="962"/>
          <ac:spMkLst>
            <pc:docMk/>
            <pc:sldMk cId="813680507" sldId="432"/>
            <ac:spMk id="8" creationId="{AFADFF86-7415-BE3F-D720-0DE9974FB904}"/>
          </ac:spMkLst>
        </pc:spChg>
        <pc:spChg chg="mod ord">
          <ac:chgData name="Merkle, Cat" userId="a9581f9e-37bc-4cc6-a5d4-8f8234d67551" providerId="ADAL" clId="{0D1E8233-2563-4B7B-B1EE-31D53B837B39}" dt="2024-06-20T16:44:48.709" v="9099" actId="13244"/>
          <ac:spMkLst>
            <pc:docMk/>
            <pc:sldMk cId="813680507" sldId="432"/>
            <ac:spMk id="10" creationId="{49F87EA4-40C5-885F-86ED-49C8539B389C}"/>
          </ac:spMkLst>
        </pc:spChg>
      </pc:sldChg>
      <pc:sldChg chg="addSp modSp mod">
        <pc:chgData name="Merkle, Cat" userId="a9581f9e-37bc-4cc6-a5d4-8f8234d67551" providerId="ADAL" clId="{0D1E8233-2563-4B7B-B1EE-31D53B837B39}" dt="2024-06-20T17:03:19.068" v="9212" actId="13244"/>
        <pc:sldMkLst>
          <pc:docMk/>
          <pc:sldMk cId="3219881528" sldId="520"/>
        </pc:sldMkLst>
        <pc:spChg chg="add mod ord">
          <ac:chgData name="Merkle, Cat" userId="a9581f9e-37bc-4cc6-a5d4-8f8234d67551" providerId="ADAL" clId="{0D1E8233-2563-4B7B-B1EE-31D53B837B39}" dt="2024-06-20T17:03:19.068" v="9212" actId="13244"/>
          <ac:spMkLst>
            <pc:docMk/>
            <pc:sldMk cId="3219881528" sldId="520"/>
            <ac:spMk id="3" creationId="{07874678-0B58-17A1-528C-FACDB2ADBEBD}"/>
          </ac:spMkLst>
        </pc:spChg>
        <pc:spChg chg="mod">
          <ac:chgData name="Merkle, Cat" userId="a9581f9e-37bc-4cc6-a5d4-8f8234d67551" providerId="ADAL" clId="{0D1E8233-2563-4B7B-B1EE-31D53B837B39}" dt="2024-06-18T16:32:35.547" v="348" actId="20578"/>
          <ac:spMkLst>
            <pc:docMk/>
            <pc:sldMk cId="3219881528" sldId="520"/>
            <ac:spMk id="9" creationId="{62D91556-B89F-47FF-890A-092B3E8979B5}"/>
          </ac:spMkLst>
        </pc:spChg>
        <pc:picChg chg="mod">
          <ac:chgData name="Merkle, Cat" userId="a9581f9e-37bc-4cc6-a5d4-8f8234d67551" providerId="ADAL" clId="{0D1E8233-2563-4B7B-B1EE-31D53B837B39}" dt="2024-06-18T19:56:49.711" v="9006" actId="962"/>
          <ac:picMkLst>
            <pc:docMk/>
            <pc:sldMk cId="3219881528" sldId="520"/>
            <ac:picMk id="2" creationId="{631233F4-5379-E32F-1D21-EF0770D65090}"/>
          </ac:picMkLst>
        </pc:picChg>
      </pc:sldChg>
      <pc:sldChg chg="modSp mod modAnim modNotes modNotesTx">
        <pc:chgData name="Merkle, Cat" userId="a9581f9e-37bc-4cc6-a5d4-8f8234d67551" providerId="ADAL" clId="{0D1E8233-2563-4B7B-B1EE-31D53B837B39}" dt="2024-06-20T16:50:47.406" v="9142" actId="962"/>
        <pc:sldMkLst>
          <pc:docMk/>
          <pc:sldMk cId="1462609280" sldId="1599"/>
        </pc:sldMkLst>
        <pc:spChg chg="ord">
          <ac:chgData name="Merkle, Cat" userId="a9581f9e-37bc-4cc6-a5d4-8f8234d67551" providerId="ADAL" clId="{0D1E8233-2563-4B7B-B1EE-31D53B837B39}" dt="2024-06-20T16:48:50.816" v="9136" actId="13244"/>
          <ac:spMkLst>
            <pc:docMk/>
            <pc:sldMk cId="1462609280" sldId="1599"/>
            <ac:spMk id="5" creationId="{D46C704C-BEDF-66BC-14B0-71F373E11196}"/>
          </ac:spMkLst>
        </pc:spChg>
        <pc:spChg chg="ord">
          <ac:chgData name="Merkle, Cat" userId="a9581f9e-37bc-4cc6-a5d4-8f8234d67551" providerId="ADAL" clId="{0D1E8233-2563-4B7B-B1EE-31D53B837B39}" dt="2024-06-20T16:50:30.043" v="9140" actId="13244"/>
          <ac:spMkLst>
            <pc:docMk/>
            <pc:sldMk cId="1462609280" sldId="1599"/>
            <ac:spMk id="17" creationId="{9A74CC99-B3F3-9733-4496-B8F6E5C9F0F6}"/>
          </ac:spMkLst>
        </pc:spChg>
        <pc:spChg chg="ord">
          <ac:chgData name="Merkle, Cat" userId="a9581f9e-37bc-4cc6-a5d4-8f8234d67551" providerId="ADAL" clId="{0D1E8233-2563-4B7B-B1EE-31D53B837B39}" dt="2024-06-20T16:50:33.249" v="9141" actId="13244"/>
          <ac:spMkLst>
            <pc:docMk/>
            <pc:sldMk cId="1462609280" sldId="1599"/>
            <ac:spMk id="18" creationId="{FB431A7A-622D-970C-A9F8-A8C0290BC165}"/>
          </ac:spMkLst>
        </pc:spChg>
        <pc:spChg chg="ord">
          <ac:chgData name="Merkle, Cat" userId="a9581f9e-37bc-4cc6-a5d4-8f8234d67551" providerId="ADAL" clId="{0D1E8233-2563-4B7B-B1EE-31D53B837B39}" dt="2024-06-20T16:49:00.677" v="9137" actId="13244"/>
          <ac:spMkLst>
            <pc:docMk/>
            <pc:sldMk cId="1462609280" sldId="1599"/>
            <ac:spMk id="21" creationId="{25AF655C-0F3F-6CBC-F66F-DCDA1764DDC6}"/>
          </ac:spMkLst>
        </pc:spChg>
        <pc:spChg chg="ord">
          <ac:chgData name="Merkle, Cat" userId="a9581f9e-37bc-4cc6-a5d4-8f8234d67551" providerId="ADAL" clId="{0D1E8233-2563-4B7B-B1EE-31D53B837B39}" dt="2024-06-20T16:50:24.232" v="9139" actId="13244"/>
          <ac:spMkLst>
            <pc:docMk/>
            <pc:sldMk cId="1462609280" sldId="1599"/>
            <ac:spMk id="22" creationId="{8AAA5C1F-1276-06D2-86B8-D0BEB3A58E12}"/>
          </ac:spMkLst>
        </pc:spChg>
        <pc:spChg chg="ord">
          <ac:chgData name="Merkle, Cat" userId="a9581f9e-37bc-4cc6-a5d4-8f8234d67551" providerId="ADAL" clId="{0D1E8233-2563-4B7B-B1EE-31D53B837B39}" dt="2024-06-20T16:50:19.873" v="9138" actId="13244"/>
          <ac:spMkLst>
            <pc:docMk/>
            <pc:sldMk cId="1462609280" sldId="1599"/>
            <ac:spMk id="23" creationId="{3AD21905-BDB9-F395-05C6-AEA3D4A16730}"/>
          </ac:spMkLst>
        </pc:spChg>
        <pc:spChg chg="mod">
          <ac:chgData name="Merkle, Cat" userId="a9581f9e-37bc-4cc6-a5d4-8f8234d67551" providerId="ADAL" clId="{0D1E8233-2563-4B7B-B1EE-31D53B837B39}" dt="2024-06-20T16:50:47.406" v="9142" actId="962"/>
          <ac:spMkLst>
            <pc:docMk/>
            <pc:sldMk cId="1462609280" sldId="1599"/>
            <ac:spMk id="24" creationId="{08E28A86-1007-4892-6FF7-9AF36B44AA6C}"/>
          </ac:spMkLst>
        </pc:spChg>
        <pc:cxnChg chg="mod">
          <ac:chgData name="Merkle, Cat" userId="a9581f9e-37bc-4cc6-a5d4-8f8234d67551" providerId="ADAL" clId="{0D1E8233-2563-4B7B-B1EE-31D53B837B39}" dt="2024-06-18T19:33:51.990" v="3786" actId="962"/>
          <ac:cxnSpMkLst>
            <pc:docMk/>
            <pc:sldMk cId="1462609280" sldId="1599"/>
            <ac:cxnSpMk id="7" creationId="{23DF4D6A-5EF6-03DB-F348-86E0A3CFD35D}"/>
          </ac:cxnSpMkLst>
        </pc:cxnChg>
        <pc:cxnChg chg="mod">
          <ac:chgData name="Merkle, Cat" userId="a9581f9e-37bc-4cc6-a5d4-8f8234d67551" providerId="ADAL" clId="{0D1E8233-2563-4B7B-B1EE-31D53B837B39}" dt="2024-06-18T19:33:53.382" v="3787" actId="962"/>
          <ac:cxnSpMkLst>
            <pc:docMk/>
            <pc:sldMk cId="1462609280" sldId="1599"/>
            <ac:cxnSpMk id="8" creationId="{74EE87ED-444B-5ED4-4FF2-139B3D737A48}"/>
          </ac:cxnSpMkLst>
        </pc:cxnChg>
        <pc:cxnChg chg="mod">
          <ac:chgData name="Merkle, Cat" userId="a9581f9e-37bc-4cc6-a5d4-8f8234d67551" providerId="ADAL" clId="{0D1E8233-2563-4B7B-B1EE-31D53B837B39}" dt="2024-06-18T19:33:56.914" v="3788" actId="962"/>
          <ac:cxnSpMkLst>
            <pc:docMk/>
            <pc:sldMk cId="1462609280" sldId="1599"/>
            <ac:cxnSpMk id="12" creationId="{B1DF983B-EBE9-DE69-418E-3151DE4ED7A4}"/>
          </ac:cxnSpMkLst>
        </pc:cxnChg>
        <pc:cxnChg chg="mod">
          <ac:chgData name="Merkle, Cat" userId="a9581f9e-37bc-4cc6-a5d4-8f8234d67551" providerId="ADAL" clId="{0D1E8233-2563-4B7B-B1EE-31D53B837B39}" dt="2024-06-18T19:33:59.698" v="3790" actId="962"/>
          <ac:cxnSpMkLst>
            <pc:docMk/>
            <pc:sldMk cId="1462609280" sldId="1599"/>
            <ac:cxnSpMk id="13" creationId="{7AB214CA-1E99-08AD-857A-33F65194B16E}"/>
          </ac:cxnSpMkLst>
        </pc:cxnChg>
        <pc:cxnChg chg="mod">
          <ac:chgData name="Merkle, Cat" userId="a9581f9e-37bc-4cc6-a5d4-8f8234d67551" providerId="ADAL" clId="{0D1E8233-2563-4B7B-B1EE-31D53B837B39}" dt="2024-06-18T19:33:58.320" v="3789" actId="962"/>
          <ac:cxnSpMkLst>
            <pc:docMk/>
            <pc:sldMk cId="1462609280" sldId="1599"/>
            <ac:cxnSpMk id="14" creationId="{CCF7CA5A-2179-9FED-9641-ABF828BC36CF}"/>
          </ac:cxnSpMkLst>
        </pc:cxnChg>
        <pc:cxnChg chg="mod">
          <ac:chgData name="Merkle, Cat" userId="a9581f9e-37bc-4cc6-a5d4-8f8234d67551" providerId="ADAL" clId="{0D1E8233-2563-4B7B-B1EE-31D53B837B39}" dt="2024-06-18T19:34:01.136" v="3791" actId="962"/>
          <ac:cxnSpMkLst>
            <pc:docMk/>
            <pc:sldMk cId="1462609280" sldId="1599"/>
            <ac:cxnSpMk id="15" creationId="{421B4827-E68A-D824-4D98-DA837FEB441A}"/>
          </ac:cxnSpMkLst>
        </pc:cxnChg>
      </pc:sldChg>
      <pc:sldChg chg="modSp mod">
        <pc:chgData name="Merkle, Cat" userId="a9581f9e-37bc-4cc6-a5d4-8f8234d67551" providerId="ADAL" clId="{0D1E8233-2563-4B7B-B1EE-31D53B837B39}" dt="2024-06-20T16:54:12.715" v="9152" actId="13244"/>
        <pc:sldMkLst>
          <pc:docMk/>
          <pc:sldMk cId="3628769761" sldId="2081"/>
        </pc:sldMkLst>
        <pc:spChg chg="ord">
          <ac:chgData name="Merkle, Cat" userId="a9581f9e-37bc-4cc6-a5d4-8f8234d67551" providerId="ADAL" clId="{0D1E8233-2563-4B7B-B1EE-31D53B837B39}" dt="2024-06-20T16:54:12.715" v="9152" actId="13244"/>
          <ac:spMkLst>
            <pc:docMk/>
            <pc:sldMk cId="3628769761" sldId="2081"/>
            <ac:spMk id="15" creationId="{F19A828F-91F9-5EC3-7BBA-23B9962CD39D}"/>
          </ac:spMkLst>
        </pc:spChg>
        <pc:picChg chg="mod">
          <ac:chgData name="Merkle, Cat" userId="a9581f9e-37bc-4cc6-a5d4-8f8234d67551" providerId="ADAL" clId="{0D1E8233-2563-4B7B-B1EE-31D53B837B39}" dt="2024-06-18T19:53:24.754" v="7847" actId="962"/>
          <ac:picMkLst>
            <pc:docMk/>
            <pc:sldMk cId="3628769761" sldId="2081"/>
            <ac:picMk id="11" creationId="{13321138-D4A2-E77B-3972-B20CD7BBFD24}"/>
          </ac:picMkLst>
        </pc:picChg>
      </pc:sldChg>
      <pc:sldChg chg="modNotes modNotesTx">
        <pc:chgData name="Merkle, Cat" userId="a9581f9e-37bc-4cc6-a5d4-8f8234d67551" providerId="ADAL" clId="{0D1E8233-2563-4B7B-B1EE-31D53B837B39}" dt="2024-06-18T16:24:21.054" v="208" actId="20577"/>
        <pc:sldMkLst>
          <pc:docMk/>
          <pc:sldMk cId="3742697471" sldId="2082"/>
        </pc:sldMkLst>
      </pc:sldChg>
      <pc:sldChg chg="modSp mod">
        <pc:chgData name="Merkle, Cat" userId="a9581f9e-37bc-4cc6-a5d4-8f8234d67551" providerId="ADAL" clId="{0D1E8233-2563-4B7B-B1EE-31D53B837B39}" dt="2024-06-20T16:55:54.921" v="9163" actId="13244"/>
        <pc:sldMkLst>
          <pc:docMk/>
          <pc:sldMk cId="3344032465" sldId="2084"/>
        </pc:sldMkLst>
        <pc:spChg chg="mod">
          <ac:chgData name="Merkle, Cat" userId="a9581f9e-37bc-4cc6-a5d4-8f8234d67551" providerId="ADAL" clId="{0D1E8233-2563-4B7B-B1EE-31D53B837B39}" dt="2024-06-18T19:40:00.312" v="5164" actId="962"/>
          <ac:spMkLst>
            <pc:docMk/>
            <pc:sldMk cId="3344032465" sldId="2084"/>
            <ac:spMk id="6" creationId="{E612E1BD-00A2-C451-CE3B-2E9C211F3785}"/>
          </ac:spMkLst>
        </pc:spChg>
        <pc:picChg chg="mod ord">
          <ac:chgData name="Merkle, Cat" userId="a9581f9e-37bc-4cc6-a5d4-8f8234d67551" providerId="ADAL" clId="{0D1E8233-2563-4B7B-B1EE-31D53B837B39}" dt="2024-06-20T16:55:54.921" v="9163" actId="13244"/>
          <ac:picMkLst>
            <pc:docMk/>
            <pc:sldMk cId="3344032465" sldId="2084"/>
            <ac:picMk id="8" creationId="{C0AFA8E3-0A52-FEE6-39D1-8E4E4283313E}"/>
          </ac:picMkLst>
        </pc:picChg>
      </pc:sldChg>
      <pc:sldChg chg="modSp mod">
        <pc:chgData name="Merkle, Cat" userId="a9581f9e-37bc-4cc6-a5d4-8f8234d67551" providerId="ADAL" clId="{0D1E8233-2563-4B7B-B1EE-31D53B837B39}" dt="2024-06-20T16:59:47.432" v="9193" actId="13244"/>
        <pc:sldMkLst>
          <pc:docMk/>
          <pc:sldMk cId="1225336832" sldId="2091"/>
        </pc:sldMkLst>
        <pc:spChg chg="mod">
          <ac:chgData name="Merkle, Cat" userId="a9581f9e-37bc-4cc6-a5d4-8f8234d67551" providerId="ADAL" clId="{0D1E8233-2563-4B7B-B1EE-31D53B837B39}" dt="2024-06-18T19:44:38.373" v="6013" actId="962"/>
          <ac:spMkLst>
            <pc:docMk/>
            <pc:sldMk cId="1225336832" sldId="2091"/>
            <ac:spMk id="6" creationId="{D528E053-23A3-66AD-58D3-7102856F9326}"/>
          </ac:spMkLst>
        </pc:spChg>
        <pc:spChg chg="ord">
          <ac:chgData name="Merkle, Cat" userId="a9581f9e-37bc-4cc6-a5d4-8f8234d67551" providerId="ADAL" clId="{0D1E8233-2563-4B7B-B1EE-31D53B837B39}" dt="2024-06-20T16:59:44.162" v="9192" actId="13244"/>
          <ac:spMkLst>
            <pc:docMk/>
            <pc:sldMk cId="1225336832" sldId="2091"/>
            <ac:spMk id="840" creationId="{00000000-0000-0000-0000-000000000000}"/>
          </ac:spMkLst>
        </pc:spChg>
        <pc:spChg chg="ord">
          <ac:chgData name="Merkle, Cat" userId="a9581f9e-37bc-4cc6-a5d4-8f8234d67551" providerId="ADAL" clId="{0D1E8233-2563-4B7B-B1EE-31D53B837B39}" dt="2024-06-20T16:59:47.432" v="9193" actId="13244"/>
          <ac:spMkLst>
            <pc:docMk/>
            <pc:sldMk cId="1225336832" sldId="2091"/>
            <ac:spMk id="841" creationId="{00000000-0000-0000-0000-000000000000}"/>
          </ac:spMkLst>
        </pc:spChg>
        <pc:picChg chg="mod">
          <ac:chgData name="Merkle, Cat" userId="a9581f9e-37bc-4cc6-a5d4-8f8234d67551" providerId="ADAL" clId="{0D1E8233-2563-4B7B-B1EE-31D53B837B39}" dt="2024-06-18T19:55:27.467" v="8597" actId="962"/>
          <ac:picMkLst>
            <pc:docMk/>
            <pc:sldMk cId="1225336832" sldId="2091"/>
            <ac:picMk id="7" creationId="{210D5EC0-9C7C-FC19-7C43-D84CA1B0E5E2}"/>
          </ac:picMkLst>
        </pc:picChg>
      </pc:sldChg>
      <pc:sldChg chg="modSp mod modAnim modNotes modNotesTx">
        <pc:chgData name="Merkle, Cat" userId="a9581f9e-37bc-4cc6-a5d4-8f8234d67551" providerId="ADAL" clId="{0D1E8233-2563-4B7B-B1EE-31D53B837B39}" dt="2024-06-20T16:54:34.262" v="9154" actId="13244"/>
        <pc:sldMkLst>
          <pc:docMk/>
          <pc:sldMk cId="2296367419" sldId="4475"/>
        </pc:sldMkLst>
        <pc:spChg chg="ord">
          <ac:chgData name="Merkle, Cat" userId="a9581f9e-37bc-4cc6-a5d4-8f8234d67551" providerId="ADAL" clId="{0D1E8233-2563-4B7B-B1EE-31D53B837B39}" dt="2024-06-20T16:54:32.136" v="9153" actId="13244"/>
          <ac:spMkLst>
            <pc:docMk/>
            <pc:sldMk cId="2296367419" sldId="4475"/>
            <ac:spMk id="4" creationId="{0BBBBFFF-B0BD-FDC8-A81F-D181B8808FC4}"/>
          </ac:spMkLst>
        </pc:spChg>
        <pc:spChg chg="ord">
          <ac:chgData name="Merkle, Cat" userId="a9581f9e-37bc-4cc6-a5d4-8f8234d67551" providerId="ADAL" clId="{0D1E8233-2563-4B7B-B1EE-31D53B837B39}" dt="2024-06-20T16:54:34.262" v="9154" actId="13244"/>
          <ac:spMkLst>
            <pc:docMk/>
            <pc:sldMk cId="2296367419" sldId="4475"/>
            <ac:spMk id="5" creationId="{E201D254-DCF9-8943-4616-B5AAF84CBD6F}"/>
          </ac:spMkLst>
        </pc:spChg>
        <pc:grpChg chg="mod">
          <ac:chgData name="Merkle, Cat" userId="a9581f9e-37bc-4cc6-a5d4-8f8234d67551" providerId="ADAL" clId="{0D1E8233-2563-4B7B-B1EE-31D53B837B39}" dt="2024-06-18T19:36:30.271" v="4331" actId="962"/>
          <ac:grpSpMkLst>
            <pc:docMk/>
            <pc:sldMk cId="2296367419" sldId="4475"/>
            <ac:grpSpMk id="10" creationId="{7301BA64-4823-38E7-3789-049D990F77F7}"/>
          </ac:grpSpMkLst>
        </pc:grpChg>
        <pc:grpChg chg="mod">
          <ac:chgData name="Merkle, Cat" userId="a9581f9e-37bc-4cc6-a5d4-8f8234d67551" providerId="ADAL" clId="{0D1E8233-2563-4B7B-B1EE-31D53B837B39}" dt="2024-06-18T19:36:45.272" v="4375" actId="962"/>
          <ac:grpSpMkLst>
            <pc:docMk/>
            <pc:sldMk cId="2296367419" sldId="4475"/>
            <ac:grpSpMk id="18" creationId="{1F1C9990-B56A-B7D4-755D-1FBEA184C54D}"/>
          </ac:grpSpMkLst>
        </pc:grpChg>
        <pc:grpChg chg="mod">
          <ac:chgData name="Merkle, Cat" userId="a9581f9e-37bc-4cc6-a5d4-8f8234d67551" providerId="ADAL" clId="{0D1E8233-2563-4B7B-B1EE-31D53B837B39}" dt="2024-06-18T19:36:56.626" v="4413" actId="962"/>
          <ac:grpSpMkLst>
            <pc:docMk/>
            <pc:sldMk cId="2296367419" sldId="4475"/>
            <ac:grpSpMk id="19" creationId="{BE386DA8-1074-FBC2-B28C-A33E19B0322B}"/>
          </ac:grpSpMkLst>
        </pc:grpChg>
      </pc:sldChg>
      <pc:sldChg chg="addSp modSp mod modAnim modNotes modNotesTx">
        <pc:chgData name="Merkle, Cat" userId="a9581f9e-37bc-4cc6-a5d4-8f8234d67551" providerId="ADAL" clId="{0D1E8233-2563-4B7B-B1EE-31D53B837B39}" dt="2024-06-20T16:55:42.187" v="9162" actId="13244"/>
        <pc:sldMkLst>
          <pc:docMk/>
          <pc:sldMk cId="2527131210" sldId="4476"/>
        </pc:sldMkLst>
        <pc:spChg chg="ord">
          <ac:chgData name="Merkle, Cat" userId="a9581f9e-37bc-4cc6-a5d4-8f8234d67551" providerId="ADAL" clId="{0D1E8233-2563-4B7B-B1EE-31D53B837B39}" dt="2024-06-20T16:55:42.187" v="9162" actId="13244"/>
          <ac:spMkLst>
            <pc:docMk/>
            <pc:sldMk cId="2527131210" sldId="4476"/>
            <ac:spMk id="5" creationId="{ADA833E2-2B53-9FF1-C741-0D7E365294CD}"/>
          </ac:spMkLst>
        </pc:spChg>
        <pc:spChg chg="mod">
          <ac:chgData name="Merkle, Cat" userId="a9581f9e-37bc-4cc6-a5d4-8f8234d67551" providerId="ADAL" clId="{0D1E8233-2563-4B7B-B1EE-31D53B837B39}" dt="2024-06-18T19:38:55.787" v="4723" actId="164"/>
          <ac:spMkLst>
            <pc:docMk/>
            <pc:sldMk cId="2527131210" sldId="4476"/>
            <ac:spMk id="6" creationId="{E71A965F-E26B-63C0-35E6-0A5DD3E4C4F3}"/>
          </ac:spMkLst>
        </pc:spChg>
        <pc:spChg chg="mod">
          <ac:chgData name="Merkle, Cat" userId="a9581f9e-37bc-4cc6-a5d4-8f8234d67551" providerId="ADAL" clId="{0D1E8233-2563-4B7B-B1EE-31D53B837B39}" dt="2024-06-18T19:38:55.787" v="4723" actId="164"/>
          <ac:spMkLst>
            <pc:docMk/>
            <pc:sldMk cId="2527131210" sldId="4476"/>
            <ac:spMk id="7" creationId="{17EF67AD-69AF-894C-242D-997009EC876C}"/>
          </ac:spMkLst>
        </pc:spChg>
        <pc:spChg chg="mod">
          <ac:chgData name="Merkle, Cat" userId="a9581f9e-37bc-4cc6-a5d4-8f8234d67551" providerId="ADAL" clId="{0D1E8233-2563-4B7B-B1EE-31D53B837B39}" dt="2024-06-18T19:38:55.787" v="4723" actId="164"/>
          <ac:spMkLst>
            <pc:docMk/>
            <pc:sldMk cId="2527131210" sldId="4476"/>
            <ac:spMk id="9" creationId="{97DA920E-C227-CFC2-724F-AEA11ABA472D}"/>
          </ac:spMkLst>
        </pc:spChg>
        <pc:spChg chg="mod">
          <ac:chgData name="Merkle, Cat" userId="a9581f9e-37bc-4cc6-a5d4-8f8234d67551" providerId="ADAL" clId="{0D1E8233-2563-4B7B-B1EE-31D53B837B39}" dt="2024-06-18T19:38:55.787" v="4723" actId="164"/>
          <ac:spMkLst>
            <pc:docMk/>
            <pc:sldMk cId="2527131210" sldId="4476"/>
            <ac:spMk id="10" creationId="{370D7E08-88D3-04EB-4DD2-54765EADDC3E}"/>
          </ac:spMkLst>
        </pc:spChg>
        <pc:spChg chg="mod">
          <ac:chgData name="Merkle, Cat" userId="a9581f9e-37bc-4cc6-a5d4-8f8234d67551" providerId="ADAL" clId="{0D1E8233-2563-4B7B-B1EE-31D53B837B39}" dt="2024-06-18T19:38:55.787" v="4723" actId="164"/>
          <ac:spMkLst>
            <pc:docMk/>
            <pc:sldMk cId="2527131210" sldId="4476"/>
            <ac:spMk id="11" creationId="{56DD7BE9-1273-195D-3352-24EBBC59B93F}"/>
          </ac:spMkLst>
        </pc:spChg>
        <pc:spChg chg="mod">
          <ac:chgData name="Merkle, Cat" userId="a9581f9e-37bc-4cc6-a5d4-8f8234d67551" providerId="ADAL" clId="{0D1E8233-2563-4B7B-B1EE-31D53B837B39}" dt="2024-06-18T19:38:55.787" v="4723" actId="164"/>
          <ac:spMkLst>
            <pc:docMk/>
            <pc:sldMk cId="2527131210" sldId="4476"/>
            <ac:spMk id="12" creationId="{1010EB2E-6C7F-A787-3B63-11B4822C9895}"/>
          </ac:spMkLst>
        </pc:spChg>
        <pc:spChg chg="mod">
          <ac:chgData name="Merkle, Cat" userId="a9581f9e-37bc-4cc6-a5d4-8f8234d67551" providerId="ADAL" clId="{0D1E8233-2563-4B7B-B1EE-31D53B837B39}" dt="2024-06-18T19:38:55.787" v="4723" actId="164"/>
          <ac:spMkLst>
            <pc:docMk/>
            <pc:sldMk cId="2527131210" sldId="4476"/>
            <ac:spMk id="13" creationId="{9408E5BA-82EE-FACA-654C-6D006F20D307}"/>
          </ac:spMkLst>
        </pc:spChg>
        <pc:spChg chg="mod">
          <ac:chgData name="Merkle, Cat" userId="a9581f9e-37bc-4cc6-a5d4-8f8234d67551" providerId="ADAL" clId="{0D1E8233-2563-4B7B-B1EE-31D53B837B39}" dt="2024-06-18T19:38:55.787" v="4723" actId="164"/>
          <ac:spMkLst>
            <pc:docMk/>
            <pc:sldMk cId="2527131210" sldId="4476"/>
            <ac:spMk id="14" creationId="{FAD293B7-AB07-8AFD-B79F-C01EAFB4E9B9}"/>
          </ac:spMkLst>
        </pc:spChg>
        <pc:grpChg chg="add mod">
          <ac:chgData name="Merkle, Cat" userId="a9581f9e-37bc-4cc6-a5d4-8f8234d67551" providerId="ADAL" clId="{0D1E8233-2563-4B7B-B1EE-31D53B837B39}" dt="2024-06-18T19:39:53.120" v="5163" actId="962"/>
          <ac:grpSpMkLst>
            <pc:docMk/>
            <pc:sldMk cId="2527131210" sldId="4476"/>
            <ac:grpSpMk id="3" creationId="{53B7BA43-D3C2-AC9E-7659-2F282D519B6F}"/>
          </ac:grpSpMkLst>
        </pc:grpChg>
        <pc:cxnChg chg="mod">
          <ac:chgData name="Merkle, Cat" userId="a9581f9e-37bc-4cc6-a5d4-8f8234d67551" providerId="ADAL" clId="{0D1E8233-2563-4B7B-B1EE-31D53B837B39}" dt="2024-06-18T19:38:55.787" v="4723" actId="164"/>
          <ac:cxnSpMkLst>
            <pc:docMk/>
            <pc:sldMk cId="2527131210" sldId="4476"/>
            <ac:cxnSpMk id="16" creationId="{B8D74F14-0FBA-155A-B5AB-C88BEF0D3B9E}"/>
          </ac:cxnSpMkLst>
        </pc:cxnChg>
        <pc:cxnChg chg="mod">
          <ac:chgData name="Merkle, Cat" userId="a9581f9e-37bc-4cc6-a5d4-8f8234d67551" providerId="ADAL" clId="{0D1E8233-2563-4B7B-B1EE-31D53B837B39}" dt="2024-06-18T19:38:55.787" v="4723" actId="164"/>
          <ac:cxnSpMkLst>
            <pc:docMk/>
            <pc:sldMk cId="2527131210" sldId="4476"/>
            <ac:cxnSpMk id="19" creationId="{2F5CE9F9-6774-DBEA-ABC1-EF89A598FEA2}"/>
          </ac:cxnSpMkLst>
        </pc:cxnChg>
        <pc:cxnChg chg="mod">
          <ac:chgData name="Merkle, Cat" userId="a9581f9e-37bc-4cc6-a5d4-8f8234d67551" providerId="ADAL" clId="{0D1E8233-2563-4B7B-B1EE-31D53B837B39}" dt="2024-06-18T19:38:55.787" v="4723" actId="164"/>
          <ac:cxnSpMkLst>
            <pc:docMk/>
            <pc:sldMk cId="2527131210" sldId="4476"/>
            <ac:cxnSpMk id="20" creationId="{B2F3C6B9-592E-879B-9662-45CA9A6D07A3}"/>
          </ac:cxnSpMkLst>
        </pc:cxnChg>
        <pc:cxnChg chg="mod">
          <ac:chgData name="Merkle, Cat" userId="a9581f9e-37bc-4cc6-a5d4-8f8234d67551" providerId="ADAL" clId="{0D1E8233-2563-4B7B-B1EE-31D53B837B39}" dt="2024-06-18T19:38:55.787" v="4723" actId="164"/>
          <ac:cxnSpMkLst>
            <pc:docMk/>
            <pc:sldMk cId="2527131210" sldId="4476"/>
            <ac:cxnSpMk id="21" creationId="{66CFBEB1-1689-1196-CFD1-780543F28691}"/>
          </ac:cxnSpMkLst>
        </pc:cxnChg>
        <pc:cxnChg chg="mod">
          <ac:chgData name="Merkle, Cat" userId="a9581f9e-37bc-4cc6-a5d4-8f8234d67551" providerId="ADAL" clId="{0D1E8233-2563-4B7B-B1EE-31D53B837B39}" dt="2024-06-18T19:38:55.787" v="4723" actId="164"/>
          <ac:cxnSpMkLst>
            <pc:docMk/>
            <pc:sldMk cId="2527131210" sldId="4476"/>
            <ac:cxnSpMk id="22" creationId="{C76FB599-8F37-8500-B426-631AD7746FBF}"/>
          </ac:cxnSpMkLst>
        </pc:cxnChg>
        <pc:cxnChg chg="mod">
          <ac:chgData name="Merkle, Cat" userId="a9581f9e-37bc-4cc6-a5d4-8f8234d67551" providerId="ADAL" clId="{0D1E8233-2563-4B7B-B1EE-31D53B837B39}" dt="2024-06-18T19:38:55.787" v="4723" actId="164"/>
          <ac:cxnSpMkLst>
            <pc:docMk/>
            <pc:sldMk cId="2527131210" sldId="4476"/>
            <ac:cxnSpMk id="23" creationId="{E0BB39C5-BF0C-7341-D950-2B9E5C8AB681}"/>
          </ac:cxnSpMkLst>
        </pc:cxnChg>
        <pc:cxnChg chg="mod">
          <ac:chgData name="Merkle, Cat" userId="a9581f9e-37bc-4cc6-a5d4-8f8234d67551" providerId="ADAL" clId="{0D1E8233-2563-4B7B-B1EE-31D53B837B39}" dt="2024-06-18T19:38:55.787" v="4723" actId="164"/>
          <ac:cxnSpMkLst>
            <pc:docMk/>
            <pc:sldMk cId="2527131210" sldId="4476"/>
            <ac:cxnSpMk id="24" creationId="{C5FA98BE-EB63-1BB0-523A-6DB788FDDD71}"/>
          </ac:cxnSpMkLst>
        </pc:cxnChg>
        <pc:cxnChg chg="mod">
          <ac:chgData name="Merkle, Cat" userId="a9581f9e-37bc-4cc6-a5d4-8f8234d67551" providerId="ADAL" clId="{0D1E8233-2563-4B7B-B1EE-31D53B837B39}" dt="2024-06-18T19:38:55.787" v="4723" actId="164"/>
          <ac:cxnSpMkLst>
            <pc:docMk/>
            <pc:sldMk cId="2527131210" sldId="4476"/>
            <ac:cxnSpMk id="41" creationId="{67A7EA53-91E8-3EC6-8AB5-0C14501DBB3D}"/>
          </ac:cxnSpMkLst>
        </pc:cxnChg>
        <pc:cxnChg chg="mod">
          <ac:chgData name="Merkle, Cat" userId="a9581f9e-37bc-4cc6-a5d4-8f8234d67551" providerId="ADAL" clId="{0D1E8233-2563-4B7B-B1EE-31D53B837B39}" dt="2024-06-18T19:38:55.787" v="4723" actId="164"/>
          <ac:cxnSpMkLst>
            <pc:docMk/>
            <pc:sldMk cId="2527131210" sldId="4476"/>
            <ac:cxnSpMk id="44" creationId="{D5BA1635-50FC-F89E-2FBD-E5849142913B}"/>
          </ac:cxnSpMkLst>
        </pc:cxnChg>
        <pc:cxnChg chg="mod">
          <ac:chgData name="Merkle, Cat" userId="a9581f9e-37bc-4cc6-a5d4-8f8234d67551" providerId="ADAL" clId="{0D1E8233-2563-4B7B-B1EE-31D53B837B39}" dt="2024-06-18T19:38:55.787" v="4723" actId="164"/>
          <ac:cxnSpMkLst>
            <pc:docMk/>
            <pc:sldMk cId="2527131210" sldId="4476"/>
            <ac:cxnSpMk id="47" creationId="{B552B27D-48B6-D9C2-A196-4975F07F31A0}"/>
          </ac:cxnSpMkLst>
        </pc:cxnChg>
        <pc:cxnChg chg="mod">
          <ac:chgData name="Merkle, Cat" userId="a9581f9e-37bc-4cc6-a5d4-8f8234d67551" providerId="ADAL" clId="{0D1E8233-2563-4B7B-B1EE-31D53B837B39}" dt="2024-06-18T19:38:55.787" v="4723" actId="164"/>
          <ac:cxnSpMkLst>
            <pc:docMk/>
            <pc:sldMk cId="2527131210" sldId="4476"/>
            <ac:cxnSpMk id="48" creationId="{2EC9E9C4-3DB9-B5C0-C7AF-5191A199AE4A}"/>
          </ac:cxnSpMkLst>
        </pc:cxnChg>
        <pc:cxnChg chg="mod">
          <ac:chgData name="Merkle, Cat" userId="a9581f9e-37bc-4cc6-a5d4-8f8234d67551" providerId="ADAL" clId="{0D1E8233-2563-4B7B-B1EE-31D53B837B39}" dt="2024-06-18T19:38:55.787" v="4723" actId="164"/>
          <ac:cxnSpMkLst>
            <pc:docMk/>
            <pc:sldMk cId="2527131210" sldId="4476"/>
            <ac:cxnSpMk id="49" creationId="{56F2EC83-C3A8-D11B-80A2-76259A4A42C0}"/>
          </ac:cxnSpMkLst>
        </pc:cxnChg>
        <pc:cxnChg chg="mod">
          <ac:chgData name="Merkle, Cat" userId="a9581f9e-37bc-4cc6-a5d4-8f8234d67551" providerId="ADAL" clId="{0D1E8233-2563-4B7B-B1EE-31D53B837B39}" dt="2024-06-18T19:38:55.787" v="4723" actId="164"/>
          <ac:cxnSpMkLst>
            <pc:docMk/>
            <pc:sldMk cId="2527131210" sldId="4476"/>
            <ac:cxnSpMk id="56" creationId="{5B2A3474-3514-2172-A826-1E12458C92EF}"/>
          </ac:cxnSpMkLst>
        </pc:cxnChg>
        <pc:cxnChg chg="mod">
          <ac:chgData name="Merkle, Cat" userId="a9581f9e-37bc-4cc6-a5d4-8f8234d67551" providerId="ADAL" clId="{0D1E8233-2563-4B7B-B1EE-31D53B837B39}" dt="2024-06-18T19:38:55.787" v="4723" actId="164"/>
          <ac:cxnSpMkLst>
            <pc:docMk/>
            <pc:sldMk cId="2527131210" sldId="4476"/>
            <ac:cxnSpMk id="59" creationId="{BEE0F25D-3965-A174-8505-45D5FAC110D6}"/>
          </ac:cxnSpMkLst>
        </pc:cxnChg>
        <pc:cxnChg chg="mod">
          <ac:chgData name="Merkle, Cat" userId="a9581f9e-37bc-4cc6-a5d4-8f8234d67551" providerId="ADAL" clId="{0D1E8233-2563-4B7B-B1EE-31D53B837B39}" dt="2024-06-18T19:38:55.787" v="4723" actId="164"/>
          <ac:cxnSpMkLst>
            <pc:docMk/>
            <pc:sldMk cId="2527131210" sldId="4476"/>
            <ac:cxnSpMk id="60" creationId="{6A2DDC40-31E4-7A42-D5B5-6CB417E9C249}"/>
          </ac:cxnSpMkLst>
        </pc:cxnChg>
        <pc:cxnChg chg="mod">
          <ac:chgData name="Merkle, Cat" userId="a9581f9e-37bc-4cc6-a5d4-8f8234d67551" providerId="ADAL" clId="{0D1E8233-2563-4B7B-B1EE-31D53B837B39}" dt="2024-06-18T19:38:55.787" v="4723" actId="164"/>
          <ac:cxnSpMkLst>
            <pc:docMk/>
            <pc:sldMk cId="2527131210" sldId="4476"/>
            <ac:cxnSpMk id="70" creationId="{C3086CFB-445E-632D-5DAA-E3D804C36452}"/>
          </ac:cxnSpMkLst>
        </pc:cxnChg>
        <pc:cxnChg chg="mod">
          <ac:chgData name="Merkle, Cat" userId="a9581f9e-37bc-4cc6-a5d4-8f8234d67551" providerId="ADAL" clId="{0D1E8233-2563-4B7B-B1EE-31D53B837B39}" dt="2024-06-18T19:38:55.787" v="4723" actId="164"/>
          <ac:cxnSpMkLst>
            <pc:docMk/>
            <pc:sldMk cId="2527131210" sldId="4476"/>
            <ac:cxnSpMk id="73" creationId="{E17A833D-2992-4487-2495-9D2B5C09606A}"/>
          </ac:cxnSpMkLst>
        </pc:cxnChg>
        <pc:cxnChg chg="mod">
          <ac:chgData name="Merkle, Cat" userId="a9581f9e-37bc-4cc6-a5d4-8f8234d67551" providerId="ADAL" clId="{0D1E8233-2563-4B7B-B1EE-31D53B837B39}" dt="2024-06-18T19:38:55.787" v="4723" actId="164"/>
          <ac:cxnSpMkLst>
            <pc:docMk/>
            <pc:sldMk cId="2527131210" sldId="4476"/>
            <ac:cxnSpMk id="76" creationId="{85DC06C5-4DF2-F7D0-9446-2B15E20671E6}"/>
          </ac:cxnSpMkLst>
        </pc:cxnChg>
        <pc:cxnChg chg="mod">
          <ac:chgData name="Merkle, Cat" userId="a9581f9e-37bc-4cc6-a5d4-8f8234d67551" providerId="ADAL" clId="{0D1E8233-2563-4B7B-B1EE-31D53B837B39}" dt="2024-06-18T19:38:55.787" v="4723" actId="164"/>
          <ac:cxnSpMkLst>
            <pc:docMk/>
            <pc:sldMk cId="2527131210" sldId="4476"/>
            <ac:cxnSpMk id="77" creationId="{C28320F6-68AF-522B-0880-5DB117A9CA47}"/>
          </ac:cxnSpMkLst>
        </pc:cxnChg>
      </pc:sldChg>
      <pc:sldChg chg="modSp mod modAnim modNotes modNotesTx">
        <pc:chgData name="Merkle, Cat" userId="a9581f9e-37bc-4cc6-a5d4-8f8234d67551" providerId="ADAL" clId="{0D1E8233-2563-4B7B-B1EE-31D53B837B39}" dt="2024-06-20T16:36:26.953" v="9036" actId="962"/>
        <pc:sldMkLst>
          <pc:docMk/>
          <pc:sldMk cId="2109460612" sldId="4481"/>
        </pc:sldMkLst>
        <pc:spChg chg="ord">
          <ac:chgData name="Merkle, Cat" userId="a9581f9e-37bc-4cc6-a5d4-8f8234d67551" providerId="ADAL" clId="{0D1E8233-2563-4B7B-B1EE-31D53B837B39}" dt="2024-06-20T16:35:41.399" v="9026" actId="13244"/>
          <ac:spMkLst>
            <pc:docMk/>
            <pc:sldMk cId="2109460612" sldId="4481"/>
            <ac:spMk id="5" creationId="{35FCB565-7973-CC5D-CA6F-2571956134AC}"/>
          </ac:spMkLst>
        </pc:spChg>
        <pc:spChg chg="mod">
          <ac:chgData name="Merkle, Cat" userId="a9581f9e-37bc-4cc6-a5d4-8f8234d67551" providerId="ADAL" clId="{0D1E8233-2563-4B7B-B1EE-31D53B837B39}" dt="2024-06-18T19:11:22.231" v="1639" actId="962"/>
          <ac:spMkLst>
            <pc:docMk/>
            <pc:sldMk cId="2109460612" sldId="4481"/>
            <ac:spMk id="6" creationId="{4EBFDC2A-5CF1-4514-EE31-437480E9E511}"/>
          </ac:spMkLst>
        </pc:spChg>
        <pc:spChg chg="mod">
          <ac:chgData name="Merkle, Cat" userId="a9581f9e-37bc-4cc6-a5d4-8f8234d67551" providerId="ADAL" clId="{0D1E8233-2563-4B7B-B1EE-31D53B837B39}" dt="2024-06-18T19:15:40.195" v="1765" actId="962"/>
          <ac:spMkLst>
            <pc:docMk/>
            <pc:sldMk cId="2109460612" sldId="4481"/>
            <ac:spMk id="13" creationId="{A2487E29-13B5-E0FD-8352-8125CFD4BCAF}"/>
          </ac:spMkLst>
        </pc:spChg>
        <pc:picChg chg="mod">
          <ac:chgData name="Merkle, Cat" userId="a9581f9e-37bc-4cc6-a5d4-8f8234d67551" providerId="ADAL" clId="{0D1E8233-2563-4B7B-B1EE-31D53B837B39}" dt="2024-06-20T16:35:46.369" v="9027" actId="962"/>
          <ac:picMkLst>
            <pc:docMk/>
            <pc:sldMk cId="2109460612" sldId="4481"/>
            <ac:picMk id="12" creationId="{3AA55A8F-74DA-0968-20ED-DF71EB7E28C9}"/>
          </ac:picMkLst>
        </pc:picChg>
        <pc:picChg chg="mod">
          <ac:chgData name="Merkle, Cat" userId="a9581f9e-37bc-4cc6-a5d4-8f8234d67551" providerId="ADAL" clId="{0D1E8233-2563-4B7B-B1EE-31D53B837B39}" dt="2024-06-20T16:36:08.178" v="9028" actId="962"/>
          <ac:picMkLst>
            <pc:docMk/>
            <pc:sldMk cId="2109460612" sldId="4481"/>
            <ac:picMk id="14" creationId="{DFE54377-20FC-5444-8D9F-9564CC56965C}"/>
          </ac:picMkLst>
        </pc:picChg>
        <pc:picChg chg="mod">
          <ac:chgData name="Merkle, Cat" userId="a9581f9e-37bc-4cc6-a5d4-8f8234d67551" providerId="ADAL" clId="{0D1E8233-2563-4B7B-B1EE-31D53B837B39}" dt="2024-06-20T16:36:09.922" v="9029" actId="962"/>
          <ac:picMkLst>
            <pc:docMk/>
            <pc:sldMk cId="2109460612" sldId="4481"/>
            <ac:picMk id="16" creationId="{48F49649-642F-93F1-0869-6D3B38D1904C}"/>
          </ac:picMkLst>
        </pc:picChg>
        <pc:picChg chg="mod">
          <ac:chgData name="Merkle, Cat" userId="a9581f9e-37bc-4cc6-a5d4-8f8234d67551" providerId="ADAL" clId="{0D1E8233-2563-4B7B-B1EE-31D53B837B39}" dt="2024-06-20T16:36:11.362" v="9030" actId="962"/>
          <ac:picMkLst>
            <pc:docMk/>
            <pc:sldMk cId="2109460612" sldId="4481"/>
            <ac:picMk id="18" creationId="{D38ABC6D-A6FE-A065-3898-CE431F10E6BD}"/>
          </ac:picMkLst>
        </pc:picChg>
        <pc:picChg chg="mod">
          <ac:chgData name="Merkle, Cat" userId="a9581f9e-37bc-4cc6-a5d4-8f8234d67551" providerId="ADAL" clId="{0D1E8233-2563-4B7B-B1EE-31D53B837B39}" dt="2024-06-20T16:36:13.202" v="9031" actId="962"/>
          <ac:picMkLst>
            <pc:docMk/>
            <pc:sldMk cId="2109460612" sldId="4481"/>
            <ac:picMk id="19" creationId="{05E91C32-1D2E-B66F-2C8F-B9F536D4A6CC}"/>
          </ac:picMkLst>
        </pc:picChg>
        <pc:picChg chg="mod">
          <ac:chgData name="Merkle, Cat" userId="a9581f9e-37bc-4cc6-a5d4-8f8234d67551" providerId="ADAL" clId="{0D1E8233-2563-4B7B-B1EE-31D53B837B39}" dt="2024-06-20T16:36:16.326" v="9032" actId="962"/>
          <ac:picMkLst>
            <pc:docMk/>
            <pc:sldMk cId="2109460612" sldId="4481"/>
            <ac:picMk id="20" creationId="{CBB1CA55-5476-8FB3-19D3-7344464CFF36}"/>
          </ac:picMkLst>
        </pc:picChg>
        <pc:picChg chg="mod">
          <ac:chgData name="Merkle, Cat" userId="a9581f9e-37bc-4cc6-a5d4-8f8234d67551" providerId="ADAL" clId="{0D1E8233-2563-4B7B-B1EE-31D53B837B39}" dt="2024-06-20T16:36:23.251" v="9034" actId="962"/>
          <ac:picMkLst>
            <pc:docMk/>
            <pc:sldMk cId="2109460612" sldId="4481"/>
            <ac:picMk id="21" creationId="{36394E22-96F9-60E6-B49A-6407197D6FCC}"/>
          </ac:picMkLst>
        </pc:picChg>
        <pc:picChg chg="mod">
          <ac:chgData name="Merkle, Cat" userId="a9581f9e-37bc-4cc6-a5d4-8f8234d67551" providerId="ADAL" clId="{0D1E8233-2563-4B7B-B1EE-31D53B837B39}" dt="2024-06-20T16:36:24.840" v="9035" actId="962"/>
          <ac:picMkLst>
            <pc:docMk/>
            <pc:sldMk cId="2109460612" sldId="4481"/>
            <ac:picMk id="22" creationId="{FC085CFC-144A-BECE-F855-4B0E76D182D0}"/>
          </ac:picMkLst>
        </pc:picChg>
        <pc:picChg chg="mod">
          <ac:chgData name="Merkle, Cat" userId="a9581f9e-37bc-4cc6-a5d4-8f8234d67551" providerId="ADAL" clId="{0D1E8233-2563-4B7B-B1EE-31D53B837B39}" dt="2024-06-20T16:36:26.953" v="9036" actId="962"/>
          <ac:picMkLst>
            <pc:docMk/>
            <pc:sldMk cId="2109460612" sldId="4481"/>
            <ac:picMk id="23" creationId="{10F9EC58-4E41-F27E-DA71-45FC279A2B12}"/>
          </ac:picMkLst>
        </pc:picChg>
      </pc:sldChg>
      <pc:sldChg chg="modSp mod">
        <pc:chgData name="Merkle, Cat" userId="a9581f9e-37bc-4cc6-a5d4-8f8234d67551" providerId="ADAL" clId="{0D1E8233-2563-4B7B-B1EE-31D53B837B39}" dt="2024-06-20T17:02:48.456" v="9208" actId="13244"/>
        <pc:sldMkLst>
          <pc:docMk/>
          <pc:sldMk cId="3544898106" sldId="4487"/>
        </pc:sldMkLst>
        <pc:spChg chg="mod">
          <ac:chgData name="Merkle, Cat" userId="a9581f9e-37bc-4cc6-a5d4-8f8234d67551" providerId="ADAL" clId="{0D1E8233-2563-4B7B-B1EE-31D53B837B39}" dt="2024-06-18T19:46:50.374" v="6525" actId="962"/>
          <ac:spMkLst>
            <pc:docMk/>
            <pc:sldMk cId="3544898106" sldId="4487"/>
            <ac:spMk id="2" creationId="{2E3B7752-E48D-21C5-DA4E-4F59814EDEAE}"/>
          </ac:spMkLst>
        </pc:spChg>
        <pc:spChg chg="ord">
          <ac:chgData name="Merkle, Cat" userId="a9581f9e-37bc-4cc6-a5d4-8f8234d67551" providerId="ADAL" clId="{0D1E8233-2563-4B7B-B1EE-31D53B837B39}" dt="2024-06-20T17:02:37.028" v="9207" actId="13244"/>
          <ac:spMkLst>
            <pc:docMk/>
            <pc:sldMk cId="3544898106" sldId="4487"/>
            <ac:spMk id="840" creationId="{00000000-0000-0000-0000-000000000000}"/>
          </ac:spMkLst>
        </pc:spChg>
        <pc:spChg chg="ord">
          <ac:chgData name="Merkle, Cat" userId="a9581f9e-37bc-4cc6-a5d4-8f8234d67551" providerId="ADAL" clId="{0D1E8233-2563-4B7B-B1EE-31D53B837B39}" dt="2024-06-20T17:02:48.456" v="9208" actId="13244"/>
          <ac:spMkLst>
            <pc:docMk/>
            <pc:sldMk cId="3544898106" sldId="4487"/>
            <ac:spMk id="841" creationId="{00000000-0000-0000-0000-000000000000}"/>
          </ac:spMkLst>
        </pc:spChg>
        <pc:picChg chg="mod">
          <ac:chgData name="Merkle, Cat" userId="a9581f9e-37bc-4cc6-a5d4-8f8234d67551" providerId="ADAL" clId="{0D1E8233-2563-4B7B-B1EE-31D53B837B39}" dt="2024-06-18T19:55:35.702" v="8601" actId="962"/>
          <ac:picMkLst>
            <pc:docMk/>
            <pc:sldMk cId="3544898106" sldId="4487"/>
            <ac:picMk id="10" creationId="{76722F59-0810-5A93-5CB6-290A08FB044B}"/>
          </ac:picMkLst>
        </pc:picChg>
      </pc:sldChg>
      <pc:sldChg chg="modSp mod modAnim">
        <pc:chgData name="Merkle, Cat" userId="a9581f9e-37bc-4cc6-a5d4-8f8234d67551" providerId="ADAL" clId="{0D1E8233-2563-4B7B-B1EE-31D53B837B39}" dt="2024-06-20T17:01:24.439" v="9202" actId="13244"/>
        <pc:sldMkLst>
          <pc:docMk/>
          <pc:sldMk cId="2182761306" sldId="4489"/>
        </pc:sldMkLst>
        <pc:spChg chg="mod">
          <ac:chgData name="Merkle, Cat" userId="a9581f9e-37bc-4cc6-a5d4-8f8234d67551" providerId="ADAL" clId="{0D1E8233-2563-4B7B-B1EE-31D53B837B39}" dt="2024-06-18T19:45:56.919" v="6368" actId="962"/>
          <ac:spMkLst>
            <pc:docMk/>
            <pc:sldMk cId="2182761306" sldId="4489"/>
            <ac:spMk id="3" creationId="{7A65DF5D-5368-E221-1553-76B45264E1A9}"/>
          </ac:spMkLst>
        </pc:spChg>
        <pc:picChg chg="mod ord">
          <ac:chgData name="Merkle, Cat" userId="a9581f9e-37bc-4cc6-a5d4-8f8234d67551" providerId="ADAL" clId="{0D1E8233-2563-4B7B-B1EE-31D53B837B39}" dt="2024-06-20T17:01:24.439" v="9202" actId="13244"/>
          <ac:picMkLst>
            <pc:docMk/>
            <pc:sldMk cId="2182761306" sldId="4489"/>
            <ac:picMk id="16" creationId="{7BC01503-B66C-30D9-E295-1D5B425C317A}"/>
          </ac:picMkLst>
        </pc:picChg>
      </pc:sldChg>
      <pc:sldChg chg="modSp mod">
        <pc:chgData name="Merkle, Cat" userId="a9581f9e-37bc-4cc6-a5d4-8f8234d67551" providerId="ADAL" clId="{0D1E8233-2563-4B7B-B1EE-31D53B837B39}" dt="2024-06-20T17:03:05.560" v="9211" actId="13244"/>
        <pc:sldMkLst>
          <pc:docMk/>
          <pc:sldMk cId="406276016" sldId="4492"/>
        </pc:sldMkLst>
        <pc:spChg chg="ord">
          <ac:chgData name="Merkle, Cat" userId="a9581f9e-37bc-4cc6-a5d4-8f8234d67551" providerId="ADAL" clId="{0D1E8233-2563-4B7B-B1EE-31D53B837B39}" dt="2024-06-20T17:03:03.753" v="9210" actId="13244"/>
          <ac:spMkLst>
            <pc:docMk/>
            <pc:sldMk cId="406276016" sldId="4492"/>
            <ac:spMk id="5" creationId="{58365C76-A8AB-450E-2C4C-59DF05F0403D}"/>
          </ac:spMkLst>
        </pc:spChg>
        <pc:spChg chg="ord">
          <ac:chgData name="Merkle, Cat" userId="a9581f9e-37bc-4cc6-a5d4-8f8234d67551" providerId="ADAL" clId="{0D1E8233-2563-4B7B-B1EE-31D53B837B39}" dt="2024-06-20T17:03:02.584" v="9209" actId="13244"/>
          <ac:spMkLst>
            <pc:docMk/>
            <pc:sldMk cId="406276016" sldId="4492"/>
            <ac:spMk id="7" creationId="{7B91F255-4273-3576-1768-0A076F29A473}"/>
          </ac:spMkLst>
        </pc:spChg>
        <pc:picChg chg="ord">
          <ac:chgData name="Merkle, Cat" userId="a9581f9e-37bc-4cc6-a5d4-8f8234d67551" providerId="ADAL" clId="{0D1E8233-2563-4B7B-B1EE-31D53B837B39}" dt="2024-06-20T17:03:05.560" v="9211" actId="13244"/>
          <ac:picMkLst>
            <pc:docMk/>
            <pc:sldMk cId="406276016" sldId="4492"/>
            <ac:picMk id="3" creationId="{51D16CC1-0F64-8B9A-ECC6-D0821467A358}"/>
          </ac:picMkLst>
        </pc:picChg>
        <pc:picChg chg="mod">
          <ac:chgData name="Merkle, Cat" userId="a9581f9e-37bc-4cc6-a5d4-8f8234d67551" providerId="ADAL" clId="{0D1E8233-2563-4B7B-B1EE-31D53B837B39}" dt="2024-06-18T19:56:43.205" v="9005" actId="962"/>
          <ac:picMkLst>
            <pc:docMk/>
            <pc:sldMk cId="406276016" sldId="4492"/>
            <ac:picMk id="4" creationId="{084EE36A-665B-920F-362A-BA32419BD529}"/>
          </ac:picMkLst>
        </pc:picChg>
      </pc:sldChg>
      <pc:sldChg chg="delSp modSp mod modAnim modNotes modNotesTx">
        <pc:chgData name="Merkle, Cat" userId="a9581f9e-37bc-4cc6-a5d4-8f8234d67551" providerId="ADAL" clId="{0D1E8233-2563-4B7B-B1EE-31D53B837B39}" dt="2024-06-18T19:44:35.129" v="6012" actId="962"/>
        <pc:sldMkLst>
          <pc:docMk/>
          <pc:sldMk cId="1902620818" sldId="4529"/>
        </pc:sldMkLst>
        <pc:spChg chg="mod topLvl">
          <ac:chgData name="Merkle, Cat" userId="a9581f9e-37bc-4cc6-a5d4-8f8234d67551" providerId="ADAL" clId="{0D1E8233-2563-4B7B-B1EE-31D53B837B39}" dt="2024-06-18T19:44:30.482" v="6009" actId="962"/>
          <ac:spMkLst>
            <pc:docMk/>
            <pc:sldMk cId="1902620818" sldId="4529"/>
            <ac:spMk id="4" creationId="{203D7B18-C11A-68D8-841B-870DE6486F99}"/>
          </ac:spMkLst>
        </pc:spChg>
        <pc:spChg chg="mod topLvl">
          <ac:chgData name="Merkle, Cat" userId="a9581f9e-37bc-4cc6-a5d4-8f8234d67551" providerId="ADAL" clId="{0D1E8233-2563-4B7B-B1EE-31D53B837B39}" dt="2024-06-18T19:44:19.382" v="6005" actId="165"/>
          <ac:spMkLst>
            <pc:docMk/>
            <pc:sldMk cId="1902620818" sldId="4529"/>
            <ac:spMk id="18" creationId="{41B9B3F4-9714-3042-2AF4-9E7EB5E16B05}"/>
          </ac:spMkLst>
        </pc:spChg>
        <pc:spChg chg="mod topLvl">
          <ac:chgData name="Merkle, Cat" userId="a9581f9e-37bc-4cc6-a5d4-8f8234d67551" providerId="ADAL" clId="{0D1E8233-2563-4B7B-B1EE-31D53B837B39}" dt="2024-06-18T19:44:22.138" v="6006" actId="165"/>
          <ac:spMkLst>
            <pc:docMk/>
            <pc:sldMk cId="1902620818" sldId="4529"/>
            <ac:spMk id="63" creationId="{242C2CB7-C296-C56C-A0C9-28E95894DE71}"/>
          </ac:spMkLst>
        </pc:spChg>
        <pc:spChg chg="mod topLvl">
          <ac:chgData name="Merkle, Cat" userId="a9581f9e-37bc-4cc6-a5d4-8f8234d67551" providerId="ADAL" clId="{0D1E8233-2563-4B7B-B1EE-31D53B837B39}" dt="2024-06-18T19:44:32.102" v="6010" actId="962"/>
          <ac:spMkLst>
            <pc:docMk/>
            <pc:sldMk cId="1902620818" sldId="4529"/>
            <ac:spMk id="64" creationId="{84FEC863-27F2-9D7E-2E3B-EEE2FB18CC1F}"/>
          </ac:spMkLst>
        </pc:spChg>
        <pc:spChg chg="mod">
          <ac:chgData name="Merkle, Cat" userId="a9581f9e-37bc-4cc6-a5d4-8f8234d67551" providerId="ADAL" clId="{0D1E8233-2563-4B7B-B1EE-31D53B837B39}" dt="2024-06-18T19:44:25.025" v="6007" actId="165"/>
          <ac:spMkLst>
            <pc:docMk/>
            <pc:sldMk cId="1902620818" sldId="4529"/>
            <ac:spMk id="68" creationId="{243BD5BC-9000-A9FF-CAA4-B4DE6492D328}"/>
          </ac:spMkLst>
        </pc:spChg>
        <pc:spChg chg="mod">
          <ac:chgData name="Merkle, Cat" userId="a9581f9e-37bc-4cc6-a5d4-8f8234d67551" providerId="ADAL" clId="{0D1E8233-2563-4B7B-B1EE-31D53B837B39}" dt="2024-06-18T19:44:25.025" v="6007" actId="165"/>
          <ac:spMkLst>
            <pc:docMk/>
            <pc:sldMk cId="1902620818" sldId="4529"/>
            <ac:spMk id="69" creationId="{06D43A74-C54C-54A5-A399-916DB1F058A6}"/>
          </ac:spMkLst>
        </pc:spChg>
        <pc:spChg chg="mod">
          <ac:chgData name="Merkle, Cat" userId="a9581f9e-37bc-4cc6-a5d4-8f8234d67551" providerId="ADAL" clId="{0D1E8233-2563-4B7B-B1EE-31D53B837B39}" dt="2024-06-18T19:44:27.790" v="6008" actId="165"/>
          <ac:spMkLst>
            <pc:docMk/>
            <pc:sldMk cId="1902620818" sldId="4529"/>
            <ac:spMk id="73" creationId="{C55A2C2D-BFFA-908D-64FE-EFB258E8EFE8}"/>
          </ac:spMkLst>
        </pc:spChg>
        <pc:spChg chg="mod">
          <ac:chgData name="Merkle, Cat" userId="a9581f9e-37bc-4cc6-a5d4-8f8234d67551" providerId="ADAL" clId="{0D1E8233-2563-4B7B-B1EE-31D53B837B39}" dt="2024-06-18T19:44:27.790" v="6008" actId="165"/>
          <ac:spMkLst>
            <pc:docMk/>
            <pc:sldMk cId="1902620818" sldId="4529"/>
            <ac:spMk id="74" creationId="{ADDE5B5A-BAA2-9C16-B8E5-0A668C2A8FEF}"/>
          </ac:spMkLst>
        </pc:spChg>
        <pc:grpChg chg="mod topLvl">
          <ac:chgData name="Merkle, Cat" userId="a9581f9e-37bc-4cc6-a5d4-8f8234d67551" providerId="ADAL" clId="{0D1E8233-2563-4B7B-B1EE-31D53B837B39}" dt="2024-06-18T19:44:33.310" v="6011" actId="962"/>
          <ac:grpSpMkLst>
            <pc:docMk/>
            <pc:sldMk cId="1902620818" sldId="4529"/>
            <ac:grpSpMk id="66" creationId="{0B20D44A-FA66-DFB6-CFEE-79188BF085DA}"/>
          </ac:grpSpMkLst>
        </pc:grpChg>
        <pc:grpChg chg="mod topLvl">
          <ac:chgData name="Merkle, Cat" userId="a9581f9e-37bc-4cc6-a5d4-8f8234d67551" providerId="ADAL" clId="{0D1E8233-2563-4B7B-B1EE-31D53B837B39}" dt="2024-06-18T19:44:35.129" v="6012" actId="962"/>
          <ac:grpSpMkLst>
            <pc:docMk/>
            <pc:sldMk cId="1902620818" sldId="4529"/>
            <ac:grpSpMk id="71" creationId="{6B3A9019-2CA8-1AD5-9BE2-F3062231A70E}"/>
          </ac:grpSpMkLst>
        </pc:grpChg>
        <pc:grpChg chg="del">
          <ac:chgData name="Merkle, Cat" userId="a9581f9e-37bc-4cc6-a5d4-8f8234d67551" providerId="ADAL" clId="{0D1E8233-2563-4B7B-B1EE-31D53B837B39}" dt="2024-06-18T19:44:19.382" v="6005" actId="165"/>
          <ac:grpSpMkLst>
            <pc:docMk/>
            <pc:sldMk cId="1902620818" sldId="4529"/>
            <ac:grpSpMk id="83" creationId="{40E60EED-0A7E-C053-1319-674C38C93D20}"/>
          </ac:grpSpMkLst>
        </pc:grpChg>
        <pc:grpChg chg="del">
          <ac:chgData name="Merkle, Cat" userId="a9581f9e-37bc-4cc6-a5d4-8f8234d67551" providerId="ADAL" clId="{0D1E8233-2563-4B7B-B1EE-31D53B837B39}" dt="2024-06-18T19:44:22.138" v="6006" actId="165"/>
          <ac:grpSpMkLst>
            <pc:docMk/>
            <pc:sldMk cId="1902620818" sldId="4529"/>
            <ac:grpSpMk id="84" creationId="{6AEEED59-B36B-243E-895F-D11139A05EE0}"/>
          </ac:grpSpMkLst>
        </pc:grpChg>
        <pc:grpChg chg="del">
          <ac:chgData name="Merkle, Cat" userId="a9581f9e-37bc-4cc6-a5d4-8f8234d67551" providerId="ADAL" clId="{0D1E8233-2563-4B7B-B1EE-31D53B837B39}" dt="2024-06-18T19:44:25.025" v="6007" actId="165"/>
          <ac:grpSpMkLst>
            <pc:docMk/>
            <pc:sldMk cId="1902620818" sldId="4529"/>
            <ac:grpSpMk id="85" creationId="{463287A7-CBE2-9858-5371-A3EDCBA90EF3}"/>
          </ac:grpSpMkLst>
        </pc:grpChg>
        <pc:grpChg chg="del">
          <ac:chgData name="Merkle, Cat" userId="a9581f9e-37bc-4cc6-a5d4-8f8234d67551" providerId="ADAL" clId="{0D1E8233-2563-4B7B-B1EE-31D53B837B39}" dt="2024-06-18T19:44:27.790" v="6008" actId="165"/>
          <ac:grpSpMkLst>
            <pc:docMk/>
            <pc:sldMk cId="1902620818" sldId="4529"/>
            <ac:grpSpMk id="86" creationId="{8CA94D82-7E87-8744-1760-8622D6BD0CF2}"/>
          </ac:grpSpMkLst>
        </pc:grpChg>
        <pc:picChg chg="mod topLvl">
          <ac:chgData name="Merkle, Cat" userId="a9581f9e-37bc-4cc6-a5d4-8f8234d67551" providerId="ADAL" clId="{0D1E8233-2563-4B7B-B1EE-31D53B837B39}" dt="2024-06-18T19:44:19.382" v="6005" actId="165"/>
          <ac:picMkLst>
            <pc:docMk/>
            <pc:sldMk cId="1902620818" sldId="4529"/>
            <ac:picMk id="10" creationId="{41216425-3431-6842-826C-172ACFA16A5B}"/>
          </ac:picMkLst>
        </pc:picChg>
        <pc:picChg chg="mod topLvl">
          <ac:chgData name="Merkle, Cat" userId="a9581f9e-37bc-4cc6-a5d4-8f8234d67551" providerId="ADAL" clId="{0D1E8233-2563-4B7B-B1EE-31D53B837B39}" dt="2024-06-18T19:44:22.138" v="6006" actId="165"/>
          <ac:picMkLst>
            <pc:docMk/>
            <pc:sldMk cId="1902620818" sldId="4529"/>
            <ac:picMk id="77" creationId="{D21124FC-9D48-C6B5-782E-9F72C3FD152D}"/>
          </ac:picMkLst>
        </pc:picChg>
        <pc:picChg chg="mod topLvl">
          <ac:chgData name="Merkle, Cat" userId="a9581f9e-37bc-4cc6-a5d4-8f8234d67551" providerId="ADAL" clId="{0D1E8233-2563-4B7B-B1EE-31D53B837B39}" dt="2024-06-18T19:44:25.025" v="6007" actId="165"/>
          <ac:picMkLst>
            <pc:docMk/>
            <pc:sldMk cId="1902620818" sldId="4529"/>
            <ac:picMk id="79" creationId="{B8B89023-6D6C-326F-F3A8-F21DD3E1BD4D}"/>
          </ac:picMkLst>
        </pc:picChg>
        <pc:picChg chg="mod topLvl">
          <ac:chgData name="Merkle, Cat" userId="a9581f9e-37bc-4cc6-a5d4-8f8234d67551" providerId="ADAL" clId="{0D1E8233-2563-4B7B-B1EE-31D53B837B39}" dt="2024-06-18T19:44:27.790" v="6008" actId="165"/>
          <ac:picMkLst>
            <pc:docMk/>
            <pc:sldMk cId="1902620818" sldId="4529"/>
            <ac:picMk id="81" creationId="{300568C7-CE5F-8CFC-A938-2832B3FFD7C3}"/>
          </ac:picMkLst>
        </pc:picChg>
      </pc:sldChg>
      <pc:sldChg chg="modAnim modNotes modNotesTx">
        <pc:chgData name="Merkle, Cat" userId="a9581f9e-37bc-4cc6-a5d4-8f8234d67551" providerId="ADAL" clId="{0D1E8233-2563-4B7B-B1EE-31D53B837B39}" dt="2024-06-18T16:29:19.899" v="302"/>
        <pc:sldMkLst>
          <pc:docMk/>
          <pc:sldMk cId="1429949693" sldId="4557"/>
        </pc:sldMkLst>
      </pc:sldChg>
      <pc:sldChg chg="modSp mod modAnim modNotes modNotesTx">
        <pc:chgData name="Merkle, Cat" userId="a9581f9e-37bc-4cc6-a5d4-8f8234d67551" providerId="ADAL" clId="{0D1E8233-2563-4B7B-B1EE-31D53B837B39}" dt="2024-06-20T17:00:48.405" v="9199" actId="13244"/>
        <pc:sldMkLst>
          <pc:docMk/>
          <pc:sldMk cId="4115634774" sldId="4584"/>
        </pc:sldMkLst>
        <pc:spChg chg="ord">
          <ac:chgData name="Merkle, Cat" userId="a9581f9e-37bc-4cc6-a5d4-8f8234d67551" providerId="ADAL" clId="{0D1E8233-2563-4B7B-B1EE-31D53B837B39}" dt="2024-06-20T17:00:24.111" v="9194" actId="13244"/>
          <ac:spMkLst>
            <pc:docMk/>
            <pc:sldMk cId="4115634774" sldId="4584"/>
            <ac:spMk id="5" creationId="{0FD50026-EB1B-BA7F-B613-5EEE40CC8884}"/>
          </ac:spMkLst>
        </pc:spChg>
        <pc:spChg chg="mod">
          <ac:chgData name="Merkle, Cat" userId="a9581f9e-37bc-4cc6-a5d4-8f8234d67551" providerId="ADAL" clId="{0D1E8233-2563-4B7B-B1EE-31D53B837B39}" dt="2024-06-18T19:45:31.813" v="6267" actId="962"/>
          <ac:spMkLst>
            <pc:docMk/>
            <pc:sldMk cId="4115634774" sldId="4584"/>
            <ac:spMk id="10" creationId="{05B0BF48-6A3D-C0A8-8EE2-053A9FFE3C07}"/>
          </ac:spMkLst>
        </pc:spChg>
        <pc:spChg chg="ord">
          <ac:chgData name="Merkle, Cat" userId="a9581f9e-37bc-4cc6-a5d4-8f8234d67551" providerId="ADAL" clId="{0D1E8233-2563-4B7B-B1EE-31D53B837B39}" dt="2024-06-20T17:00:33.528" v="9196" actId="13244"/>
          <ac:spMkLst>
            <pc:docMk/>
            <pc:sldMk cId="4115634774" sldId="4584"/>
            <ac:spMk id="12" creationId="{91E91C27-B563-B8E9-E6BC-320E33AA0801}"/>
          </ac:spMkLst>
        </pc:spChg>
        <pc:spChg chg="ord">
          <ac:chgData name="Merkle, Cat" userId="a9581f9e-37bc-4cc6-a5d4-8f8234d67551" providerId="ADAL" clId="{0D1E8233-2563-4B7B-B1EE-31D53B837B39}" dt="2024-06-20T17:00:36.586" v="9197" actId="13244"/>
          <ac:spMkLst>
            <pc:docMk/>
            <pc:sldMk cId="4115634774" sldId="4584"/>
            <ac:spMk id="13" creationId="{063EC728-F82F-5859-A42C-984E94A94840}"/>
          </ac:spMkLst>
        </pc:spChg>
        <pc:spChg chg="ord">
          <ac:chgData name="Merkle, Cat" userId="a9581f9e-37bc-4cc6-a5d4-8f8234d67551" providerId="ADAL" clId="{0D1E8233-2563-4B7B-B1EE-31D53B837B39}" dt="2024-06-20T17:00:39.037" v="9198" actId="13244"/>
          <ac:spMkLst>
            <pc:docMk/>
            <pc:sldMk cId="4115634774" sldId="4584"/>
            <ac:spMk id="14" creationId="{2EECAFB6-6BC5-A1A9-0DA6-32820A87058B}"/>
          </ac:spMkLst>
        </pc:spChg>
        <pc:picChg chg="ord">
          <ac:chgData name="Merkle, Cat" userId="a9581f9e-37bc-4cc6-a5d4-8f8234d67551" providerId="ADAL" clId="{0D1E8233-2563-4B7B-B1EE-31D53B837B39}" dt="2024-06-20T17:00:48.405" v="9199" actId="13244"/>
          <ac:picMkLst>
            <pc:docMk/>
            <pc:sldMk cId="4115634774" sldId="4584"/>
            <ac:picMk id="25" creationId="{D3592808-C40A-B801-B191-8D25BB89170D}"/>
          </ac:picMkLst>
        </pc:picChg>
        <pc:cxnChg chg="mod ord">
          <ac:chgData name="Merkle, Cat" userId="a9581f9e-37bc-4cc6-a5d4-8f8234d67551" providerId="ADAL" clId="{0D1E8233-2563-4B7B-B1EE-31D53B837B39}" dt="2024-06-20T17:00:28.451" v="9195" actId="13244"/>
          <ac:cxnSpMkLst>
            <pc:docMk/>
            <pc:sldMk cId="4115634774" sldId="4584"/>
            <ac:cxnSpMk id="8" creationId="{4FDB33C2-83EC-A921-3700-850CCFF6C330}"/>
          </ac:cxnSpMkLst>
        </pc:cxnChg>
      </pc:sldChg>
      <pc:sldChg chg="addSp modSp mod modAnim">
        <pc:chgData name="Merkle, Cat" userId="a9581f9e-37bc-4cc6-a5d4-8f8234d67551" providerId="ADAL" clId="{0D1E8233-2563-4B7B-B1EE-31D53B837B39}" dt="2024-06-20T16:45:38.256" v="9107" actId="13244"/>
        <pc:sldMkLst>
          <pc:docMk/>
          <pc:sldMk cId="4043120732" sldId="4594"/>
        </pc:sldMkLst>
        <pc:spChg chg="ord">
          <ac:chgData name="Merkle, Cat" userId="a9581f9e-37bc-4cc6-a5d4-8f8234d67551" providerId="ADAL" clId="{0D1E8233-2563-4B7B-B1EE-31D53B837B39}" dt="2024-06-20T16:45:16.998" v="9103" actId="13244"/>
          <ac:spMkLst>
            <pc:docMk/>
            <pc:sldMk cId="4043120732" sldId="4594"/>
            <ac:spMk id="6" creationId="{DF49B5D7-A8A5-7232-F633-AF345B504504}"/>
          </ac:spMkLst>
        </pc:spChg>
        <pc:spChg chg="ord">
          <ac:chgData name="Merkle, Cat" userId="a9581f9e-37bc-4cc6-a5d4-8f8234d67551" providerId="ADAL" clId="{0D1E8233-2563-4B7B-B1EE-31D53B837B39}" dt="2024-06-20T16:45:38.256" v="9107" actId="13244"/>
          <ac:spMkLst>
            <pc:docMk/>
            <pc:sldMk cId="4043120732" sldId="4594"/>
            <ac:spMk id="9" creationId="{189B3BDA-1311-C875-30BB-3597D9912CD9}"/>
          </ac:spMkLst>
        </pc:spChg>
        <pc:spChg chg="ord">
          <ac:chgData name="Merkle, Cat" userId="a9581f9e-37bc-4cc6-a5d4-8f8234d67551" providerId="ADAL" clId="{0D1E8233-2563-4B7B-B1EE-31D53B837B39}" dt="2024-06-20T16:45:25.182" v="9104" actId="13244"/>
          <ac:spMkLst>
            <pc:docMk/>
            <pc:sldMk cId="4043120732" sldId="4594"/>
            <ac:spMk id="14" creationId="{7984C247-9E06-E1BA-C59C-AA5B27CD0A49}"/>
          </ac:spMkLst>
        </pc:spChg>
        <pc:spChg chg="ord">
          <ac:chgData name="Merkle, Cat" userId="a9581f9e-37bc-4cc6-a5d4-8f8234d67551" providerId="ADAL" clId="{0D1E8233-2563-4B7B-B1EE-31D53B837B39}" dt="2024-06-20T16:45:28.633" v="9105" actId="13244"/>
          <ac:spMkLst>
            <pc:docMk/>
            <pc:sldMk cId="4043120732" sldId="4594"/>
            <ac:spMk id="16" creationId="{70B92B8F-7BBC-1FBE-EBC7-219EC4E1B801}"/>
          </ac:spMkLst>
        </pc:spChg>
        <pc:spChg chg="ord">
          <ac:chgData name="Merkle, Cat" userId="a9581f9e-37bc-4cc6-a5d4-8f8234d67551" providerId="ADAL" clId="{0D1E8233-2563-4B7B-B1EE-31D53B837B39}" dt="2024-06-20T16:45:34.916" v="9106" actId="13244"/>
          <ac:spMkLst>
            <pc:docMk/>
            <pc:sldMk cId="4043120732" sldId="4594"/>
            <ac:spMk id="18" creationId="{07F5D2A8-2E01-99B7-6A5A-EBEF83816C47}"/>
          </ac:spMkLst>
        </pc:spChg>
        <pc:spChg chg="mod">
          <ac:chgData name="Merkle, Cat" userId="a9581f9e-37bc-4cc6-a5d4-8f8234d67551" providerId="ADAL" clId="{0D1E8233-2563-4B7B-B1EE-31D53B837B39}" dt="2024-06-18T19:26:10.498" v="2893" actId="164"/>
          <ac:spMkLst>
            <pc:docMk/>
            <pc:sldMk cId="4043120732" sldId="4594"/>
            <ac:spMk id="23" creationId="{05113F83-4F37-E2F3-BC72-DC649136D9D4}"/>
          </ac:spMkLst>
        </pc:spChg>
        <pc:spChg chg="mod">
          <ac:chgData name="Merkle, Cat" userId="a9581f9e-37bc-4cc6-a5d4-8f8234d67551" providerId="ADAL" clId="{0D1E8233-2563-4B7B-B1EE-31D53B837B39}" dt="2024-06-18T19:26:10.498" v="2893" actId="164"/>
          <ac:spMkLst>
            <pc:docMk/>
            <pc:sldMk cId="4043120732" sldId="4594"/>
            <ac:spMk id="29" creationId="{D70AF114-94E0-BE2B-6167-1DBE0816B470}"/>
          </ac:spMkLst>
        </pc:spChg>
        <pc:spChg chg="mod">
          <ac:chgData name="Merkle, Cat" userId="a9581f9e-37bc-4cc6-a5d4-8f8234d67551" providerId="ADAL" clId="{0D1E8233-2563-4B7B-B1EE-31D53B837B39}" dt="2024-06-18T19:26:10.498" v="2893" actId="164"/>
          <ac:spMkLst>
            <pc:docMk/>
            <pc:sldMk cId="4043120732" sldId="4594"/>
            <ac:spMk id="32" creationId="{B0C7656B-100D-03A9-59E5-D8236A61BF66}"/>
          </ac:spMkLst>
        </pc:spChg>
        <pc:spChg chg="mod">
          <ac:chgData name="Merkle, Cat" userId="a9581f9e-37bc-4cc6-a5d4-8f8234d67551" providerId="ADAL" clId="{0D1E8233-2563-4B7B-B1EE-31D53B837B39}" dt="2024-06-18T19:26:10.498" v="2893" actId="164"/>
          <ac:spMkLst>
            <pc:docMk/>
            <pc:sldMk cId="4043120732" sldId="4594"/>
            <ac:spMk id="35" creationId="{0BDD71B6-A44D-7BA7-0790-55AFDFFB21F6}"/>
          </ac:spMkLst>
        </pc:spChg>
        <pc:spChg chg="mod">
          <ac:chgData name="Merkle, Cat" userId="a9581f9e-37bc-4cc6-a5d4-8f8234d67551" providerId="ADAL" clId="{0D1E8233-2563-4B7B-B1EE-31D53B837B39}" dt="2024-06-18T19:26:10.498" v="2893" actId="164"/>
          <ac:spMkLst>
            <pc:docMk/>
            <pc:sldMk cId="4043120732" sldId="4594"/>
            <ac:spMk id="41" creationId="{1C5D639C-0329-D5D1-EBD2-C14FE1C0D6CA}"/>
          </ac:spMkLst>
        </pc:spChg>
        <pc:spChg chg="mod">
          <ac:chgData name="Merkle, Cat" userId="a9581f9e-37bc-4cc6-a5d4-8f8234d67551" providerId="ADAL" clId="{0D1E8233-2563-4B7B-B1EE-31D53B837B39}" dt="2024-06-18T19:26:10.498" v="2893" actId="164"/>
          <ac:spMkLst>
            <pc:docMk/>
            <pc:sldMk cId="4043120732" sldId="4594"/>
            <ac:spMk id="43" creationId="{F9544957-AA01-E3B3-B00E-DCCB2B9F7100}"/>
          </ac:spMkLst>
        </pc:spChg>
        <pc:spChg chg="mod">
          <ac:chgData name="Merkle, Cat" userId="a9581f9e-37bc-4cc6-a5d4-8f8234d67551" providerId="ADAL" clId="{0D1E8233-2563-4B7B-B1EE-31D53B837B39}" dt="2024-06-18T19:26:10.498" v="2893" actId="164"/>
          <ac:spMkLst>
            <pc:docMk/>
            <pc:sldMk cId="4043120732" sldId="4594"/>
            <ac:spMk id="44" creationId="{9BE4F993-FE07-ECF1-6398-0614372F174A}"/>
          </ac:spMkLst>
        </pc:spChg>
        <pc:grpChg chg="add mod">
          <ac:chgData name="Merkle, Cat" userId="a9581f9e-37bc-4cc6-a5d4-8f8234d67551" providerId="ADAL" clId="{0D1E8233-2563-4B7B-B1EE-31D53B837B39}" dt="2024-06-18T19:30:31.543" v="3179" actId="962"/>
          <ac:grpSpMkLst>
            <pc:docMk/>
            <pc:sldMk cId="4043120732" sldId="4594"/>
            <ac:grpSpMk id="3" creationId="{2785E1A0-B331-2FEE-B2B9-5C7683462660}"/>
          </ac:grpSpMkLst>
        </pc:grpChg>
        <pc:picChg chg="mod">
          <ac:chgData name="Merkle, Cat" userId="a9581f9e-37bc-4cc6-a5d4-8f8234d67551" providerId="ADAL" clId="{0D1E8233-2563-4B7B-B1EE-31D53B837B39}" dt="2024-06-18T19:26:10.498" v="2893" actId="164"/>
          <ac:picMkLst>
            <pc:docMk/>
            <pc:sldMk cId="4043120732" sldId="4594"/>
            <ac:picMk id="30" creationId="{1896F139-1FBF-18E5-6ACC-CE2661EA319B}"/>
          </ac:picMkLst>
        </pc:picChg>
        <pc:picChg chg="mod">
          <ac:chgData name="Merkle, Cat" userId="a9581f9e-37bc-4cc6-a5d4-8f8234d67551" providerId="ADAL" clId="{0D1E8233-2563-4B7B-B1EE-31D53B837B39}" dt="2024-06-18T19:26:10.498" v="2893" actId="164"/>
          <ac:picMkLst>
            <pc:docMk/>
            <pc:sldMk cId="4043120732" sldId="4594"/>
            <ac:picMk id="33" creationId="{E2D7ABE5-5769-AF38-1BD4-5F8019211F59}"/>
          </ac:picMkLst>
        </pc:picChg>
        <pc:picChg chg="mod">
          <ac:chgData name="Merkle, Cat" userId="a9581f9e-37bc-4cc6-a5d4-8f8234d67551" providerId="ADAL" clId="{0D1E8233-2563-4B7B-B1EE-31D53B837B39}" dt="2024-06-18T19:26:10.498" v="2893" actId="164"/>
          <ac:picMkLst>
            <pc:docMk/>
            <pc:sldMk cId="4043120732" sldId="4594"/>
            <ac:picMk id="36" creationId="{E5EEC2E1-154A-8E46-F754-1F449E46A1E9}"/>
          </ac:picMkLst>
        </pc:picChg>
        <pc:picChg chg="mod">
          <ac:chgData name="Merkle, Cat" userId="a9581f9e-37bc-4cc6-a5d4-8f8234d67551" providerId="ADAL" clId="{0D1E8233-2563-4B7B-B1EE-31D53B837B39}" dt="2024-06-18T19:26:10.498" v="2893" actId="164"/>
          <ac:picMkLst>
            <pc:docMk/>
            <pc:sldMk cId="4043120732" sldId="4594"/>
            <ac:picMk id="42" creationId="{536A3D43-FB83-92B4-9E24-399553FAF9BF}"/>
          </ac:picMkLst>
        </pc:picChg>
      </pc:sldChg>
      <pc:sldChg chg="addSp delSp modSp mod modAnim">
        <pc:chgData name="Merkle, Cat" userId="a9581f9e-37bc-4cc6-a5d4-8f8234d67551" providerId="ADAL" clId="{0D1E8233-2563-4B7B-B1EE-31D53B837B39}" dt="2024-06-20T16:40:45.888" v="9067" actId="13244"/>
        <pc:sldMkLst>
          <pc:docMk/>
          <pc:sldMk cId="410900241" sldId="4595"/>
        </pc:sldMkLst>
        <pc:spChg chg="mod">
          <ac:chgData name="Merkle, Cat" userId="a9581f9e-37bc-4cc6-a5d4-8f8234d67551" providerId="ADAL" clId="{0D1E8233-2563-4B7B-B1EE-31D53B837B39}" dt="2024-06-18T19:17:01.274" v="1778" actId="1076"/>
          <ac:spMkLst>
            <pc:docMk/>
            <pc:sldMk cId="410900241" sldId="4595"/>
            <ac:spMk id="2" creationId="{13678324-4A68-C41B-F689-C269434D9B75}"/>
          </ac:spMkLst>
        </pc:spChg>
        <pc:spChg chg="mod">
          <ac:chgData name="Merkle, Cat" userId="a9581f9e-37bc-4cc6-a5d4-8f8234d67551" providerId="ADAL" clId="{0D1E8233-2563-4B7B-B1EE-31D53B837B39}" dt="2024-06-18T19:18:41.226" v="1906" actId="165"/>
          <ac:spMkLst>
            <pc:docMk/>
            <pc:sldMk cId="410900241" sldId="4595"/>
            <ac:spMk id="4" creationId="{22C80684-3111-2A5F-9302-38A1F4C54540}"/>
          </ac:spMkLst>
        </pc:spChg>
        <pc:spChg chg="ord">
          <ac:chgData name="Merkle, Cat" userId="a9581f9e-37bc-4cc6-a5d4-8f8234d67551" providerId="ADAL" clId="{0D1E8233-2563-4B7B-B1EE-31D53B837B39}" dt="2024-06-20T16:40:43.185" v="9066" actId="13244"/>
          <ac:spMkLst>
            <pc:docMk/>
            <pc:sldMk cId="410900241" sldId="4595"/>
            <ac:spMk id="5" creationId="{7F8EC2C3-4F4A-4962-B563-A2B9506EE07F}"/>
          </ac:spMkLst>
        </pc:spChg>
        <pc:spChg chg="mod">
          <ac:chgData name="Merkle, Cat" userId="a9581f9e-37bc-4cc6-a5d4-8f8234d67551" providerId="ADAL" clId="{0D1E8233-2563-4B7B-B1EE-31D53B837B39}" dt="2024-06-18T19:18:41.226" v="1906" actId="165"/>
          <ac:spMkLst>
            <pc:docMk/>
            <pc:sldMk cId="410900241" sldId="4595"/>
            <ac:spMk id="6" creationId="{87D08D4B-3481-6DEA-3EAC-F1645B5FBDDF}"/>
          </ac:spMkLst>
        </pc:spChg>
        <pc:spChg chg="mod topLvl">
          <ac:chgData name="Merkle, Cat" userId="a9581f9e-37bc-4cc6-a5d4-8f8234d67551" providerId="ADAL" clId="{0D1E8233-2563-4B7B-B1EE-31D53B837B39}" dt="2024-06-18T19:18:41.226" v="1906" actId="165"/>
          <ac:spMkLst>
            <pc:docMk/>
            <pc:sldMk cId="410900241" sldId="4595"/>
            <ac:spMk id="8" creationId="{C0D38B6F-1594-D071-7BE3-0392179F9411}"/>
          </ac:spMkLst>
        </pc:spChg>
        <pc:spChg chg="ord">
          <ac:chgData name="Merkle, Cat" userId="a9581f9e-37bc-4cc6-a5d4-8f8234d67551" providerId="ADAL" clId="{0D1E8233-2563-4B7B-B1EE-31D53B837B39}" dt="2024-06-20T16:40:41.632" v="9065" actId="13244"/>
          <ac:spMkLst>
            <pc:docMk/>
            <pc:sldMk cId="410900241" sldId="4595"/>
            <ac:spMk id="10" creationId="{23378FBF-319F-269C-2F42-97B4A3429A60}"/>
          </ac:spMkLst>
        </pc:spChg>
        <pc:grpChg chg="mod topLvl">
          <ac:chgData name="Merkle, Cat" userId="a9581f9e-37bc-4cc6-a5d4-8f8234d67551" providerId="ADAL" clId="{0D1E8233-2563-4B7B-B1EE-31D53B837B39}" dt="2024-06-18T19:18:41.226" v="1906" actId="165"/>
          <ac:grpSpMkLst>
            <pc:docMk/>
            <pc:sldMk cId="410900241" sldId="4595"/>
            <ac:grpSpMk id="7" creationId="{E15E83CA-0A62-5E23-5E65-EC69DE9F8DB0}"/>
          </ac:grpSpMkLst>
        </pc:grpChg>
        <pc:grpChg chg="add del mod ord">
          <ac:chgData name="Merkle, Cat" userId="a9581f9e-37bc-4cc6-a5d4-8f8234d67551" providerId="ADAL" clId="{0D1E8233-2563-4B7B-B1EE-31D53B837B39}" dt="2024-06-20T16:40:45.888" v="9067" actId="13244"/>
          <ac:grpSpMkLst>
            <pc:docMk/>
            <pc:sldMk cId="410900241" sldId="4595"/>
            <ac:grpSpMk id="11" creationId="{78A3FD63-94F1-A268-6500-DB577EB32289}"/>
          </ac:grpSpMkLst>
        </pc:grpChg>
        <pc:picChg chg="mod topLvl">
          <ac:chgData name="Merkle, Cat" userId="a9581f9e-37bc-4cc6-a5d4-8f8234d67551" providerId="ADAL" clId="{0D1E8233-2563-4B7B-B1EE-31D53B837B39}" dt="2024-06-18T19:18:41.226" v="1906" actId="165"/>
          <ac:picMkLst>
            <pc:docMk/>
            <pc:sldMk cId="410900241" sldId="4595"/>
            <ac:picMk id="9" creationId="{6AFCD8D0-D31B-5682-349B-5DF82FBA9CB5}"/>
          </ac:picMkLst>
        </pc:picChg>
      </pc:sldChg>
      <pc:sldChg chg="addSp delSp modSp mod modAnim modNotes modNotesTx">
        <pc:chgData name="Merkle, Cat" userId="a9581f9e-37bc-4cc6-a5d4-8f8234d67551" providerId="ADAL" clId="{0D1E8233-2563-4B7B-B1EE-31D53B837B39}" dt="2024-06-20T16:41:19.613" v="9070" actId="13244"/>
        <pc:sldMkLst>
          <pc:docMk/>
          <pc:sldMk cId="1514072630" sldId="4596"/>
        </pc:sldMkLst>
        <pc:spChg chg="mod">
          <ac:chgData name="Merkle, Cat" userId="a9581f9e-37bc-4cc6-a5d4-8f8234d67551" providerId="ADAL" clId="{0D1E8233-2563-4B7B-B1EE-31D53B837B39}" dt="2024-06-18T16:33:46.971" v="393" actId="20577"/>
          <ac:spMkLst>
            <pc:docMk/>
            <pc:sldMk cId="1514072630" sldId="4596"/>
            <ac:spMk id="2" creationId="{13678324-4A68-C41B-F689-C269434D9B75}"/>
          </ac:spMkLst>
        </pc:spChg>
        <pc:spChg chg="ord">
          <ac:chgData name="Merkle, Cat" userId="a9581f9e-37bc-4cc6-a5d4-8f8234d67551" providerId="ADAL" clId="{0D1E8233-2563-4B7B-B1EE-31D53B837B39}" dt="2024-06-20T16:41:17.311" v="9069" actId="13244"/>
          <ac:spMkLst>
            <pc:docMk/>
            <pc:sldMk cId="1514072630" sldId="4596"/>
            <ac:spMk id="5" creationId="{7F8EC2C3-4F4A-4962-B563-A2B9506EE07F}"/>
          </ac:spMkLst>
        </pc:spChg>
        <pc:spChg chg="ord">
          <ac:chgData name="Merkle, Cat" userId="a9581f9e-37bc-4cc6-a5d4-8f8234d67551" providerId="ADAL" clId="{0D1E8233-2563-4B7B-B1EE-31D53B837B39}" dt="2024-06-20T16:41:16.075" v="9068" actId="13244"/>
          <ac:spMkLst>
            <pc:docMk/>
            <pc:sldMk cId="1514072630" sldId="4596"/>
            <ac:spMk id="9" creationId="{224F1620-E6BB-75AA-94D2-833D68210D76}"/>
          </ac:spMkLst>
        </pc:spChg>
        <pc:spChg chg="mod topLvl">
          <ac:chgData name="Merkle, Cat" userId="a9581f9e-37bc-4cc6-a5d4-8f8234d67551" providerId="ADAL" clId="{0D1E8233-2563-4B7B-B1EE-31D53B837B39}" dt="2024-06-18T19:18:39.962" v="1903" actId="165"/>
          <ac:spMkLst>
            <pc:docMk/>
            <pc:sldMk cId="1514072630" sldId="4596"/>
            <ac:spMk id="12" creationId="{F20E69F8-7975-F76D-6F72-3C86FC5E1CBC}"/>
          </ac:spMkLst>
        </pc:spChg>
        <pc:spChg chg="mod">
          <ac:chgData name="Merkle, Cat" userId="a9581f9e-37bc-4cc6-a5d4-8f8234d67551" providerId="ADAL" clId="{0D1E8233-2563-4B7B-B1EE-31D53B837B39}" dt="2024-06-18T19:18:39.962" v="1903" actId="165"/>
          <ac:spMkLst>
            <pc:docMk/>
            <pc:sldMk cId="1514072630" sldId="4596"/>
            <ac:spMk id="14" creationId="{E0F9DE43-9534-7056-9176-164AF5EFF073}"/>
          </ac:spMkLst>
        </pc:spChg>
        <pc:spChg chg="mod">
          <ac:chgData name="Merkle, Cat" userId="a9581f9e-37bc-4cc6-a5d4-8f8234d67551" providerId="ADAL" clId="{0D1E8233-2563-4B7B-B1EE-31D53B837B39}" dt="2024-06-18T19:18:39.962" v="1903" actId="165"/>
          <ac:spMkLst>
            <pc:docMk/>
            <pc:sldMk cId="1514072630" sldId="4596"/>
            <ac:spMk id="16" creationId="{A5AA594D-0CCA-6A55-9B6A-F60475BD965A}"/>
          </ac:spMkLst>
        </pc:spChg>
        <pc:grpChg chg="mod topLvl">
          <ac:chgData name="Merkle, Cat" userId="a9581f9e-37bc-4cc6-a5d4-8f8234d67551" providerId="ADAL" clId="{0D1E8233-2563-4B7B-B1EE-31D53B837B39}" dt="2024-06-18T19:18:39.962" v="1903" actId="165"/>
          <ac:grpSpMkLst>
            <pc:docMk/>
            <pc:sldMk cId="1514072630" sldId="4596"/>
            <ac:grpSpMk id="6" creationId="{AA7E6377-253A-A445-A301-671D8BE3DBF6}"/>
          </ac:grpSpMkLst>
        </pc:grpChg>
        <pc:grpChg chg="add del mod ord">
          <ac:chgData name="Merkle, Cat" userId="a9581f9e-37bc-4cc6-a5d4-8f8234d67551" providerId="ADAL" clId="{0D1E8233-2563-4B7B-B1EE-31D53B837B39}" dt="2024-06-20T16:41:19.613" v="9070" actId="13244"/>
          <ac:grpSpMkLst>
            <pc:docMk/>
            <pc:sldMk cId="1514072630" sldId="4596"/>
            <ac:grpSpMk id="18" creationId="{3BC1A809-4304-B7CA-F97F-15DEA9DC22AA}"/>
          </ac:grpSpMkLst>
        </pc:grpChg>
        <pc:picChg chg="mod topLvl">
          <ac:chgData name="Merkle, Cat" userId="a9581f9e-37bc-4cc6-a5d4-8f8234d67551" providerId="ADAL" clId="{0D1E8233-2563-4B7B-B1EE-31D53B837B39}" dt="2024-06-18T19:18:39.962" v="1903" actId="165"/>
          <ac:picMkLst>
            <pc:docMk/>
            <pc:sldMk cId="1514072630" sldId="4596"/>
            <ac:picMk id="17" creationId="{784C2C1B-1F16-1FBC-57A3-3E44D4CD6D2C}"/>
          </ac:picMkLst>
        </pc:picChg>
      </pc:sldChg>
      <pc:sldChg chg="modSp mod modAnim delCm modNotes modNotesTx">
        <pc:chgData name="Merkle, Cat" userId="a9581f9e-37bc-4cc6-a5d4-8f8234d67551" providerId="ADAL" clId="{0D1E8233-2563-4B7B-B1EE-31D53B837B39}" dt="2024-06-20T16:34:41.785" v="9022" actId="13244"/>
        <pc:sldMkLst>
          <pc:docMk/>
          <pc:sldMk cId="1471396862" sldId="4661"/>
        </pc:sldMkLst>
        <pc:spChg chg="ord">
          <ac:chgData name="Merkle, Cat" userId="a9581f9e-37bc-4cc6-a5d4-8f8234d67551" providerId="ADAL" clId="{0D1E8233-2563-4B7B-B1EE-31D53B837B39}" dt="2024-06-20T16:34:20.297" v="9020" actId="13244"/>
          <ac:spMkLst>
            <pc:docMk/>
            <pc:sldMk cId="1471396862" sldId="4661"/>
            <ac:spMk id="3" creationId="{23D41B1A-08C8-4609-AA3C-B84651F23420}"/>
          </ac:spMkLst>
        </pc:spChg>
        <pc:spChg chg="mod ord">
          <ac:chgData name="Merkle, Cat" userId="a9581f9e-37bc-4cc6-a5d4-8f8234d67551" providerId="ADAL" clId="{0D1E8233-2563-4B7B-B1EE-31D53B837B39}" dt="2024-06-20T16:34:28.989" v="9021" actId="13244"/>
          <ac:spMkLst>
            <pc:docMk/>
            <pc:sldMk cId="1471396862" sldId="4661"/>
            <ac:spMk id="5" creationId="{2317AE2E-B7E4-4114-D648-4D563337B44A}"/>
          </ac:spMkLst>
        </pc:spChg>
        <pc:grpChg chg="mod ord">
          <ac:chgData name="Merkle, Cat" userId="a9581f9e-37bc-4cc6-a5d4-8f8234d67551" providerId="ADAL" clId="{0D1E8233-2563-4B7B-B1EE-31D53B837B39}" dt="2024-06-20T16:34:41.785" v="9022" actId="13244"/>
          <ac:grpSpMkLst>
            <pc:docMk/>
            <pc:sldMk cId="1471396862" sldId="4661"/>
            <ac:grpSpMk id="19" creationId="{A8A5EB2B-FFBE-724D-2B78-A2B2FBE34F10}"/>
          </ac:grpSpMkLst>
        </pc:grpChg>
        <pc:extLst>
          <p:ext xmlns:p="http://schemas.openxmlformats.org/presentationml/2006/main" uri="{D6D511B9-2390-475A-947B-AFAB55BFBCF1}">
            <pc226:cmChg xmlns:pc226="http://schemas.microsoft.com/office/powerpoint/2022/06/main/command" chg="del">
              <pc226:chgData name="Merkle, Cat" userId="a9581f9e-37bc-4cc6-a5d4-8f8234d67551" providerId="ADAL" clId="{0D1E8233-2563-4B7B-B1EE-31D53B837B39}" dt="2024-06-18T19:07:26.857" v="737"/>
              <pc2:cmMkLst xmlns:pc2="http://schemas.microsoft.com/office/powerpoint/2019/9/main/command">
                <pc:docMk/>
                <pc:sldMk cId="1471396862" sldId="4661"/>
                <pc2:cmMk id="{E01BD45C-233B-9243-AA08-8FE5567F0D5A}"/>
              </pc2:cmMkLst>
            </pc226:cmChg>
          </p:ext>
        </pc:extLst>
      </pc:sldChg>
      <pc:sldChg chg="modSp mod modAnim modNotes modNotesTx">
        <pc:chgData name="Merkle, Cat" userId="a9581f9e-37bc-4cc6-a5d4-8f8234d67551" providerId="ADAL" clId="{0D1E8233-2563-4B7B-B1EE-31D53B837B39}" dt="2024-06-20T16:48:19.971" v="9130" actId="13244"/>
        <pc:sldMkLst>
          <pc:docMk/>
          <pc:sldMk cId="2505095624" sldId="4826"/>
        </pc:sldMkLst>
        <pc:spChg chg="ord">
          <ac:chgData name="Merkle, Cat" userId="a9581f9e-37bc-4cc6-a5d4-8f8234d67551" providerId="ADAL" clId="{0D1E8233-2563-4B7B-B1EE-31D53B837B39}" dt="2024-06-20T16:48:09.480" v="9127" actId="13244"/>
          <ac:spMkLst>
            <pc:docMk/>
            <pc:sldMk cId="2505095624" sldId="4826"/>
            <ac:spMk id="5" creationId="{2179F6CA-E26F-A3BD-687E-417FE679248A}"/>
          </ac:spMkLst>
        </pc:spChg>
        <pc:spChg chg="ord">
          <ac:chgData name="Merkle, Cat" userId="a9581f9e-37bc-4cc6-a5d4-8f8234d67551" providerId="ADAL" clId="{0D1E8233-2563-4B7B-B1EE-31D53B837B39}" dt="2024-06-20T16:48:12.367" v="9128" actId="13244"/>
          <ac:spMkLst>
            <pc:docMk/>
            <pc:sldMk cId="2505095624" sldId="4826"/>
            <ac:spMk id="10" creationId="{4828354F-7FB8-49CA-9D80-A09A4A9EC2DE}"/>
          </ac:spMkLst>
        </pc:spChg>
        <pc:spChg chg="ord">
          <ac:chgData name="Merkle, Cat" userId="a9581f9e-37bc-4cc6-a5d4-8f8234d67551" providerId="ADAL" clId="{0D1E8233-2563-4B7B-B1EE-31D53B837B39}" dt="2024-06-20T16:48:16.014" v="9129" actId="13244"/>
          <ac:spMkLst>
            <pc:docMk/>
            <pc:sldMk cId="2505095624" sldId="4826"/>
            <ac:spMk id="11" creationId="{849098C6-ED32-6FC8-7315-08AB4D4E9805}"/>
          </ac:spMkLst>
        </pc:spChg>
        <pc:spChg chg="ord">
          <ac:chgData name="Merkle, Cat" userId="a9581f9e-37bc-4cc6-a5d4-8f8234d67551" providerId="ADAL" clId="{0D1E8233-2563-4B7B-B1EE-31D53B837B39}" dt="2024-06-20T16:48:19.971" v="9130" actId="13244"/>
          <ac:spMkLst>
            <pc:docMk/>
            <pc:sldMk cId="2505095624" sldId="4826"/>
            <ac:spMk id="16" creationId="{3A3BABA7-951E-4E02-DD8A-F00253EA94A6}"/>
          </ac:spMkLst>
        </pc:spChg>
        <pc:picChg chg="mod">
          <ac:chgData name="Merkle, Cat" userId="a9581f9e-37bc-4cc6-a5d4-8f8234d67551" providerId="ADAL" clId="{0D1E8233-2563-4B7B-B1EE-31D53B837B39}" dt="2024-06-18T19:52:33.201" v="7779" actId="962"/>
          <ac:picMkLst>
            <pc:docMk/>
            <pc:sldMk cId="2505095624" sldId="4826"/>
            <ac:picMk id="7" creationId="{8D863AA4-022B-D923-339F-95FEF0FEC6E0}"/>
          </ac:picMkLst>
        </pc:picChg>
        <pc:picChg chg="mod">
          <ac:chgData name="Merkle, Cat" userId="a9581f9e-37bc-4cc6-a5d4-8f8234d67551" providerId="ADAL" clId="{0D1E8233-2563-4B7B-B1EE-31D53B837B39}" dt="2024-06-18T19:52:44.877" v="7831" actId="962"/>
          <ac:picMkLst>
            <pc:docMk/>
            <pc:sldMk cId="2505095624" sldId="4826"/>
            <ac:picMk id="15" creationId="{CAEC9069-A1A7-18AF-B173-5B64E3FD1BB1}"/>
          </ac:picMkLst>
        </pc:picChg>
      </pc:sldChg>
      <pc:sldChg chg="modSp mod modAnim">
        <pc:chgData name="Merkle, Cat" userId="a9581f9e-37bc-4cc6-a5d4-8f8234d67551" providerId="ADAL" clId="{0D1E8233-2563-4B7B-B1EE-31D53B837B39}" dt="2024-06-20T16:34:55.649" v="9024" actId="13244"/>
        <pc:sldMkLst>
          <pc:docMk/>
          <pc:sldMk cId="2179142505" sldId="4871"/>
        </pc:sldMkLst>
        <pc:spChg chg="ord">
          <ac:chgData name="Merkle, Cat" userId="a9581f9e-37bc-4cc6-a5d4-8f8234d67551" providerId="ADAL" clId="{0D1E8233-2563-4B7B-B1EE-31D53B837B39}" dt="2024-06-20T16:34:51.857" v="9023" actId="13244"/>
          <ac:spMkLst>
            <pc:docMk/>
            <pc:sldMk cId="2179142505" sldId="4871"/>
            <ac:spMk id="18" creationId="{F1C1EBC0-77B3-3C38-B5C0-E463A63E748F}"/>
          </ac:spMkLst>
        </pc:spChg>
        <pc:grpChg chg="mod">
          <ac:chgData name="Merkle, Cat" userId="a9581f9e-37bc-4cc6-a5d4-8f8234d67551" providerId="ADAL" clId="{0D1E8233-2563-4B7B-B1EE-31D53B837B39}" dt="2024-06-18T19:08:06.848" v="917" actId="962"/>
          <ac:grpSpMkLst>
            <pc:docMk/>
            <pc:sldMk cId="2179142505" sldId="4871"/>
            <ac:grpSpMk id="6" creationId="{EA33F0E9-EC8B-7FCE-4B8C-3AF1C1B6EB42}"/>
          </ac:grpSpMkLst>
        </pc:grpChg>
        <pc:grpChg chg="mod">
          <ac:chgData name="Merkle, Cat" userId="a9581f9e-37bc-4cc6-a5d4-8f8234d67551" providerId="ADAL" clId="{0D1E8233-2563-4B7B-B1EE-31D53B837B39}" dt="2024-06-18T19:09:46.928" v="1035" actId="962"/>
          <ac:grpSpMkLst>
            <pc:docMk/>
            <pc:sldMk cId="2179142505" sldId="4871"/>
            <ac:grpSpMk id="7" creationId="{1E90C5B9-5E5D-062A-C4C6-AE9AA72A43AF}"/>
          </ac:grpSpMkLst>
        </pc:grpChg>
        <pc:grpChg chg="mod">
          <ac:chgData name="Merkle, Cat" userId="a9581f9e-37bc-4cc6-a5d4-8f8234d67551" providerId="ADAL" clId="{0D1E8233-2563-4B7B-B1EE-31D53B837B39}" dt="2024-06-18T19:10:29.312" v="1341" actId="962"/>
          <ac:grpSpMkLst>
            <pc:docMk/>
            <pc:sldMk cId="2179142505" sldId="4871"/>
            <ac:grpSpMk id="8" creationId="{4B5921B1-0916-5E87-3B8E-B2DD5CC4DD18}"/>
          </ac:grpSpMkLst>
        </pc:grpChg>
        <pc:grpChg chg="mod ord">
          <ac:chgData name="Merkle, Cat" userId="a9581f9e-37bc-4cc6-a5d4-8f8234d67551" providerId="ADAL" clId="{0D1E8233-2563-4B7B-B1EE-31D53B837B39}" dt="2024-06-20T16:34:55.649" v="9024" actId="13244"/>
          <ac:grpSpMkLst>
            <pc:docMk/>
            <pc:sldMk cId="2179142505" sldId="4871"/>
            <ac:grpSpMk id="9" creationId="{B7B248E5-D54A-9B20-A0B6-7F07D0B558E5}"/>
          </ac:grpSpMkLst>
        </pc:grpChg>
      </pc:sldChg>
      <pc:sldChg chg="modSp mod">
        <pc:chgData name="Merkle, Cat" userId="a9581f9e-37bc-4cc6-a5d4-8f8234d67551" providerId="ADAL" clId="{0D1E8233-2563-4B7B-B1EE-31D53B837B39}" dt="2024-06-20T16:33:32.530" v="9011" actId="13244"/>
        <pc:sldMkLst>
          <pc:docMk/>
          <pc:sldMk cId="300040489" sldId="4874"/>
        </pc:sldMkLst>
        <pc:spChg chg="mod">
          <ac:chgData name="Merkle, Cat" userId="a9581f9e-37bc-4cc6-a5d4-8f8234d67551" providerId="ADAL" clId="{0D1E8233-2563-4B7B-B1EE-31D53B837B39}" dt="2024-06-18T19:05:24.157" v="478" actId="962"/>
          <ac:spMkLst>
            <pc:docMk/>
            <pc:sldMk cId="300040489" sldId="4874"/>
            <ac:spMk id="7" creationId="{6A84216B-ED8D-333F-EC2B-DCC1075363E6}"/>
          </ac:spMkLst>
        </pc:spChg>
        <pc:spChg chg="ord">
          <ac:chgData name="Merkle, Cat" userId="a9581f9e-37bc-4cc6-a5d4-8f8234d67551" providerId="ADAL" clId="{0D1E8233-2563-4B7B-B1EE-31D53B837B39}" dt="2024-06-20T16:33:18.185" v="9007" actId="13244"/>
          <ac:spMkLst>
            <pc:docMk/>
            <pc:sldMk cId="300040489" sldId="4874"/>
            <ac:spMk id="62" creationId="{30D096CF-ACE5-48B7-ABF4-6B442946BA45}"/>
          </ac:spMkLst>
        </pc:spChg>
        <pc:spChg chg="ord">
          <ac:chgData name="Merkle, Cat" userId="a9581f9e-37bc-4cc6-a5d4-8f8234d67551" providerId="ADAL" clId="{0D1E8233-2563-4B7B-B1EE-31D53B837B39}" dt="2024-06-20T16:33:28.986" v="9010" actId="13244"/>
          <ac:spMkLst>
            <pc:docMk/>
            <pc:sldMk cId="300040489" sldId="4874"/>
            <ac:spMk id="63" creationId="{4090CB8A-C15C-4303-A6CD-D0453CC2DD53}"/>
          </ac:spMkLst>
        </pc:spChg>
        <pc:spChg chg="ord">
          <ac:chgData name="Merkle, Cat" userId="a9581f9e-37bc-4cc6-a5d4-8f8234d67551" providerId="ADAL" clId="{0D1E8233-2563-4B7B-B1EE-31D53B837B39}" dt="2024-06-20T16:33:32.530" v="9011" actId="13244"/>
          <ac:spMkLst>
            <pc:docMk/>
            <pc:sldMk cId="300040489" sldId="4874"/>
            <ac:spMk id="64" creationId="{D696619A-DFC9-4B23-9F02-2ECE00E31650}"/>
          </ac:spMkLst>
        </pc:spChg>
        <pc:spChg chg="ord">
          <ac:chgData name="Merkle, Cat" userId="a9581f9e-37bc-4cc6-a5d4-8f8234d67551" providerId="ADAL" clId="{0D1E8233-2563-4B7B-B1EE-31D53B837B39}" dt="2024-06-20T16:33:27.588" v="9009" actId="13244"/>
          <ac:spMkLst>
            <pc:docMk/>
            <pc:sldMk cId="300040489" sldId="4874"/>
            <ac:spMk id="65" creationId="{87C14096-0648-4A3A-A80B-83B2C548DDE7}"/>
          </ac:spMkLst>
        </pc:spChg>
        <pc:picChg chg="mod">
          <ac:chgData name="Merkle, Cat" userId="a9581f9e-37bc-4cc6-a5d4-8f8234d67551" providerId="ADAL" clId="{0D1E8233-2563-4B7B-B1EE-31D53B837B39}" dt="2024-06-20T16:33:22.242" v="9008" actId="962"/>
          <ac:picMkLst>
            <pc:docMk/>
            <pc:sldMk cId="300040489" sldId="4874"/>
            <ac:picMk id="5" creationId="{D2637DAB-E728-0895-1573-A1336A75A54C}"/>
          </ac:picMkLst>
        </pc:picChg>
      </pc:sldChg>
      <pc:sldChg chg="modSp mod modAnim modNotes modNotesTx">
        <pc:chgData name="Merkle, Cat" userId="a9581f9e-37bc-4cc6-a5d4-8f8234d67551" providerId="ADAL" clId="{0D1E8233-2563-4B7B-B1EE-31D53B837B39}" dt="2024-06-20T16:57:59.936" v="9181" actId="13244"/>
        <pc:sldMkLst>
          <pc:docMk/>
          <pc:sldMk cId="778751843" sldId="4879"/>
        </pc:sldMkLst>
        <pc:spChg chg="ord">
          <ac:chgData name="Merkle, Cat" userId="a9581f9e-37bc-4cc6-a5d4-8f8234d67551" providerId="ADAL" clId="{0D1E8233-2563-4B7B-B1EE-31D53B837B39}" dt="2024-06-20T16:57:24.546" v="9174" actId="13244"/>
          <ac:spMkLst>
            <pc:docMk/>
            <pc:sldMk cId="778751843" sldId="4879"/>
            <ac:spMk id="2" creationId="{1E43B487-A4B9-9AB6-0220-AB3DC4DB276B}"/>
          </ac:spMkLst>
        </pc:spChg>
        <pc:spChg chg="ord">
          <ac:chgData name="Merkle, Cat" userId="a9581f9e-37bc-4cc6-a5d4-8f8234d67551" providerId="ADAL" clId="{0D1E8233-2563-4B7B-B1EE-31D53B837B39}" dt="2024-06-20T16:57:32.562" v="9176" actId="13244"/>
          <ac:spMkLst>
            <pc:docMk/>
            <pc:sldMk cId="778751843" sldId="4879"/>
            <ac:spMk id="5" creationId="{35FCB565-7973-CC5D-CA6F-2571956134AC}"/>
          </ac:spMkLst>
        </pc:spChg>
        <pc:spChg chg="ord">
          <ac:chgData name="Merkle, Cat" userId="a9581f9e-37bc-4cc6-a5d4-8f8234d67551" providerId="ADAL" clId="{0D1E8233-2563-4B7B-B1EE-31D53B837B39}" dt="2024-06-20T16:57:28.855" v="9175" actId="13244"/>
          <ac:spMkLst>
            <pc:docMk/>
            <pc:sldMk cId="778751843" sldId="4879"/>
            <ac:spMk id="6" creationId="{4E19CAB5-218E-CC79-DAFE-AEFF2EF586F0}"/>
          </ac:spMkLst>
        </pc:spChg>
        <pc:spChg chg="ord">
          <ac:chgData name="Merkle, Cat" userId="a9581f9e-37bc-4cc6-a5d4-8f8234d67551" providerId="ADAL" clId="{0D1E8233-2563-4B7B-B1EE-31D53B837B39}" dt="2024-06-20T16:57:59.936" v="9181" actId="13244"/>
          <ac:spMkLst>
            <pc:docMk/>
            <pc:sldMk cId="778751843" sldId="4879"/>
            <ac:spMk id="9" creationId="{DFA316C6-BF65-DCE4-9496-F29C0DC29317}"/>
          </ac:spMkLst>
        </pc:spChg>
        <pc:spChg chg="mod">
          <ac:chgData name="Merkle, Cat" userId="a9581f9e-37bc-4cc6-a5d4-8f8234d67551" providerId="ADAL" clId="{0D1E8233-2563-4B7B-B1EE-31D53B837B39}" dt="2024-06-18T19:42:51.519" v="5653" actId="962"/>
          <ac:spMkLst>
            <pc:docMk/>
            <pc:sldMk cId="778751843" sldId="4879"/>
            <ac:spMk id="78" creationId="{5EB5284E-BF8D-8F9D-7AE8-365B24DE3E9A}"/>
          </ac:spMkLst>
        </pc:spChg>
        <pc:spChg chg="mod">
          <ac:chgData name="Merkle, Cat" userId="a9581f9e-37bc-4cc6-a5d4-8f8234d67551" providerId="ADAL" clId="{0D1E8233-2563-4B7B-B1EE-31D53B837B39}" dt="2024-06-18T19:42:50.207" v="5652" actId="962"/>
          <ac:spMkLst>
            <pc:docMk/>
            <pc:sldMk cId="778751843" sldId="4879"/>
            <ac:spMk id="79" creationId="{C794314E-4CA3-A627-4E09-697C5576BDA6}"/>
          </ac:spMkLst>
        </pc:spChg>
        <pc:spChg chg="mod">
          <ac:chgData name="Merkle, Cat" userId="a9581f9e-37bc-4cc6-a5d4-8f8234d67551" providerId="ADAL" clId="{0D1E8233-2563-4B7B-B1EE-31D53B837B39}" dt="2024-06-18T19:42:48.657" v="5651" actId="962"/>
          <ac:spMkLst>
            <pc:docMk/>
            <pc:sldMk cId="778751843" sldId="4879"/>
            <ac:spMk id="80" creationId="{E2BE17C2-4A84-5DC0-8A5A-A5ED25F86C28}"/>
          </ac:spMkLst>
        </pc:spChg>
        <pc:spChg chg="mod">
          <ac:chgData name="Merkle, Cat" userId="a9581f9e-37bc-4cc6-a5d4-8f8234d67551" providerId="ADAL" clId="{0D1E8233-2563-4B7B-B1EE-31D53B837B39}" dt="2024-06-18T19:42:47.029" v="5650" actId="962"/>
          <ac:spMkLst>
            <pc:docMk/>
            <pc:sldMk cId="778751843" sldId="4879"/>
            <ac:spMk id="81" creationId="{01AD537E-87F0-21AC-6C10-0855DC36FBA9}"/>
          </ac:spMkLst>
        </pc:spChg>
        <pc:spChg chg="ord">
          <ac:chgData name="Merkle, Cat" userId="a9581f9e-37bc-4cc6-a5d4-8f8234d67551" providerId="ADAL" clId="{0D1E8233-2563-4B7B-B1EE-31D53B837B39}" dt="2024-06-20T16:57:45.787" v="9177" actId="13244"/>
          <ac:spMkLst>
            <pc:docMk/>
            <pc:sldMk cId="778751843" sldId="4879"/>
            <ac:spMk id="86" creationId="{317644DD-65FA-EEE2-378A-7691C78C3196}"/>
          </ac:spMkLst>
        </pc:spChg>
        <pc:spChg chg="ord">
          <ac:chgData name="Merkle, Cat" userId="a9581f9e-37bc-4cc6-a5d4-8f8234d67551" providerId="ADAL" clId="{0D1E8233-2563-4B7B-B1EE-31D53B837B39}" dt="2024-06-20T16:57:47.927" v="9178" actId="13244"/>
          <ac:spMkLst>
            <pc:docMk/>
            <pc:sldMk cId="778751843" sldId="4879"/>
            <ac:spMk id="87" creationId="{16234148-2DB0-90D7-2606-BD0B3B02F736}"/>
          </ac:spMkLst>
        </pc:spChg>
        <pc:spChg chg="mod ord">
          <ac:chgData name="Merkle, Cat" userId="a9581f9e-37bc-4cc6-a5d4-8f8234d67551" providerId="ADAL" clId="{0D1E8233-2563-4B7B-B1EE-31D53B837B39}" dt="2024-06-20T16:57:49.859" v="9179" actId="13244"/>
          <ac:spMkLst>
            <pc:docMk/>
            <pc:sldMk cId="778751843" sldId="4879"/>
            <ac:spMk id="88" creationId="{B324196D-605F-503D-C349-5D4BF33680B1}"/>
          </ac:spMkLst>
        </pc:spChg>
        <pc:spChg chg="mod ord">
          <ac:chgData name="Merkle, Cat" userId="a9581f9e-37bc-4cc6-a5d4-8f8234d67551" providerId="ADAL" clId="{0D1E8233-2563-4B7B-B1EE-31D53B837B39}" dt="2024-06-20T16:57:57.046" v="9180" actId="13244"/>
          <ac:spMkLst>
            <pc:docMk/>
            <pc:sldMk cId="778751843" sldId="4879"/>
            <ac:spMk id="90" creationId="{72D07445-EBC3-935E-2633-47931EC30E45}"/>
          </ac:spMkLst>
        </pc:spChg>
        <pc:grpChg chg="mod">
          <ac:chgData name="Merkle, Cat" userId="a9581f9e-37bc-4cc6-a5d4-8f8234d67551" providerId="ADAL" clId="{0D1E8233-2563-4B7B-B1EE-31D53B837B39}" dt="2024-06-18T19:42:55.145" v="5654" actId="962"/>
          <ac:grpSpMkLst>
            <pc:docMk/>
            <pc:sldMk cId="778751843" sldId="4879"/>
            <ac:grpSpMk id="77" creationId="{D1E5D216-9F09-E542-FC6F-4B9C7BD73231}"/>
          </ac:grpSpMkLst>
        </pc:grpChg>
      </pc:sldChg>
      <pc:sldChg chg="modSp mod">
        <pc:chgData name="Merkle, Cat" userId="a9581f9e-37bc-4cc6-a5d4-8f8234d67551" providerId="ADAL" clId="{0D1E8233-2563-4B7B-B1EE-31D53B837B39}" dt="2024-06-20T16:38:20.408" v="9057" actId="13244"/>
        <pc:sldMkLst>
          <pc:docMk/>
          <pc:sldMk cId="1203877425" sldId="4881"/>
        </pc:sldMkLst>
        <pc:spChg chg="ord">
          <ac:chgData name="Merkle, Cat" userId="a9581f9e-37bc-4cc6-a5d4-8f8234d67551" providerId="ADAL" clId="{0D1E8233-2563-4B7B-B1EE-31D53B837B39}" dt="2024-06-20T16:38:20.408" v="9057" actId="13244"/>
          <ac:spMkLst>
            <pc:docMk/>
            <pc:sldMk cId="1203877425" sldId="4881"/>
            <ac:spMk id="6" creationId="{D875BE73-5C7E-8314-308E-FF16996DC696}"/>
          </ac:spMkLst>
        </pc:spChg>
        <pc:spChg chg="ord">
          <ac:chgData name="Merkle, Cat" userId="a9581f9e-37bc-4cc6-a5d4-8f8234d67551" providerId="ADAL" clId="{0D1E8233-2563-4B7B-B1EE-31D53B837B39}" dt="2024-06-20T16:38:19.111" v="9056" actId="13244"/>
          <ac:spMkLst>
            <pc:docMk/>
            <pc:sldMk cId="1203877425" sldId="4881"/>
            <ac:spMk id="17" creationId="{2CD14410-D408-00D9-EA18-0F227DF0B17C}"/>
          </ac:spMkLst>
        </pc:spChg>
        <pc:picChg chg="mod ord">
          <ac:chgData name="Merkle, Cat" userId="a9581f9e-37bc-4cc6-a5d4-8f8234d67551" providerId="ADAL" clId="{0D1E8233-2563-4B7B-B1EE-31D53B837B39}" dt="2024-06-20T16:38:14.180" v="9055" actId="13244"/>
          <ac:picMkLst>
            <pc:docMk/>
            <pc:sldMk cId="1203877425" sldId="4881"/>
            <ac:picMk id="18" creationId="{FBE14DD9-8E41-BF07-51D8-4D631AE1EDD8}"/>
          </ac:picMkLst>
        </pc:picChg>
      </pc:sldChg>
      <pc:sldChg chg="modSp mod">
        <pc:chgData name="Merkle, Cat" userId="a9581f9e-37bc-4cc6-a5d4-8f8234d67551" providerId="ADAL" clId="{0D1E8233-2563-4B7B-B1EE-31D53B837B39}" dt="2024-06-20T16:34:12.077" v="9019" actId="962"/>
        <pc:sldMkLst>
          <pc:docMk/>
          <pc:sldMk cId="826092009" sldId="4886"/>
        </pc:sldMkLst>
        <pc:spChg chg="mod">
          <ac:chgData name="Merkle, Cat" userId="a9581f9e-37bc-4cc6-a5d4-8f8234d67551" providerId="ADAL" clId="{0D1E8233-2563-4B7B-B1EE-31D53B837B39}" dt="2024-06-18T16:33:15.456" v="369" actId="20577"/>
          <ac:spMkLst>
            <pc:docMk/>
            <pc:sldMk cId="826092009" sldId="4886"/>
            <ac:spMk id="3" creationId="{00000000-0000-0000-0000-000000000000}"/>
          </ac:spMkLst>
        </pc:spChg>
        <pc:spChg chg="ord">
          <ac:chgData name="Merkle, Cat" userId="a9581f9e-37bc-4cc6-a5d4-8f8234d67551" providerId="ADAL" clId="{0D1E8233-2563-4B7B-B1EE-31D53B837B39}" dt="2024-06-20T16:33:57.657" v="9014" actId="13244"/>
          <ac:spMkLst>
            <pc:docMk/>
            <pc:sldMk cId="826092009" sldId="4886"/>
            <ac:spMk id="4" creationId="{00000000-0000-0000-0000-000000000000}"/>
          </ac:spMkLst>
        </pc:spChg>
        <pc:spChg chg="mod">
          <ac:chgData name="Merkle, Cat" userId="a9581f9e-37bc-4cc6-a5d4-8f8234d67551" providerId="ADAL" clId="{0D1E8233-2563-4B7B-B1EE-31D53B837B39}" dt="2024-06-20T16:34:10.293" v="9016" actId="962"/>
          <ac:spMkLst>
            <pc:docMk/>
            <pc:sldMk cId="826092009" sldId="4886"/>
            <ac:spMk id="12" creationId="{55946860-CA92-2321-27F6-5477054E3AF4}"/>
          </ac:spMkLst>
        </pc:spChg>
        <pc:spChg chg="mod">
          <ac:chgData name="Merkle, Cat" userId="a9581f9e-37bc-4cc6-a5d4-8f8234d67551" providerId="ADAL" clId="{0D1E8233-2563-4B7B-B1EE-31D53B837B39}" dt="2024-06-20T16:34:10.876" v="9017" actId="962"/>
          <ac:spMkLst>
            <pc:docMk/>
            <pc:sldMk cId="826092009" sldId="4886"/>
            <ac:spMk id="13" creationId="{ED0C68C1-7468-8A76-C8AE-B9930AFE791E}"/>
          </ac:spMkLst>
        </pc:spChg>
        <pc:spChg chg="mod">
          <ac:chgData name="Merkle, Cat" userId="a9581f9e-37bc-4cc6-a5d4-8f8234d67551" providerId="ADAL" clId="{0D1E8233-2563-4B7B-B1EE-31D53B837B39}" dt="2024-06-20T16:34:11.426" v="9018" actId="962"/>
          <ac:spMkLst>
            <pc:docMk/>
            <pc:sldMk cId="826092009" sldId="4886"/>
            <ac:spMk id="14" creationId="{0273F018-6099-DE48-8124-3B9CE8793EEF}"/>
          </ac:spMkLst>
        </pc:spChg>
        <pc:spChg chg="mod">
          <ac:chgData name="Merkle, Cat" userId="a9581f9e-37bc-4cc6-a5d4-8f8234d67551" providerId="ADAL" clId="{0D1E8233-2563-4B7B-B1EE-31D53B837B39}" dt="2024-06-20T16:34:12.077" v="9019" actId="962"/>
          <ac:spMkLst>
            <pc:docMk/>
            <pc:sldMk cId="826092009" sldId="4886"/>
            <ac:spMk id="15" creationId="{7B51C121-77D2-3656-7FA5-82D3BFFAA485}"/>
          </ac:spMkLst>
        </pc:spChg>
        <pc:picChg chg="mod">
          <ac:chgData name="Merkle, Cat" userId="a9581f9e-37bc-4cc6-a5d4-8f8234d67551" providerId="ADAL" clId="{0D1E8233-2563-4B7B-B1EE-31D53B837B39}" dt="2024-06-18T19:47:29.961" v="6539" actId="962"/>
          <ac:picMkLst>
            <pc:docMk/>
            <pc:sldMk cId="826092009" sldId="4886"/>
            <ac:picMk id="5" creationId="{25B7197B-6155-E3A8-B7E8-DED6DB2AD859}"/>
          </ac:picMkLst>
        </pc:picChg>
        <pc:picChg chg="mod ord">
          <ac:chgData name="Merkle, Cat" userId="a9581f9e-37bc-4cc6-a5d4-8f8234d67551" providerId="ADAL" clId="{0D1E8233-2563-4B7B-B1EE-31D53B837B39}" dt="2024-06-20T16:34:02.717" v="9015" actId="13244"/>
          <ac:picMkLst>
            <pc:docMk/>
            <pc:sldMk cId="826092009" sldId="4886"/>
            <ac:picMk id="8" creationId="{B85E4169-3511-CF70-9472-26BD7214A68B}"/>
          </ac:picMkLst>
        </pc:picChg>
        <pc:picChg chg="mod">
          <ac:chgData name="Merkle, Cat" userId="a9581f9e-37bc-4cc6-a5d4-8f8234d67551" providerId="ADAL" clId="{0D1E8233-2563-4B7B-B1EE-31D53B837B39}" dt="2024-06-18T19:47:50.268" v="6593" actId="962"/>
          <ac:picMkLst>
            <pc:docMk/>
            <pc:sldMk cId="826092009" sldId="4886"/>
            <ac:picMk id="10" creationId="{FBA5B719-6CCC-D926-868A-D25FDD253CA6}"/>
          </ac:picMkLst>
        </pc:picChg>
      </pc:sldChg>
      <pc:sldChg chg="modSp mod">
        <pc:chgData name="Merkle, Cat" userId="a9581f9e-37bc-4cc6-a5d4-8f8234d67551" providerId="ADAL" clId="{0D1E8233-2563-4B7B-B1EE-31D53B837B39}" dt="2024-06-20T16:39:56.034" v="9060" actId="13244"/>
        <pc:sldMkLst>
          <pc:docMk/>
          <pc:sldMk cId="4103100467" sldId="4887"/>
        </pc:sldMkLst>
        <pc:spChg chg="ord">
          <ac:chgData name="Merkle, Cat" userId="a9581f9e-37bc-4cc6-a5d4-8f8234d67551" providerId="ADAL" clId="{0D1E8233-2563-4B7B-B1EE-31D53B837B39}" dt="2024-06-20T16:39:56.034" v="9060" actId="13244"/>
          <ac:spMkLst>
            <pc:docMk/>
            <pc:sldMk cId="4103100467" sldId="4887"/>
            <ac:spMk id="6" creationId="{D875BE73-5C7E-8314-308E-FF16996DC696}"/>
          </ac:spMkLst>
        </pc:spChg>
        <pc:spChg chg="mod">
          <ac:chgData name="Merkle, Cat" userId="a9581f9e-37bc-4cc6-a5d4-8f8234d67551" providerId="ADAL" clId="{0D1E8233-2563-4B7B-B1EE-31D53B837B39}" dt="2024-06-18T16:33:25.035" v="373" actId="20577"/>
          <ac:spMkLst>
            <pc:docMk/>
            <pc:sldMk cId="4103100467" sldId="4887"/>
            <ac:spMk id="7" creationId="{1226AF15-74B4-8D8B-D92E-AB71E683B2A8}"/>
          </ac:spMkLst>
        </pc:spChg>
        <pc:spChg chg="ord">
          <ac:chgData name="Merkle, Cat" userId="a9581f9e-37bc-4cc6-a5d4-8f8234d67551" providerId="ADAL" clId="{0D1E8233-2563-4B7B-B1EE-31D53B837B39}" dt="2024-06-20T16:39:54.871" v="9059" actId="13244"/>
          <ac:spMkLst>
            <pc:docMk/>
            <pc:sldMk cId="4103100467" sldId="4887"/>
            <ac:spMk id="17" creationId="{2CD14410-D408-00D9-EA18-0F227DF0B17C}"/>
          </ac:spMkLst>
        </pc:spChg>
        <pc:picChg chg="mod ord">
          <ac:chgData name="Merkle, Cat" userId="a9581f9e-37bc-4cc6-a5d4-8f8234d67551" providerId="ADAL" clId="{0D1E8233-2563-4B7B-B1EE-31D53B837B39}" dt="2024-06-20T16:39:45.824" v="9058" actId="13244"/>
          <ac:picMkLst>
            <pc:docMk/>
            <pc:sldMk cId="4103100467" sldId="4887"/>
            <ac:picMk id="3" creationId="{486D59ED-D1E9-44DF-171F-467F46B67183}"/>
          </ac:picMkLst>
        </pc:picChg>
      </pc:sldChg>
      <pc:sldChg chg="modSp mod">
        <pc:chgData name="Merkle, Cat" userId="a9581f9e-37bc-4cc6-a5d4-8f8234d67551" providerId="ADAL" clId="{0D1E8233-2563-4B7B-B1EE-31D53B837B39}" dt="2024-06-20T16:40:08.201" v="9062" actId="13244"/>
        <pc:sldMkLst>
          <pc:docMk/>
          <pc:sldMk cId="232564026" sldId="4888"/>
        </pc:sldMkLst>
        <pc:spChg chg="mod ord">
          <ac:chgData name="Merkle, Cat" userId="a9581f9e-37bc-4cc6-a5d4-8f8234d67551" providerId="ADAL" clId="{0D1E8233-2563-4B7B-B1EE-31D53B837B39}" dt="2024-06-20T16:40:04.089" v="9061" actId="13244"/>
          <ac:spMkLst>
            <pc:docMk/>
            <pc:sldMk cId="232564026" sldId="4888"/>
            <ac:spMk id="7" creationId="{1226AF15-74B4-8D8B-D92E-AB71E683B2A8}"/>
          </ac:spMkLst>
        </pc:spChg>
        <pc:spChg chg="ord">
          <ac:chgData name="Merkle, Cat" userId="a9581f9e-37bc-4cc6-a5d4-8f8234d67551" providerId="ADAL" clId="{0D1E8233-2563-4B7B-B1EE-31D53B837B39}" dt="2024-06-20T16:40:08.201" v="9062" actId="13244"/>
          <ac:spMkLst>
            <pc:docMk/>
            <pc:sldMk cId="232564026" sldId="4888"/>
            <ac:spMk id="9" creationId="{BF3CDC45-92E1-FFC2-FE41-8D6F689E11C9}"/>
          </ac:spMkLst>
        </pc:spChg>
        <pc:picChg chg="mod">
          <ac:chgData name="Merkle, Cat" userId="a9581f9e-37bc-4cc6-a5d4-8f8234d67551" providerId="ADAL" clId="{0D1E8233-2563-4B7B-B1EE-31D53B837B39}" dt="2024-06-18T19:48:15.136" v="6631" actId="962"/>
          <ac:picMkLst>
            <pc:docMk/>
            <pc:sldMk cId="232564026" sldId="4888"/>
            <ac:picMk id="3" creationId="{0DE12521-B265-12E8-116C-5C8E441B8DFB}"/>
          </ac:picMkLst>
        </pc:picChg>
      </pc:sldChg>
      <pc:sldChg chg="modSp mod modNotes">
        <pc:chgData name="Merkle, Cat" userId="a9581f9e-37bc-4cc6-a5d4-8f8234d67551" providerId="ADAL" clId="{0D1E8233-2563-4B7B-B1EE-31D53B837B39}" dt="2024-06-20T16:40:22.581" v="9064" actId="13244"/>
        <pc:sldMkLst>
          <pc:docMk/>
          <pc:sldMk cId="2990874304" sldId="4889"/>
        </pc:sldMkLst>
        <pc:spChg chg="mod ord">
          <ac:chgData name="Merkle, Cat" userId="a9581f9e-37bc-4cc6-a5d4-8f8234d67551" providerId="ADAL" clId="{0D1E8233-2563-4B7B-B1EE-31D53B837B39}" dt="2024-06-20T16:40:18.205" v="9063" actId="13244"/>
          <ac:spMkLst>
            <pc:docMk/>
            <pc:sldMk cId="2990874304" sldId="4889"/>
            <ac:spMk id="7" creationId="{1226AF15-74B4-8D8B-D92E-AB71E683B2A8}"/>
          </ac:spMkLst>
        </pc:spChg>
        <pc:spChg chg="ord">
          <ac:chgData name="Merkle, Cat" userId="a9581f9e-37bc-4cc6-a5d4-8f8234d67551" providerId="ADAL" clId="{0D1E8233-2563-4B7B-B1EE-31D53B837B39}" dt="2024-06-20T16:40:22.581" v="9064" actId="13244"/>
          <ac:spMkLst>
            <pc:docMk/>
            <pc:sldMk cId="2990874304" sldId="4889"/>
            <ac:spMk id="9" creationId="{BF3CDC45-92E1-FFC2-FE41-8D6F689E11C9}"/>
          </ac:spMkLst>
        </pc:spChg>
      </pc:sldChg>
      <pc:sldChg chg="modSp mod modNotes modNotesTx">
        <pc:chgData name="Merkle, Cat" userId="a9581f9e-37bc-4cc6-a5d4-8f8234d67551" providerId="ADAL" clId="{0D1E8233-2563-4B7B-B1EE-31D53B837B39}" dt="2024-06-18T19:48:22.698" v="6632" actId="962"/>
        <pc:sldMkLst>
          <pc:docMk/>
          <pc:sldMk cId="2192730302" sldId="4890"/>
        </pc:sldMkLst>
        <pc:spChg chg="mod">
          <ac:chgData name="Merkle, Cat" userId="a9581f9e-37bc-4cc6-a5d4-8f8234d67551" providerId="ADAL" clId="{0D1E8233-2563-4B7B-B1EE-31D53B837B39}" dt="2024-06-18T16:33:38.714" v="385" actId="20577"/>
          <ac:spMkLst>
            <pc:docMk/>
            <pc:sldMk cId="2192730302" sldId="4890"/>
            <ac:spMk id="7" creationId="{1226AF15-74B4-8D8B-D92E-AB71E683B2A8}"/>
          </ac:spMkLst>
        </pc:spChg>
        <pc:picChg chg="mod">
          <ac:chgData name="Merkle, Cat" userId="a9581f9e-37bc-4cc6-a5d4-8f8234d67551" providerId="ADAL" clId="{0D1E8233-2563-4B7B-B1EE-31D53B837B39}" dt="2024-06-18T19:48:22.698" v="6632" actId="962"/>
          <ac:picMkLst>
            <pc:docMk/>
            <pc:sldMk cId="2192730302" sldId="4890"/>
            <ac:picMk id="12" creationId="{23AAB530-EFCD-DF91-E043-165FD1F44921}"/>
          </ac:picMkLst>
        </pc:picChg>
      </pc:sldChg>
      <pc:sldChg chg="modSp mod modAnim modNotes modNotesTx">
        <pc:chgData name="Merkle, Cat" userId="a9581f9e-37bc-4cc6-a5d4-8f8234d67551" providerId="ADAL" clId="{0D1E8233-2563-4B7B-B1EE-31D53B837B39}" dt="2024-06-18T19:51:53.435" v="7749" actId="962"/>
        <pc:sldMkLst>
          <pc:docMk/>
          <pc:sldMk cId="564013122" sldId="4891"/>
        </pc:sldMkLst>
        <pc:picChg chg="mod">
          <ac:chgData name="Merkle, Cat" userId="a9581f9e-37bc-4cc6-a5d4-8f8234d67551" providerId="ADAL" clId="{0D1E8233-2563-4B7B-B1EE-31D53B837B39}" dt="2024-06-18T19:51:53.435" v="7749" actId="962"/>
          <ac:picMkLst>
            <pc:docMk/>
            <pc:sldMk cId="564013122" sldId="4891"/>
            <ac:picMk id="8" creationId="{EF42FDBA-CD2F-EB50-D63A-36F36B053D88}"/>
          </ac:picMkLst>
        </pc:picChg>
      </pc:sldChg>
      <pc:sldChg chg="modSp mod modAnim modNotes modNotesTx">
        <pc:chgData name="Merkle, Cat" userId="a9581f9e-37bc-4cc6-a5d4-8f8234d67551" providerId="ADAL" clId="{0D1E8233-2563-4B7B-B1EE-31D53B837B39}" dt="2024-06-20T16:43:10.895" v="9082" actId="13244"/>
        <pc:sldMkLst>
          <pc:docMk/>
          <pc:sldMk cId="2364716242" sldId="4892"/>
        </pc:sldMkLst>
        <pc:spChg chg="ord">
          <ac:chgData name="Merkle, Cat" userId="a9581f9e-37bc-4cc6-a5d4-8f8234d67551" providerId="ADAL" clId="{0D1E8233-2563-4B7B-B1EE-31D53B837B39}" dt="2024-06-20T16:43:10.895" v="9082" actId="13244"/>
          <ac:spMkLst>
            <pc:docMk/>
            <pc:sldMk cId="2364716242" sldId="4892"/>
            <ac:spMk id="4" creationId="{9D76F028-CEBB-57FF-6225-1523B4C646C3}"/>
          </ac:spMkLst>
        </pc:spChg>
        <pc:spChg chg="mod">
          <ac:chgData name="Merkle, Cat" userId="a9581f9e-37bc-4cc6-a5d4-8f8234d67551" providerId="ADAL" clId="{0D1E8233-2563-4B7B-B1EE-31D53B837B39}" dt="2024-06-18T19:19:29.317" v="2052" actId="962"/>
          <ac:spMkLst>
            <pc:docMk/>
            <pc:sldMk cId="2364716242" sldId="4892"/>
            <ac:spMk id="8" creationId="{8301D7E4-6E6D-94A7-D224-1DB452CD1A3E}"/>
          </ac:spMkLst>
        </pc:spChg>
        <pc:spChg chg="mod">
          <ac:chgData name="Merkle, Cat" userId="a9581f9e-37bc-4cc6-a5d4-8f8234d67551" providerId="ADAL" clId="{0D1E8233-2563-4B7B-B1EE-31D53B837B39}" dt="2024-06-18T19:19:58.589" v="2112" actId="962"/>
          <ac:spMkLst>
            <pc:docMk/>
            <pc:sldMk cId="2364716242" sldId="4892"/>
            <ac:spMk id="10" creationId="{0E3658F7-AD7C-BEB1-502C-66E84D72E3F5}"/>
          </ac:spMkLst>
        </pc:spChg>
        <pc:spChg chg="mod">
          <ac:chgData name="Merkle, Cat" userId="a9581f9e-37bc-4cc6-a5d4-8f8234d67551" providerId="ADAL" clId="{0D1E8233-2563-4B7B-B1EE-31D53B837B39}" dt="2024-06-18T19:20:08.813" v="2138" actId="962"/>
          <ac:spMkLst>
            <pc:docMk/>
            <pc:sldMk cId="2364716242" sldId="4892"/>
            <ac:spMk id="12" creationId="{A5793339-E4A0-8709-8C0A-ED79191D90EB}"/>
          </ac:spMkLst>
        </pc:spChg>
        <pc:grpChg chg="mod">
          <ac:chgData name="Merkle, Cat" userId="a9581f9e-37bc-4cc6-a5d4-8f8234d67551" providerId="ADAL" clId="{0D1E8233-2563-4B7B-B1EE-31D53B837B39}" dt="2024-06-18T19:19:41.969" v="2082" actId="962"/>
          <ac:grpSpMkLst>
            <pc:docMk/>
            <pc:sldMk cId="2364716242" sldId="4892"/>
            <ac:grpSpMk id="13" creationId="{0B0B2555-E83B-94A8-6CF8-A7F7970CA232}"/>
          </ac:grpSpMkLst>
        </pc:grpChg>
        <pc:grpChg chg="mod">
          <ac:chgData name="Merkle, Cat" userId="a9581f9e-37bc-4cc6-a5d4-8f8234d67551" providerId="ADAL" clId="{0D1E8233-2563-4B7B-B1EE-31D53B837B39}" dt="2024-06-18T19:20:32.033" v="2168" actId="962"/>
          <ac:grpSpMkLst>
            <pc:docMk/>
            <pc:sldMk cId="2364716242" sldId="4892"/>
            <ac:grpSpMk id="15" creationId="{3F2938F8-7A39-DAF1-38CD-69608F9790B4}"/>
          </ac:grpSpMkLst>
        </pc:grpChg>
        <pc:grpChg chg="mod">
          <ac:chgData name="Merkle, Cat" userId="a9581f9e-37bc-4cc6-a5d4-8f8234d67551" providerId="ADAL" clId="{0D1E8233-2563-4B7B-B1EE-31D53B837B39}" dt="2024-06-18T19:20:48.855" v="2170" actId="962"/>
          <ac:grpSpMkLst>
            <pc:docMk/>
            <pc:sldMk cId="2364716242" sldId="4892"/>
            <ac:grpSpMk id="25" creationId="{8DD0D64E-0CF4-8A7D-9E3F-E9BAB07E1570}"/>
          </ac:grpSpMkLst>
        </pc:grpChg>
      </pc:sldChg>
      <pc:sldChg chg="modSp mod modNotes modNotesTx">
        <pc:chgData name="Merkle, Cat" userId="a9581f9e-37bc-4cc6-a5d4-8f8234d67551" providerId="ADAL" clId="{0D1E8233-2563-4B7B-B1EE-31D53B837B39}" dt="2024-06-20T16:47:30.766" v="9122" actId="13244"/>
        <pc:sldMkLst>
          <pc:docMk/>
          <pc:sldMk cId="1632325698" sldId="4894"/>
        </pc:sldMkLst>
        <pc:spChg chg="ord">
          <ac:chgData name="Merkle, Cat" userId="a9581f9e-37bc-4cc6-a5d4-8f8234d67551" providerId="ADAL" clId="{0D1E8233-2563-4B7B-B1EE-31D53B837B39}" dt="2024-06-20T16:47:30.766" v="9122" actId="13244"/>
          <ac:spMkLst>
            <pc:docMk/>
            <pc:sldMk cId="1632325698" sldId="4894"/>
            <ac:spMk id="11" creationId="{FC6F2A3B-BBE2-C138-1F61-2A861D5ADAFA}"/>
          </ac:spMkLst>
        </pc:spChg>
        <pc:picChg chg="mod">
          <ac:chgData name="Merkle, Cat" userId="a9581f9e-37bc-4cc6-a5d4-8f8234d67551" providerId="ADAL" clId="{0D1E8233-2563-4B7B-B1EE-31D53B837B39}" dt="2024-06-18T19:52:16.387" v="7753" actId="962"/>
          <ac:picMkLst>
            <pc:docMk/>
            <pc:sldMk cId="1632325698" sldId="4894"/>
            <ac:picMk id="6" creationId="{89660F3B-1F31-E271-8185-0F91F7333E0C}"/>
          </ac:picMkLst>
        </pc:picChg>
        <pc:cxnChg chg="mod">
          <ac:chgData name="Merkle, Cat" userId="a9581f9e-37bc-4cc6-a5d4-8f8234d67551" providerId="ADAL" clId="{0D1E8233-2563-4B7B-B1EE-31D53B837B39}" dt="2024-06-18T19:33:25.342" v="3783" actId="962"/>
          <ac:cxnSpMkLst>
            <pc:docMk/>
            <pc:sldMk cId="1632325698" sldId="4894"/>
            <ac:cxnSpMk id="7" creationId="{1B6B27A5-B302-D82B-0AC9-C24E5EA435C6}"/>
          </ac:cxnSpMkLst>
        </pc:cxnChg>
        <pc:cxnChg chg="mod">
          <ac:chgData name="Merkle, Cat" userId="a9581f9e-37bc-4cc6-a5d4-8f8234d67551" providerId="ADAL" clId="{0D1E8233-2563-4B7B-B1EE-31D53B837B39}" dt="2024-06-18T19:33:26.814" v="3784" actId="962"/>
          <ac:cxnSpMkLst>
            <pc:docMk/>
            <pc:sldMk cId="1632325698" sldId="4894"/>
            <ac:cxnSpMk id="8" creationId="{C6DC1998-FFD3-4D19-9B3A-73AEAE2477A1}"/>
          </ac:cxnSpMkLst>
        </pc:cxnChg>
        <pc:cxnChg chg="mod">
          <ac:chgData name="Merkle, Cat" userId="a9581f9e-37bc-4cc6-a5d4-8f8234d67551" providerId="ADAL" clId="{0D1E8233-2563-4B7B-B1EE-31D53B837B39}" dt="2024-06-18T19:33:43.682" v="3785" actId="962"/>
          <ac:cxnSpMkLst>
            <pc:docMk/>
            <pc:sldMk cId="1632325698" sldId="4894"/>
            <ac:cxnSpMk id="10" creationId="{E7DDA1C8-7F15-51D9-9FA2-4062FD2DD6DE}"/>
          </ac:cxnSpMkLst>
        </pc:cxnChg>
      </pc:sldChg>
      <pc:sldChg chg="modSp mod modAnim modNotes modNotesTx">
        <pc:chgData name="Merkle, Cat" userId="a9581f9e-37bc-4cc6-a5d4-8f8234d67551" providerId="ADAL" clId="{0D1E8233-2563-4B7B-B1EE-31D53B837B39}" dt="2024-06-20T16:47:47.032" v="9124" actId="13244"/>
        <pc:sldMkLst>
          <pc:docMk/>
          <pc:sldMk cId="641894350" sldId="4895"/>
        </pc:sldMkLst>
        <pc:spChg chg="mod ord">
          <ac:chgData name="Merkle, Cat" userId="a9581f9e-37bc-4cc6-a5d4-8f8234d67551" providerId="ADAL" clId="{0D1E8233-2563-4B7B-B1EE-31D53B837B39}" dt="2024-06-20T16:47:44.169" v="9123" actId="13244"/>
          <ac:spMkLst>
            <pc:docMk/>
            <pc:sldMk cId="641894350" sldId="4895"/>
            <ac:spMk id="2" creationId="{5E933512-97D9-45AA-8E7A-229CE25B121B}"/>
          </ac:spMkLst>
        </pc:spChg>
        <pc:spChg chg="ord">
          <ac:chgData name="Merkle, Cat" userId="a9581f9e-37bc-4cc6-a5d4-8f8234d67551" providerId="ADAL" clId="{0D1E8233-2563-4B7B-B1EE-31D53B837B39}" dt="2024-06-20T16:47:47.032" v="9124" actId="13244"/>
          <ac:spMkLst>
            <pc:docMk/>
            <pc:sldMk cId="641894350" sldId="4895"/>
            <ac:spMk id="3" creationId="{2D67419E-C83F-FB8E-064D-54BB94ADB09A}"/>
          </ac:spMkLst>
        </pc:spChg>
        <pc:picChg chg="mod">
          <ac:chgData name="Merkle, Cat" userId="a9581f9e-37bc-4cc6-a5d4-8f8234d67551" providerId="ADAL" clId="{0D1E8233-2563-4B7B-B1EE-31D53B837B39}" dt="2024-06-18T19:52:20.683" v="7755" actId="962"/>
          <ac:picMkLst>
            <pc:docMk/>
            <pc:sldMk cId="641894350" sldId="4895"/>
            <ac:picMk id="8" creationId="{41A81A16-D77C-0858-4CF8-AEAD5B13F3C0}"/>
          </ac:picMkLst>
        </pc:picChg>
      </pc:sldChg>
      <pc:sldChg chg="modSp mod">
        <pc:chgData name="Merkle, Cat" userId="a9581f9e-37bc-4cc6-a5d4-8f8234d67551" providerId="ADAL" clId="{0D1E8233-2563-4B7B-B1EE-31D53B837B39}" dt="2024-06-20T16:52:47.917" v="9145" actId="13244"/>
        <pc:sldMkLst>
          <pc:docMk/>
          <pc:sldMk cId="3947740451" sldId="4896"/>
        </pc:sldMkLst>
        <pc:spChg chg="ord">
          <ac:chgData name="Merkle, Cat" userId="a9581f9e-37bc-4cc6-a5d4-8f8234d67551" providerId="ADAL" clId="{0D1E8233-2563-4B7B-B1EE-31D53B837B39}" dt="2024-06-20T16:52:47.917" v="9145" actId="13244"/>
          <ac:spMkLst>
            <pc:docMk/>
            <pc:sldMk cId="3947740451" sldId="4896"/>
            <ac:spMk id="11" creationId="{FC6F2A3B-BBE2-C138-1F61-2A861D5ADAFA}"/>
          </ac:spMkLst>
        </pc:spChg>
        <pc:picChg chg="mod">
          <ac:chgData name="Merkle, Cat" userId="a9581f9e-37bc-4cc6-a5d4-8f8234d67551" providerId="ADAL" clId="{0D1E8233-2563-4B7B-B1EE-31D53B837B39}" dt="2024-06-18T19:53:05.785" v="7839" actId="962"/>
          <ac:picMkLst>
            <pc:docMk/>
            <pc:sldMk cId="3947740451" sldId="4896"/>
            <ac:picMk id="6" creationId="{89660F3B-1F31-E271-8185-0F91F7333E0C}"/>
          </ac:picMkLst>
        </pc:picChg>
        <pc:cxnChg chg="mod">
          <ac:chgData name="Merkle, Cat" userId="a9581f9e-37bc-4cc6-a5d4-8f8234d67551" providerId="ADAL" clId="{0D1E8233-2563-4B7B-B1EE-31D53B837B39}" dt="2024-06-18T19:34:03.710" v="3792" actId="962"/>
          <ac:cxnSpMkLst>
            <pc:docMk/>
            <pc:sldMk cId="3947740451" sldId="4896"/>
            <ac:cxnSpMk id="7" creationId="{1B6B27A5-B302-D82B-0AC9-C24E5EA435C6}"/>
          </ac:cxnSpMkLst>
        </pc:cxnChg>
        <pc:cxnChg chg="mod">
          <ac:chgData name="Merkle, Cat" userId="a9581f9e-37bc-4cc6-a5d4-8f8234d67551" providerId="ADAL" clId="{0D1E8233-2563-4B7B-B1EE-31D53B837B39}" dt="2024-06-18T19:34:05.309" v="3793" actId="962"/>
          <ac:cxnSpMkLst>
            <pc:docMk/>
            <pc:sldMk cId="3947740451" sldId="4896"/>
            <ac:cxnSpMk id="8" creationId="{C6DC1998-FFD3-4D19-9B3A-73AEAE2477A1}"/>
          </ac:cxnSpMkLst>
        </pc:cxnChg>
        <pc:cxnChg chg="mod">
          <ac:chgData name="Merkle, Cat" userId="a9581f9e-37bc-4cc6-a5d4-8f8234d67551" providerId="ADAL" clId="{0D1E8233-2563-4B7B-B1EE-31D53B837B39}" dt="2024-06-18T19:34:07.202" v="3794" actId="962"/>
          <ac:cxnSpMkLst>
            <pc:docMk/>
            <pc:sldMk cId="3947740451" sldId="4896"/>
            <ac:cxnSpMk id="10" creationId="{E7DDA1C8-7F15-51D9-9FA2-4062FD2DD6DE}"/>
          </ac:cxnSpMkLst>
        </pc:cxnChg>
      </pc:sldChg>
      <pc:sldChg chg="modSp mod modNotes modNotesTx">
        <pc:chgData name="Merkle, Cat" userId="a9581f9e-37bc-4cc6-a5d4-8f8234d67551" providerId="ADAL" clId="{0D1E8233-2563-4B7B-B1EE-31D53B837B39}" dt="2024-06-20T16:52:57.096" v="9146" actId="13244"/>
        <pc:sldMkLst>
          <pc:docMk/>
          <pc:sldMk cId="3930416449" sldId="4897"/>
        </pc:sldMkLst>
        <pc:picChg chg="ord">
          <ac:chgData name="Merkle, Cat" userId="a9581f9e-37bc-4cc6-a5d4-8f8234d67551" providerId="ADAL" clId="{0D1E8233-2563-4B7B-B1EE-31D53B837B39}" dt="2024-06-20T16:52:57.096" v="9146" actId="13244"/>
          <ac:picMkLst>
            <pc:docMk/>
            <pc:sldMk cId="3930416449" sldId="4897"/>
            <ac:picMk id="3" creationId="{3DBA6D0F-D6A8-E517-F5E7-CB8ED7BFE36C}"/>
          </ac:picMkLst>
        </pc:picChg>
        <pc:picChg chg="mod">
          <ac:chgData name="Merkle, Cat" userId="a9581f9e-37bc-4cc6-a5d4-8f8234d67551" providerId="ADAL" clId="{0D1E8233-2563-4B7B-B1EE-31D53B837B39}" dt="2024-06-18T19:53:11.580" v="7841" actId="962"/>
          <ac:picMkLst>
            <pc:docMk/>
            <pc:sldMk cId="3930416449" sldId="4897"/>
            <ac:picMk id="8" creationId="{EF2AD5C4-3F74-11CB-40D4-A43047C457DA}"/>
          </ac:picMkLst>
        </pc:picChg>
      </pc:sldChg>
      <pc:sldChg chg="modSp mod modAnim modNotes modNotesTx">
        <pc:chgData name="Merkle, Cat" userId="a9581f9e-37bc-4cc6-a5d4-8f8234d67551" providerId="ADAL" clId="{0D1E8233-2563-4B7B-B1EE-31D53B837B39}" dt="2024-06-20T16:45:10.766" v="9102" actId="13244"/>
        <pc:sldMkLst>
          <pc:docMk/>
          <pc:sldMk cId="3286736117" sldId="4898"/>
        </pc:sldMkLst>
        <pc:spChg chg="ord">
          <ac:chgData name="Merkle, Cat" userId="a9581f9e-37bc-4cc6-a5d4-8f8234d67551" providerId="ADAL" clId="{0D1E8233-2563-4B7B-B1EE-31D53B837B39}" dt="2024-06-20T16:44:55.920" v="9100" actId="13244"/>
          <ac:spMkLst>
            <pc:docMk/>
            <pc:sldMk cId="3286736117" sldId="4898"/>
            <ac:spMk id="2" creationId="{8DCC1653-49CA-7D47-81AF-0847923DFEDC}"/>
          </ac:spMkLst>
        </pc:spChg>
        <pc:spChg chg="ord">
          <ac:chgData name="Merkle, Cat" userId="a9581f9e-37bc-4cc6-a5d4-8f8234d67551" providerId="ADAL" clId="{0D1E8233-2563-4B7B-B1EE-31D53B837B39}" dt="2024-06-20T16:45:10.766" v="9102" actId="13244"/>
          <ac:spMkLst>
            <pc:docMk/>
            <pc:sldMk cId="3286736117" sldId="4898"/>
            <ac:spMk id="3" creationId="{BE38143D-F2B8-EBB2-9A63-0A3D54BC7D6B}"/>
          </ac:spMkLst>
        </pc:spChg>
        <pc:spChg chg="ord">
          <ac:chgData name="Merkle, Cat" userId="a9581f9e-37bc-4cc6-a5d4-8f8234d67551" providerId="ADAL" clId="{0D1E8233-2563-4B7B-B1EE-31D53B837B39}" dt="2024-06-20T16:45:07.783" v="9101" actId="13244"/>
          <ac:spMkLst>
            <pc:docMk/>
            <pc:sldMk cId="3286736117" sldId="4898"/>
            <ac:spMk id="5" creationId="{E71C33BF-AE7A-64C9-76C7-F0B07C6510B1}"/>
          </ac:spMkLst>
        </pc:spChg>
        <pc:picChg chg="mod">
          <ac:chgData name="Merkle, Cat" userId="a9581f9e-37bc-4cc6-a5d4-8f8234d67551" providerId="ADAL" clId="{0D1E8233-2563-4B7B-B1EE-31D53B837B39}" dt="2024-06-18T19:51:13.973" v="7549" actId="962"/>
          <ac:picMkLst>
            <pc:docMk/>
            <pc:sldMk cId="3286736117" sldId="4898"/>
            <ac:picMk id="4" creationId="{DD8CE259-38A3-1764-E4E8-DCCA5CF6FAEB}"/>
          </ac:picMkLst>
        </pc:picChg>
      </pc:sldChg>
      <pc:sldChg chg="modSp mod modNotes modNotesTx">
        <pc:chgData name="Merkle, Cat" userId="a9581f9e-37bc-4cc6-a5d4-8f8234d67551" providerId="ADAL" clId="{0D1E8233-2563-4B7B-B1EE-31D53B837B39}" dt="2024-06-20T16:46:52.254" v="9117" actId="13244"/>
        <pc:sldMkLst>
          <pc:docMk/>
          <pc:sldMk cId="3668220959" sldId="4907"/>
        </pc:sldMkLst>
        <pc:spChg chg="ord">
          <ac:chgData name="Merkle, Cat" userId="a9581f9e-37bc-4cc6-a5d4-8f8234d67551" providerId="ADAL" clId="{0D1E8233-2563-4B7B-B1EE-31D53B837B39}" dt="2024-06-20T16:46:42.879" v="9114" actId="13244"/>
          <ac:spMkLst>
            <pc:docMk/>
            <pc:sldMk cId="3668220959" sldId="4907"/>
            <ac:spMk id="5" creationId="{A2A12424-F05A-678D-4375-CB049C48FD1F}"/>
          </ac:spMkLst>
        </pc:spChg>
        <pc:spChg chg="ord">
          <ac:chgData name="Merkle, Cat" userId="a9581f9e-37bc-4cc6-a5d4-8f8234d67551" providerId="ADAL" clId="{0D1E8233-2563-4B7B-B1EE-31D53B837B39}" dt="2024-06-20T16:46:41.429" v="9113" actId="13244"/>
          <ac:spMkLst>
            <pc:docMk/>
            <pc:sldMk cId="3668220959" sldId="4907"/>
            <ac:spMk id="13" creationId="{1B40DC17-D953-3072-AF27-AD4E9E6909EF}"/>
          </ac:spMkLst>
        </pc:spChg>
        <pc:spChg chg="ord">
          <ac:chgData name="Merkle, Cat" userId="a9581f9e-37bc-4cc6-a5d4-8f8234d67551" providerId="ADAL" clId="{0D1E8233-2563-4B7B-B1EE-31D53B837B39}" dt="2024-06-20T16:46:47.902" v="9115" actId="13244"/>
          <ac:spMkLst>
            <pc:docMk/>
            <pc:sldMk cId="3668220959" sldId="4907"/>
            <ac:spMk id="18" creationId="{E1679D50-B26C-EF80-DCB7-B1B4EF434DBA}"/>
          </ac:spMkLst>
        </pc:spChg>
        <pc:grpChg chg="mod ord">
          <ac:chgData name="Merkle, Cat" userId="a9581f9e-37bc-4cc6-a5d4-8f8234d67551" providerId="ADAL" clId="{0D1E8233-2563-4B7B-B1EE-31D53B837B39}" dt="2024-06-20T16:46:50.387" v="9116" actId="13244"/>
          <ac:grpSpMkLst>
            <pc:docMk/>
            <pc:sldMk cId="3668220959" sldId="4907"/>
            <ac:grpSpMk id="20" creationId="{EF99150B-8CEA-F82F-D834-21673C081C2B}"/>
          </ac:grpSpMkLst>
        </pc:grpChg>
        <pc:grpChg chg="mod ord">
          <ac:chgData name="Merkle, Cat" userId="a9581f9e-37bc-4cc6-a5d4-8f8234d67551" providerId="ADAL" clId="{0D1E8233-2563-4B7B-B1EE-31D53B837B39}" dt="2024-06-20T16:46:52.254" v="9117" actId="13244"/>
          <ac:grpSpMkLst>
            <pc:docMk/>
            <pc:sldMk cId="3668220959" sldId="4907"/>
            <ac:grpSpMk id="21" creationId="{3E3DE845-E1E5-CED6-0C05-E53A0CA91AC5}"/>
          </ac:grpSpMkLst>
        </pc:grpChg>
      </pc:sldChg>
      <pc:sldChg chg="modSp mod">
        <pc:chgData name="Merkle, Cat" userId="a9581f9e-37bc-4cc6-a5d4-8f8234d67551" providerId="ADAL" clId="{0D1E8233-2563-4B7B-B1EE-31D53B837B39}" dt="2024-06-20T16:45:59.475" v="9109" actId="13244"/>
        <pc:sldMkLst>
          <pc:docMk/>
          <pc:sldMk cId="2972322947" sldId="4935"/>
        </pc:sldMkLst>
        <pc:spChg chg="ord">
          <ac:chgData name="Merkle, Cat" userId="a9581f9e-37bc-4cc6-a5d4-8f8234d67551" providerId="ADAL" clId="{0D1E8233-2563-4B7B-B1EE-31D53B837B39}" dt="2024-06-20T16:45:55.781" v="9108" actId="13244"/>
          <ac:spMkLst>
            <pc:docMk/>
            <pc:sldMk cId="2972322947" sldId="4935"/>
            <ac:spMk id="5" creationId="{11808F48-43E5-D0D1-0A81-66B00A505EEE}"/>
          </ac:spMkLst>
        </pc:spChg>
        <pc:spChg chg="ord">
          <ac:chgData name="Merkle, Cat" userId="a9581f9e-37bc-4cc6-a5d4-8f8234d67551" providerId="ADAL" clId="{0D1E8233-2563-4B7B-B1EE-31D53B837B39}" dt="2024-06-20T16:45:59.475" v="9109" actId="13244"/>
          <ac:spMkLst>
            <pc:docMk/>
            <pc:sldMk cId="2972322947" sldId="4935"/>
            <ac:spMk id="14" creationId="{E333DE7F-95E6-9E1F-BB0E-BEF9C7653A2D}"/>
          </ac:spMkLst>
        </pc:spChg>
        <pc:picChg chg="mod">
          <ac:chgData name="Merkle, Cat" userId="a9581f9e-37bc-4cc6-a5d4-8f8234d67551" providerId="ADAL" clId="{0D1E8233-2563-4B7B-B1EE-31D53B837B39}" dt="2024-06-18T19:30:53.040" v="3321" actId="962"/>
          <ac:picMkLst>
            <pc:docMk/>
            <pc:sldMk cId="2972322947" sldId="4935"/>
            <ac:picMk id="7" creationId="{24F7144B-1D71-A16B-459A-88D0A1743438}"/>
          </ac:picMkLst>
        </pc:picChg>
      </pc:sldChg>
      <pc:sldChg chg="modSp mod modNotes modNotesTx">
        <pc:chgData name="Merkle, Cat" userId="a9581f9e-37bc-4cc6-a5d4-8f8234d67551" providerId="ADAL" clId="{0D1E8233-2563-4B7B-B1EE-31D53B837B39}" dt="2024-06-18T19:51:19.086" v="7550" actId="962"/>
        <pc:sldMkLst>
          <pc:docMk/>
          <pc:sldMk cId="633790369" sldId="4939"/>
        </pc:sldMkLst>
        <pc:spChg chg="mod">
          <ac:chgData name="Merkle, Cat" userId="a9581f9e-37bc-4cc6-a5d4-8f8234d67551" providerId="ADAL" clId="{0D1E8233-2563-4B7B-B1EE-31D53B837B39}" dt="2024-06-18T16:34:31.187" v="405" actId="20577"/>
          <ac:spMkLst>
            <pc:docMk/>
            <pc:sldMk cId="633790369" sldId="4939"/>
            <ac:spMk id="2" creationId="{5E933512-97D9-45AA-8E7A-229CE25B121B}"/>
          </ac:spMkLst>
        </pc:spChg>
        <pc:picChg chg="mod">
          <ac:chgData name="Merkle, Cat" userId="a9581f9e-37bc-4cc6-a5d4-8f8234d67551" providerId="ADAL" clId="{0D1E8233-2563-4B7B-B1EE-31D53B837B39}" dt="2024-06-18T19:51:19.086" v="7550" actId="962"/>
          <ac:picMkLst>
            <pc:docMk/>
            <pc:sldMk cId="633790369" sldId="4939"/>
            <ac:picMk id="8" creationId="{E34CEB9E-9A56-B4D8-0D76-FBCA0CD45B26}"/>
          </ac:picMkLst>
        </pc:picChg>
      </pc:sldChg>
      <pc:sldChg chg="modSp mod">
        <pc:chgData name="Merkle, Cat" userId="a9581f9e-37bc-4cc6-a5d4-8f8234d67551" providerId="ADAL" clId="{0D1E8233-2563-4B7B-B1EE-31D53B837B39}" dt="2024-06-18T19:50:52.964" v="7417" actId="962"/>
        <pc:sldMkLst>
          <pc:docMk/>
          <pc:sldMk cId="919095026" sldId="4940"/>
        </pc:sldMkLst>
        <pc:spChg chg="mod">
          <ac:chgData name="Merkle, Cat" userId="a9581f9e-37bc-4cc6-a5d4-8f8234d67551" providerId="ADAL" clId="{0D1E8233-2563-4B7B-B1EE-31D53B837B39}" dt="2024-06-18T16:34:26.777" v="401" actId="20577"/>
          <ac:spMkLst>
            <pc:docMk/>
            <pc:sldMk cId="919095026" sldId="4940"/>
            <ac:spMk id="2" creationId="{5E933512-97D9-45AA-8E7A-229CE25B121B}"/>
          </ac:spMkLst>
        </pc:spChg>
        <pc:picChg chg="mod">
          <ac:chgData name="Merkle, Cat" userId="a9581f9e-37bc-4cc6-a5d4-8f8234d67551" providerId="ADAL" clId="{0D1E8233-2563-4B7B-B1EE-31D53B837B39}" dt="2024-06-18T19:50:52.964" v="7417" actId="962"/>
          <ac:picMkLst>
            <pc:docMk/>
            <pc:sldMk cId="919095026" sldId="4940"/>
            <ac:picMk id="8" creationId="{E6D36BBC-172E-2A5E-DF7A-265B8E07217D}"/>
          </ac:picMkLst>
        </pc:picChg>
      </pc:sldChg>
      <pc:sldChg chg="modSp mod modAnim modNotes modNotesTx">
        <pc:chgData name="Merkle, Cat" userId="a9581f9e-37bc-4cc6-a5d4-8f8234d67551" providerId="ADAL" clId="{0D1E8233-2563-4B7B-B1EE-31D53B837B39}" dt="2024-06-20T16:43:44.794" v="9087" actId="962"/>
        <pc:sldMkLst>
          <pc:docMk/>
          <pc:sldMk cId="1902391271" sldId="4941"/>
        </pc:sldMkLst>
        <pc:spChg chg="mod ord">
          <ac:chgData name="Merkle, Cat" userId="a9581f9e-37bc-4cc6-a5d4-8f8234d67551" providerId="ADAL" clId="{0D1E8233-2563-4B7B-B1EE-31D53B837B39}" dt="2024-06-20T16:43:37.650" v="9085" actId="13244"/>
          <ac:spMkLst>
            <pc:docMk/>
            <pc:sldMk cId="1902391271" sldId="4941"/>
            <ac:spMk id="2" creationId="{5E933512-97D9-45AA-8E7A-229CE25B121B}"/>
          </ac:spMkLst>
        </pc:spChg>
        <pc:spChg chg="ord">
          <ac:chgData name="Merkle, Cat" userId="a9581f9e-37bc-4cc6-a5d4-8f8234d67551" providerId="ADAL" clId="{0D1E8233-2563-4B7B-B1EE-31D53B837B39}" dt="2024-06-20T16:43:41.202" v="9086" actId="13244"/>
          <ac:spMkLst>
            <pc:docMk/>
            <pc:sldMk cId="1902391271" sldId="4941"/>
            <ac:spMk id="3" creationId="{2D67419E-C83F-FB8E-064D-54BB94ADB09A}"/>
          </ac:spMkLst>
        </pc:spChg>
        <pc:spChg chg="mod">
          <ac:chgData name="Merkle, Cat" userId="a9581f9e-37bc-4cc6-a5d4-8f8234d67551" providerId="ADAL" clId="{0D1E8233-2563-4B7B-B1EE-31D53B837B39}" dt="2024-06-20T16:43:44.794" v="9087" actId="962"/>
          <ac:spMkLst>
            <pc:docMk/>
            <pc:sldMk cId="1902391271" sldId="4941"/>
            <ac:spMk id="11" creationId="{ABB15F3B-8D9A-13C2-53A9-522A35A8BBF6}"/>
          </ac:spMkLst>
        </pc:spChg>
        <pc:picChg chg="mod">
          <ac:chgData name="Merkle, Cat" userId="a9581f9e-37bc-4cc6-a5d4-8f8234d67551" providerId="ADAL" clId="{0D1E8233-2563-4B7B-B1EE-31D53B837B39}" dt="2024-06-18T19:50:46.762" v="7416" actId="962"/>
          <ac:picMkLst>
            <pc:docMk/>
            <pc:sldMk cId="1902391271" sldId="4941"/>
            <ac:picMk id="8" creationId="{D9376ED8-86AC-100A-2DF7-1987362364F9}"/>
          </ac:picMkLst>
        </pc:picChg>
      </pc:sldChg>
      <pc:sldChg chg="modSp mod modAnim modNotes modNotesTx">
        <pc:chgData name="Merkle, Cat" userId="a9581f9e-37bc-4cc6-a5d4-8f8234d67551" providerId="ADAL" clId="{0D1E8233-2563-4B7B-B1EE-31D53B837B39}" dt="2024-06-20T16:43:22.784" v="9084" actId="13244"/>
        <pc:sldMkLst>
          <pc:docMk/>
          <pc:sldMk cId="162724229" sldId="4946"/>
        </pc:sldMkLst>
        <pc:spChg chg="ord">
          <ac:chgData name="Merkle, Cat" userId="a9581f9e-37bc-4cc6-a5d4-8f8234d67551" providerId="ADAL" clId="{0D1E8233-2563-4B7B-B1EE-31D53B837B39}" dt="2024-06-20T16:43:20.460" v="9083" actId="13244"/>
          <ac:spMkLst>
            <pc:docMk/>
            <pc:sldMk cId="162724229" sldId="4946"/>
            <ac:spMk id="2" creationId="{5E933512-97D9-45AA-8E7A-229CE25B121B}"/>
          </ac:spMkLst>
        </pc:spChg>
        <pc:spChg chg="ord">
          <ac:chgData name="Merkle, Cat" userId="a9581f9e-37bc-4cc6-a5d4-8f8234d67551" providerId="ADAL" clId="{0D1E8233-2563-4B7B-B1EE-31D53B837B39}" dt="2024-06-20T16:43:22.784" v="9084" actId="13244"/>
          <ac:spMkLst>
            <pc:docMk/>
            <pc:sldMk cId="162724229" sldId="4946"/>
            <ac:spMk id="3" creationId="{2D67419E-C83F-FB8E-064D-54BB94ADB09A}"/>
          </ac:spMkLst>
        </pc:spChg>
        <pc:picChg chg="mod">
          <ac:chgData name="Merkle, Cat" userId="a9581f9e-37bc-4cc6-a5d4-8f8234d67551" providerId="ADAL" clId="{0D1E8233-2563-4B7B-B1EE-31D53B837B39}" dt="2024-06-18T19:50:28.811" v="7304" actId="962"/>
          <ac:picMkLst>
            <pc:docMk/>
            <pc:sldMk cId="162724229" sldId="4946"/>
            <ac:picMk id="8" creationId="{08BA71E7-E21C-EAE1-DDF2-88C7FEB29555}"/>
          </ac:picMkLst>
        </pc:picChg>
      </pc:sldChg>
      <pc:sldChg chg="modSp mod modAnim modNotes modNotesTx">
        <pc:chgData name="Merkle, Cat" userId="a9581f9e-37bc-4cc6-a5d4-8f8234d67551" providerId="ADAL" clId="{0D1E8233-2563-4B7B-B1EE-31D53B837B39}" dt="2024-06-20T16:48:28.586" v="9133" actId="13244"/>
        <pc:sldMkLst>
          <pc:docMk/>
          <pc:sldMk cId="1856891182" sldId="4947"/>
        </pc:sldMkLst>
        <pc:spChg chg="mod">
          <ac:chgData name="Merkle, Cat" userId="a9581f9e-37bc-4cc6-a5d4-8f8234d67551" providerId="ADAL" clId="{0D1E8233-2563-4B7B-B1EE-31D53B837B39}" dt="2024-06-18T16:35:14.252" v="437" actId="20577"/>
          <ac:spMkLst>
            <pc:docMk/>
            <pc:sldMk cId="1856891182" sldId="4947"/>
            <ac:spMk id="2" creationId="{5E933512-97D9-45AA-8E7A-229CE25B121B}"/>
          </ac:spMkLst>
        </pc:spChg>
        <pc:spChg chg="ord">
          <ac:chgData name="Merkle, Cat" userId="a9581f9e-37bc-4cc6-a5d4-8f8234d67551" providerId="ADAL" clId="{0D1E8233-2563-4B7B-B1EE-31D53B837B39}" dt="2024-06-20T16:48:27.638" v="9132" actId="13244"/>
          <ac:spMkLst>
            <pc:docMk/>
            <pc:sldMk cId="1856891182" sldId="4947"/>
            <ac:spMk id="4" creationId="{55F88C72-31A0-8EF5-352A-23B82278350B}"/>
          </ac:spMkLst>
        </pc:spChg>
        <pc:spChg chg="ord">
          <ac:chgData name="Merkle, Cat" userId="a9581f9e-37bc-4cc6-a5d4-8f8234d67551" providerId="ADAL" clId="{0D1E8233-2563-4B7B-B1EE-31D53B837B39}" dt="2024-06-20T16:48:28.586" v="9133" actId="13244"/>
          <ac:spMkLst>
            <pc:docMk/>
            <pc:sldMk cId="1856891182" sldId="4947"/>
            <ac:spMk id="5" creationId="{7B9FDA13-6F70-6759-F593-75C669E4D331}"/>
          </ac:spMkLst>
        </pc:spChg>
        <pc:picChg chg="mod ord">
          <ac:chgData name="Merkle, Cat" userId="a9581f9e-37bc-4cc6-a5d4-8f8234d67551" providerId="ADAL" clId="{0D1E8233-2563-4B7B-B1EE-31D53B837B39}" dt="2024-06-20T16:48:24.412" v="9131" actId="13244"/>
          <ac:picMkLst>
            <pc:docMk/>
            <pc:sldMk cId="1856891182" sldId="4947"/>
            <ac:picMk id="7" creationId="{3152AC2E-2465-7D20-0F49-8CEAC7942685}"/>
          </ac:picMkLst>
        </pc:picChg>
      </pc:sldChg>
      <pc:sldChg chg="modSp mod modAnim modNotes modNotesTx">
        <pc:chgData name="Merkle, Cat" userId="a9581f9e-37bc-4cc6-a5d4-8f8234d67551" providerId="ADAL" clId="{0D1E8233-2563-4B7B-B1EE-31D53B837B39}" dt="2024-06-20T16:57:09.345" v="9173" actId="13244"/>
        <pc:sldMkLst>
          <pc:docMk/>
          <pc:sldMk cId="597226430" sldId="4948"/>
        </pc:sldMkLst>
        <pc:spChg chg="ord">
          <ac:chgData name="Merkle, Cat" userId="a9581f9e-37bc-4cc6-a5d4-8f8234d67551" providerId="ADAL" clId="{0D1E8233-2563-4B7B-B1EE-31D53B837B39}" dt="2024-06-20T16:57:00.458" v="9170" actId="13244"/>
          <ac:spMkLst>
            <pc:docMk/>
            <pc:sldMk cId="597226430" sldId="4948"/>
            <ac:spMk id="5" creationId="{A2F45D51-E049-17ED-1B14-0B6C08CE527E}"/>
          </ac:spMkLst>
        </pc:spChg>
        <pc:spChg chg="ord">
          <ac:chgData name="Merkle, Cat" userId="a9581f9e-37bc-4cc6-a5d4-8f8234d67551" providerId="ADAL" clId="{0D1E8233-2563-4B7B-B1EE-31D53B837B39}" dt="2024-06-20T16:56:58.638" v="9169" actId="13244"/>
          <ac:spMkLst>
            <pc:docMk/>
            <pc:sldMk cId="597226430" sldId="4948"/>
            <ac:spMk id="7" creationId="{CEF5A433-602E-1C45-B0B4-DFE5CAC70E25}"/>
          </ac:spMkLst>
        </pc:spChg>
        <pc:spChg chg="ord">
          <ac:chgData name="Merkle, Cat" userId="a9581f9e-37bc-4cc6-a5d4-8f8234d67551" providerId="ADAL" clId="{0D1E8233-2563-4B7B-B1EE-31D53B837B39}" dt="2024-06-20T16:57:04.203" v="9171" actId="13244"/>
          <ac:spMkLst>
            <pc:docMk/>
            <pc:sldMk cId="597226430" sldId="4948"/>
            <ac:spMk id="14" creationId="{A6EE6A96-08EB-8FB8-2AA9-5ADE8F64CF3C}"/>
          </ac:spMkLst>
        </pc:spChg>
        <pc:spChg chg="ord">
          <ac:chgData name="Merkle, Cat" userId="a9581f9e-37bc-4cc6-a5d4-8f8234d67551" providerId="ADAL" clId="{0D1E8233-2563-4B7B-B1EE-31D53B837B39}" dt="2024-06-20T16:57:07.312" v="9172" actId="13244"/>
          <ac:spMkLst>
            <pc:docMk/>
            <pc:sldMk cId="597226430" sldId="4948"/>
            <ac:spMk id="17" creationId="{A59C6B52-0DE4-F70E-11C0-A2E543FF8D4A}"/>
          </ac:spMkLst>
        </pc:spChg>
        <pc:spChg chg="ord">
          <ac:chgData name="Merkle, Cat" userId="a9581f9e-37bc-4cc6-a5d4-8f8234d67551" providerId="ADAL" clId="{0D1E8233-2563-4B7B-B1EE-31D53B837B39}" dt="2024-06-20T16:57:09.345" v="9173" actId="13244"/>
          <ac:spMkLst>
            <pc:docMk/>
            <pc:sldMk cId="597226430" sldId="4948"/>
            <ac:spMk id="22" creationId="{654CAED3-2E99-471B-7129-DBC2768228AA}"/>
          </ac:spMkLst>
        </pc:spChg>
        <pc:picChg chg="mod">
          <ac:chgData name="Merkle, Cat" userId="a9581f9e-37bc-4cc6-a5d4-8f8234d67551" providerId="ADAL" clId="{0D1E8233-2563-4B7B-B1EE-31D53B837B39}" dt="2024-06-18T19:55:11.998" v="8591" actId="962"/>
          <ac:picMkLst>
            <pc:docMk/>
            <pc:sldMk cId="597226430" sldId="4948"/>
            <ac:picMk id="10" creationId="{91E9FFD6-D227-30F7-E480-7C8DBEAA9CEA}"/>
          </ac:picMkLst>
        </pc:picChg>
      </pc:sldChg>
      <pc:sldChg chg="modSp mod modNotes modNotesTx">
        <pc:chgData name="Merkle, Cat" userId="a9581f9e-37bc-4cc6-a5d4-8f8234d67551" providerId="ADAL" clId="{0D1E8233-2563-4B7B-B1EE-31D53B837B39}" dt="2024-06-20T16:47:08.206" v="9119" actId="13244"/>
        <pc:sldMkLst>
          <pc:docMk/>
          <pc:sldMk cId="3199865540" sldId="4950"/>
        </pc:sldMkLst>
        <pc:spChg chg="mod ord">
          <ac:chgData name="Merkle, Cat" userId="a9581f9e-37bc-4cc6-a5d4-8f8234d67551" providerId="ADAL" clId="{0D1E8233-2563-4B7B-B1EE-31D53B837B39}" dt="2024-06-20T16:47:04.968" v="9118" actId="13244"/>
          <ac:spMkLst>
            <pc:docMk/>
            <pc:sldMk cId="3199865540" sldId="4950"/>
            <ac:spMk id="2" creationId="{5E933512-97D9-45AA-8E7A-229CE25B121B}"/>
          </ac:spMkLst>
        </pc:spChg>
        <pc:spChg chg="ord">
          <ac:chgData name="Merkle, Cat" userId="a9581f9e-37bc-4cc6-a5d4-8f8234d67551" providerId="ADAL" clId="{0D1E8233-2563-4B7B-B1EE-31D53B837B39}" dt="2024-06-20T16:47:08.206" v="9119" actId="13244"/>
          <ac:spMkLst>
            <pc:docMk/>
            <pc:sldMk cId="3199865540" sldId="4950"/>
            <ac:spMk id="3" creationId="{2D67419E-C83F-FB8E-064D-54BB94ADB09A}"/>
          </ac:spMkLst>
        </pc:spChg>
        <pc:picChg chg="mod">
          <ac:chgData name="Merkle, Cat" userId="a9581f9e-37bc-4cc6-a5d4-8f8234d67551" providerId="ADAL" clId="{0D1E8233-2563-4B7B-B1EE-31D53B837B39}" dt="2024-06-18T19:51:58.155" v="7751" actId="962"/>
          <ac:picMkLst>
            <pc:docMk/>
            <pc:sldMk cId="3199865540" sldId="4950"/>
            <ac:picMk id="11" creationId="{66AB6F2A-0D5A-D376-3582-9736063F836C}"/>
          </ac:picMkLst>
        </pc:picChg>
      </pc:sldChg>
      <pc:sldChg chg="modSp mod">
        <pc:chgData name="Merkle, Cat" userId="a9581f9e-37bc-4cc6-a5d4-8f8234d67551" providerId="ADAL" clId="{0D1E8233-2563-4B7B-B1EE-31D53B837B39}" dt="2024-06-20T16:46:25.761" v="9111" actId="13244"/>
        <pc:sldMkLst>
          <pc:docMk/>
          <pc:sldMk cId="1394275255" sldId="4951"/>
        </pc:sldMkLst>
        <pc:spChg chg="mod">
          <ac:chgData name="Merkle, Cat" userId="a9581f9e-37bc-4cc6-a5d4-8f8234d67551" providerId="ADAL" clId="{0D1E8233-2563-4B7B-B1EE-31D53B837B39}" dt="2024-06-18T16:34:36.702" v="409" actId="20577"/>
          <ac:spMkLst>
            <pc:docMk/>
            <pc:sldMk cId="1394275255" sldId="4951"/>
            <ac:spMk id="2" creationId="{5E933512-97D9-45AA-8E7A-229CE25B121B}"/>
          </ac:spMkLst>
        </pc:spChg>
        <pc:picChg chg="mod ord">
          <ac:chgData name="Merkle, Cat" userId="a9581f9e-37bc-4cc6-a5d4-8f8234d67551" providerId="ADAL" clId="{0D1E8233-2563-4B7B-B1EE-31D53B837B39}" dt="2024-06-20T16:46:25.761" v="9111" actId="13244"/>
          <ac:picMkLst>
            <pc:docMk/>
            <pc:sldMk cId="1394275255" sldId="4951"/>
            <ac:picMk id="11" creationId="{70B90309-2CBB-EF35-1203-967CF2EAEFCF}"/>
          </ac:picMkLst>
        </pc:picChg>
      </pc:sldChg>
      <pc:sldChg chg="modSp mod modNotes modNotesTx">
        <pc:chgData name="Merkle, Cat" userId="a9581f9e-37bc-4cc6-a5d4-8f8234d67551" providerId="ADAL" clId="{0D1E8233-2563-4B7B-B1EE-31D53B837B39}" dt="2024-06-20T16:46:34.813" v="9112" actId="13244"/>
        <pc:sldMkLst>
          <pc:docMk/>
          <pc:sldMk cId="3980275562" sldId="4952"/>
        </pc:sldMkLst>
        <pc:spChg chg="mod">
          <ac:chgData name="Merkle, Cat" userId="a9581f9e-37bc-4cc6-a5d4-8f8234d67551" providerId="ADAL" clId="{0D1E8233-2563-4B7B-B1EE-31D53B837B39}" dt="2024-06-18T16:34:43.155" v="413" actId="20577"/>
          <ac:spMkLst>
            <pc:docMk/>
            <pc:sldMk cId="3980275562" sldId="4952"/>
            <ac:spMk id="2" creationId="{5E933512-97D9-45AA-8E7A-229CE25B121B}"/>
          </ac:spMkLst>
        </pc:spChg>
        <pc:picChg chg="ord">
          <ac:chgData name="Merkle, Cat" userId="a9581f9e-37bc-4cc6-a5d4-8f8234d67551" providerId="ADAL" clId="{0D1E8233-2563-4B7B-B1EE-31D53B837B39}" dt="2024-06-20T16:46:34.813" v="9112" actId="13244"/>
          <ac:picMkLst>
            <pc:docMk/>
            <pc:sldMk cId="3980275562" sldId="4952"/>
            <ac:picMk id="6" creationId="{95957383-3586-5965-93CC-60C227C11AC8}"/>
          </ac:picMkLst>
        </pc:picChg>
      </pc:sldChg>
      <pc:sldChg chg="modSp mod modNotes modNotesTx">
        <pc:chgData name="Merkle, Cat" userId="a9581f9e-37bc-4cc6-a5d4-8f8234d67551" providerId="ADAL" clId="{0D1E8233-2563-4B7B-B1EE-31D53B837B39}" dt="2024-06-20T16:47:21.033" v="9121" actId="13244"/>
        <pc:sldMkLst>
          <pc:docMk/>
          <pc:sldMk cId="2714904682" sldId="4953"/>
        </pc:sldMkLst>
        <pc:spChg chg="mod ord">
          <ac:chgData name="Merkle, Cat" userId="a9581f9e-37bc-4cc6-a5d4-8f8234d67551" providerId="ADAL" clId="{0D1E8233-2563-4B7B-B1EE-31D53B837B39}" dt="2024-06-20T16:47:18.589" v="9120" actId="13244"/>
          <ac:spMkLst>
            <pc:docMk/>
            <pc:sldMk cId="2714904682" sldId="4953"/>
            <ac:spMk id="2" creationId="{5E933512-97D9-45AA-8E7A-229CE25B121B}"/>
          </ac:spMkLst>
        </pc:spChg>
        <pc:spChg chg="ord">
          <ac:chgData name="Merkle, Cat" userId="a9581f9e-37bc-4cc6-a5d4-8f8234d67551" providerId="ADAL" clId="{0D1E8233-2563-4B7B-B1EE-31D53B837B39}" dt="2024-06-20T16:47:21.033" v="9121" actId="13244"/>
          <ac:spMkLst>
            <pc:docMk/>
            <pc:sldMk cId="2714904682" sldId="4953"/>
            <ac:spMk id="3" creationId="{2D67419E-C83F-FB8E-064D-54BB94ADB09A}"/>
          </ac:spMkLst>
        </pc:spChg>
      </pc:sldChg>
      <pc:sldChg chg="modSp mod modNotes modNotesTx">
        <pc:chgData name="Merkle, Cat" userId="a9581f9e-37bc-4cc6-a5d4-8f8234d67551" providerId="ADAL" clId="{0D1E8233-2563-4B7B-B1EE-31D53B837B39}" dt="2024-06-20T16:48:01.736" v="9126" actId="13244"/>
        <pc:sldMkLst>
          <pc:docMk/>
          <pc:sldMk cId="2021285090" sldId="4954"/>
        </pc:sldMkLst>
        <pc:spChg chg="mod ord">
          <ac:chgData name="Merkle, Cat" userId="a9581f9e-37bc-4cc6-a5d4-8f8234d67551" providerId="ADAL" clId="{0D1E8233-2563-4B7B-B1EE-31D53B837B39}" dt="2024-06-20T16:47:55.849" v="9125" actId="13244"/>
          <ac:spMkLst>
            <pc:docMk/>
            <pc:sldMk cId="2021285090" sldId="4954"/>
            <ac:spMk id="2" creationId="{5E933512-97D9-45AA-8E7A-229CE25B121B}"/>
          </ac:spMkLst>
        </pc:spChg>
        <pc:spChg chg="ord">
          <ac:chgData name="Merkle, Cat" userId="a9581f9e-37bc-4cc6-a5d4-8f8234d67551" providerId="ADAL" clId="{0D1E8233-2563-4B7B-B1EE-31D53B837B39}" dt="2024-06-20T16:48:01.736" v="9126" actId="13244"/>
          <ac:spMkLst>
            <pc:docMk/>
            <pc:sldMk cId="2021285090" sldId="4954"/>
            <ac:spMk id="3" creationId="{2D67419E-C83F-FB8E-064D-54BB94ADB09A}"/>
          </ac:spMkLst>
        </pc:spChg>
        <pc:picChg chg="mod">
          <ac:chgData name="Merkle, Cat" userId="a9581f9e-37bc-4cc6-a5d4-8f8234d67551" providerId="ADAL" clId="{0D1E8233-2563-4B7B-B1EE-31D53B837B39}" dt="2024-06-18T19:52:24.790" v="7757" actId="962"/>
          <ac:picMkLst>
            <pc:docMk/>
            <pc:sldMk cId="2021285090" sldId="4954"/>
            <ac:picMk id="10" creationId="{A0988DA9-6DC3-25FA-3C8F-98DE7A298DB3}"/>
          </ac:picMkLst>
        </pc:picChg>
      </pc:sldChg>
      <pc:sldChg chg="modSp mod modAnim modNotes modNotesTx">
        <pc:chgData name="Merkle, Cat" userId="a9581f9e-37bc-4cc6-a5d4-8f8234d67551" providerId="ADAL" clId="{0D1E8233-2563-4B7B-B1EE-31D53B837B39}" dt="2024-06-20T16:52:39.672" v="9144" actId="13244"/>
        <pc:sldMkLst>
          <pc:docMk/>
          <pc:sldMk cId="331635373" sldId="4956"/>
        </pc:sldMkLst>
        <pc:spChg chg="mod ord">
          <ac:chgData name="Merkle, Cat" userId="a9581f9e-37bc-4cc6-a5d4-8f8234d67551" providerId="ADAL" clId="{0D1E8233-2563-4B7B-B1EE-31D53B837B39}" dt="2024-06-20T16:50:55.256" v="9143" actId="13244"/>
          <ac:spMkLst>
            <pc:docMk/>
            <pc:sldMk cId="331635373" sldId="4956"/>
            <ac:spMk id="2" creationId="{5E933512-97D9-45AA-8E7A-229CE25B121B}"/>
          </ac:spMkLst>
        </pc:spChg>
        <pc:spChg chg="ord">
          <ac:chgData name="Merkle, Cat" userId="a9581f9e-37bc-4cc6-a5d4-8f8234d67551" providerId="ADAL" clId="{0D1E8233-2563-4B7B-B1EE-31D53B837B39}" dt="2024-06-20T16:52:39.672" v="9144" actId="13244"/>
          <ac:spMkLst>
            <pc:docMk/>
            <pc:sldMk cId="331635373" sldId="4956"/>
            <ac:spMk id="3" creationId="{2D67419E-C83F-FB8E-064D-54BB94ADB09A}"/>
          </ac:spMkLst>
        </pc:spChg>
        <pc:picChg chg="mod">
          <ac:chgData name="Merkle, Cat" userId="a9581f9e-37bc-4cc6-a5d4-8f8234d67551" providerId="ADAL" clId="{0D1E8233-2563-4B7B-B1EE-31D53B837B39}" dt="2024-06-18T19:53:00.666" v="7837" actId="962"/>
          <ac:picMkLst>
            <pc:docMk/>
            <pc:sldMk cId="331635373" sldId="4956"/>
            <ac:picMk id="8" creationId="{4AC887D3-54A8-F873-B34A-84764B5D1813}"/>
          </ac:picMkLst>
        </pc:picChg>
      </pc:sldChg>
      <pc:sldChg chg="add del modAnim modNotes modNotesTx">
        <pc:chgData name="Merkle, Cat" userId="a9581f9e-37bc-4cc6-a5d4-8f8234d67551" providerId="ADAL" clId="{0D1E8233-2563-4B7B-B1EE-31D53B837B39}" dt="2024-06-18T19:34:13.803" v="3795" actId="47"/>
        <pc:sldMkLst>
          <pc:docMk/>
          <pc:sldMk cId="3252725839" sldId="4959"/>
        </pc:sldMkLst>
      </pc:sldChg>
      <pc:sldChg chg="modNotes">
        <pc:chgData name="Merkle, Cat" userId="a9581f9e-37bc-4cc6-a5d4-8f8234d67551" providerId="ADAL" clId="{0D1E8233-2563-4B7B-B1EE-31D53B837B39}" dt="2024-06-18T16:21:46.297" v="91" actId="6549"/>
        <pc:sldMkLst>
          <pc:docMk/>
          <pc:sldMk cId="3776978802" sldId="4960"/>
        </pc:sldMkLst>
      </pc:sldChg>
      <pc:sldChg chg="modSp mod modAnim">
        <pc:chgData name="Merkle, Cat" userId="a9581f9e-37bc-4cc6-a5d4-8f8234d67551" providerId="ADAL" clId="{0D1E8233-2563-4B7B-B1EE-31D53B837B39}" dt="2024-06-18T19:35:56.335" v="4264" actId="962"/>
        <pc:sldMkLst>
          <pc:docMk/>
          <pc:sldMk cId="2045529336" sldId="4961"/>
        </pc:sldMkLst>
        <pc:grpChg chg="mod">
          <ac:chgData name="Merkle, Cat" userId="a9581f9e-37bc-4cc6-a5d4-8f8234d67551" providerId="ADAL" clId="{0D1E8233-2563-4B7B-B1EE-31D53B837B39}" dt="2024-06-18T19:35:39.536" v="4260" actId="962"/>
          <ac:grpSpMkLst>
            <pc:docMk/>
            <pc:sldMk cId="2045529336" sldId="4961"/>
            <ac:grpSpMk id="2" creationId="{7A1726DC-B060-7D4D-9408-6738B5BBC92F}"/>
          </ac:grpSpMkLst>
        </pc:grpChg>
        <pc:grpChg chg="mod">
          <ac:chgData name="Merkle, Cat" userId="a9581f9e-37bc-4cc6-a5d4-8f8234d67551" providerId="ADAL" clId="{0D1E8233-2563-4B7B-B1EE-31D53B837B39}" dt="2024-06-18T19:35:48.093" v="4262" actId="962"/>
          <ac:grpSpMkLst>
            <pc:docMk/>
            <pc:sldMk cId="2045529336" sldId="4961"/>
            <ac:grpSpMk id="4" creationId="{BDDCA9E8-1787-F6D5-D615-F6911D898151}"/>
          </ac:grpSpMkLst>
        </pc:grpChg>
        <pc:grpChg chg="mod">
          <ac:chgData name="Merkle, Cat" userId="a9581f9e-37bc-4cc6-a5d4-8f8234d67551" providerId="ADAL" clId="{0D1E8233-2563-4B7B-B1EE-31D53B837B39}" dt="2024-06-18T19:35:56.335" v="4264" actId="962"/>
          <ac:grpSpMkLst>
            <pc:docMk/>
            <pc:sldMk cId="2045529336" sldId="4961"/>
            <ac:grpSpMk id="5" creationId="{195D0D7E-2723-7EBD-BB77-C3AE3FA1440B}"/>
          </ac:grpSpMkLst>
        </pc:grpChg>
      </pc:sldChg>
      <pc:sldChg chg="modSp mod modAnim">
        <pc:chgData name="Merkle, Cat" userId="a9581f9e-37bc-4cc6-a5d4-8f8234d67551" providerId="ADAL" clId="{0D1E8233-2563-4B7B-B1EE-31D53B837B39}" dt="2024-06-20T16:54:03.728" v="9151" actId="962"/>
        <pc:sldMkLst>
          <pc:docMk/>
          <pc:sldMk cId="1226375785" sldId="4962"/>
        </pc:sldMkLst>
        <pc:spChg chg="ord">
          <ac:chgData name="Merkle, Cat" userId="a9581f9e-37bc-4cc6-a5d4-8f8234d67551" providerId="ADAL" clId="{0D1E8233-2563-4B7B-B1EE-31D53B837B39}" dt="2024-06-20T16:53:58.082" v="9149" actId="13244"/>
          <ac:spMkLst>
            <pc:docMk/>
            <pc:sldMk cId="1226375785" sldId="4962"/>
            <ac:spMk id="4" creationId="{247D0842-AC2E-6D53-63D3-CB023B2E315B}"/>
          </ac:spMkLst>
        </pc:spChg>
        <pc:spChg chg="ord">
          <ac:chgData name="Merkle, Cat" userId="a9581f9e-37bc-4cc6-a5d4-8f8234d67551" providerId="ADAL" clId="{0D1E8233-2563-4B7B-B1EE-31D53B837B39}" dt="2024-06-20T16:54:00.784" v="9150" actId="13244"/>
          <ac:spMkLst>
            <pc:docMk/>
            <pc:sldMk cId="1226375785" sldId="4962"/>
            <ac:spMk id="32" creationId="{1AADC24C-CF80-B556-43F0-224213C1A40B}"/>
          </ac:spMkLst>
        </pc:spChg>
        <pc:spChg chg="mod">
          <ac:chgData name="Merkle, Cat" userId="a9581f9e-37bc-4cc6-a5d4-8f8234d67551" providerId="ADAL" clId="{0D1E8233-2563-4B7B-B1EE-31D53B837B39}" dt="2024-06-18T19:36:18.246" v="4291" actId="962"/>
          <ac:spMkLst>
            <pc:docMk/>
            <pc:sldMk cId="1226375785" sldId="4962"/>
            <ac:spMk id="33" creationId="{BBA32604-A02B-DE59-0B40-8E20B3EA8E76}"/>
          </ac:spMkLst>
        </pc:spChg>
        <pc:grpChg chg="mod">
          <ac:chgData name="Merkle, Cat" userId="a9581f9e-37bc-4cc6-a5d4-8f8234d67551" providerId="ADAL" clId="{0D1E8233-2563-4B7B-B1EE-31D53B837B39}" dt="2024-06-18T19:36:06.030" v="4290" actId="962"/>
          <ac:grpSpMkLst>
            <pc:docMk/>
            <pc:sldMk cId="1226375785" sldId="4962"/>
            <ac:grpSpMk id="3" creationId="{0B43D793-E6E9-FEEC-52C8-6B97262850CA}"/>
          </ac:grpSpMkLst>
        </pc:grpChg>
        <pc:picChg chg="mod">
          <ac:chgData name="Merkle, Cat" userId="a9581f9e-37bc-4cc6-a5d4-8f8234d67551" providerId="ADAL" clId="{0D1E8233-2563-4B7B-B1EE-31D53B837B39}" dt="2024-06-20T16:54:03.728" v="9151" actId="962"/>
          <ac:picMkLst>
            <pc:docMk/>
            <pc:sldMk cId="1226375785" sldId="4962"/>
            <ac:picMk id="34" creationId="{A0159ADF-C940-9F4F-E255-73B7101E35CD}"/>
          </ac:picMkLst>
        </pc:picChg>
      </pc:sldChg>
      <pc:sldChg chg="modSp mod modAnim">
        <pc:chgData name="Merkle, Cat" userId="a9581f9e-37bc-4cc6-a5d4-8f8234d67551" providerId="ADAL" clId="{0D1E8233-2563-4B7B-B1EE-31D53B837B39}" dt="2024-06-20T16:55:04.996" v="9161" actId="13244"/>
        <pc:sldMkLst>
          <pc:docMk/>
          <pc:sldMk cId="2359955701" sldId="4963"/>
        </pc:sldMkLst>
        <pc:spChg chg="ord">
          <ac:chgData name="Merkle, Cat" userId="a9581f9e-37bc-4cc6-a5d4-8f8234d67551" providerId="ADAL" clId="{0D1E8233-2563-4B7B-B1EE-31D53B837B39}" dt="2024-06-20T16:54:55.912" v="9157" actId="13244"/>
          <ac:spMkLst>
            <pc:docMk/>
            <pc:sldMk cId="2359955701" sldId="4963"/>
            <ac:spMk id="2" creationId="{41F6242E-D9BE-6DC7-205F-8DB1B1CFA21A}"/>
          </ac:spMkLst>
        </pc:spChg>
        <pc:spChg chg="ord">
          <ac:chgData name="Merkle, Cat" userId="a9581f9e-37bc-4cc6-a5d4-8f8234d67551" providerId="ADAL" clId="{0D1E8233-2563-4B7B-B1EE-31D53B837B39}" dt="2024-06-20T16:54:57.217" v="9158" actId="13244"/>
          <ac:spMkLst>
            <pc:docMk/>
            <pc:sldMk cId="2359955701" sldId="4963"/>
            <ac:spMk id="4" creationId="{247D0842-AC2E-6D53-63D3-CB023B2E315B}"/>
          </ac:spMkLst>
        </pc:spChg>
        <pc:spChg chg="mod">
          <ac:chgData name="Merkle, Cat" userId="a9581f9e-37bc-4cc6-a5d4-8f8234d67551" providerId="ADAL" clId="{0D1E8233-2563-4B7B-B1EE-31D53B837B39}" dt="2024-06-18T16:35:46.307" v="457" actId="20577"/>
          <ac:spMkLst>
            <pc:docMk/>
            <pc:sldMk cId="2359955701" sldId="4963"/>
            <ac:spMk id="5" creationId="{D6269E8E-60C9-79E6-629C-9321095C1452}"/>
          </ac:spMkLst>
        </pc:spChg>
        <pc:spChg chg="ord">
          <ac:chgData name="Merkle, Cat" userId="a9581f9e-37bc-4cc6-a5d4-8f8234d67551" providerId="ADAL" clId="{0D1E8233-2563-4B7B-B1EE-31D53B837B39}" dt="2024-06-20T16:55:00.305" v="9159" actId="13244"/>
          <ac:spMkLst>
            <pc:docMk/>
            <pc:sldMk cId="2359955701" sldId="4963"/>
            <ac:spMk id="10" creationId="{DC0CAC78-8E44-D071-DEB2-9057D196DE57}"/>
          </ac:spMkLst>
        </pc:spChg>
        <pc:spChg chg="mod">
          <ac:chgData name="Merkle, Cat" userId="a9581f9e-37bc-4cc6-a5d4-8f8234d67551" providerId="ADAL" clId="{0D1E8233-2563-4B7B-B1EE-31D53B837B39}" dt="2024-06-18T19:38:32.752" v="4696" actId="962"/>
          <ac:spMkLst>
            <pc:docMk/>
            <pc:sldMk cId="2359955701" sldId="4963"/>
            <ac:spMk id="11" creationId="{3797FD87-5252-398C-9EDA-FE94AC283083}"/>
          </ac:spMkLst>
        </pc:spChg>
        <pc:grpChg chg="mod">
          <ac:chgData name="Merkle, Cat" userId="a9581f9e-37bc-4cc6-a5d4-8f8234d67551" providerId="ADAL" clId="{0D1E8233-2563-4B7B-B1EE-31D53B837B39}" dt="2024-06-18T19:38:28.853" v="4695" actId="962"/>
          <ac:grpSpMkLst>
            <pc:docMk/>
            <pc:sldMk cId="2359955701" sldId="4963"/>
            <ac:grpSpMk id="3" creationId="{DF3BA52E-5A46-AA7D-81CE-684E5A5ADCF1}"/>
          </ac:grpSpMkLst>
        </pc:grpChg>
        <pc:grpChg chg="mod ord">
          <ac:chgData name="Merkle, Cat" userId="a9581f9e-37bc-4cc6-a5d4-8f8234d67551" providerId="ADAL" clId="{0D1E8233-2563-4B7B-B1EE-31D53B837B39}" dt="2024-06-20T16:55:04.996" v="9161" actId="13244"/>
          <ac:grpSpMkLst>
            <pc:docMk/>
            <pc:sldMk cId="2359955701" sldId="4963"/>
            <ac:grpSpMk id="13" creationId="{5575DBD4-9553-57B1-4DDE-CEC5092386B6}"/>
          </ac:grpSpMkLst>
        </pc:grpChg>
        <pc:picChg chg="mod">
          <ac:chgData name="Merkle, Cat" userId="a9581f9e-37bc-4cc6-a5d4-8f8234d67551" providerId="ADAL" clId="{0D1E8233-2563-4B7B-B1EE-31D53B837B39}" dt="2024-06-20T16:55:02.933" v="9160" actId="962"/>
          <ac:picMkLst>
            <pc:docMk/>
            <pc:sldMk cId="2359955701" sldId="4963"/>
            <ac:picMk id="12" creationId="{FB558A7D-F912-C8A9-8713-AAE525316FC3}"/>
          </ac:picMkLst>
        </pc:picChg>
      </pc:sldChg>
      <pc:sldChg chg="modSp mod modAnim">
        <pc:chgData name="Merkle, Cat" userId="a9581f9e-37bc-4cc6-a5d4-8f8234d67551" providerId="ADAL" clId="{0D1E8233-2563-4B7B-B1EE-31D53B837B39}" dt="2024-06-20T16:56:21.961" v="9164" actId="13244"/>
        <pc:sldMkLst>
          <pc:docMk/>
          <pc:sldMk cId="607618276" sldId="4964"/>
        </pc:sldMkLst>
        <pc:spChg chg="ord">
          <ac:chgData name="Merkle, Cat" userId="a9581f9e-37bc-4cc6-a5d4-8f8234d67551" providerId="ADAL" clId="{0D1E8233-2563-4B7B-B1EE-31D53B837B39}" dt="2024-06-20T16:56:21.961" v="9164" actId="13244"/>
          <ac:spMkLst>
            <pc:docMk/>
            <pc:sldMk cId="607618276" sldId="4964"/>
            <ac:spMk id="4" creationId="{0C45B015-C988-8C2F-DC37-C11CFAF52AE2}"/>
          </ac:spMkLst>
        </pc:spChg>
        <pc:grpChg chg="mod">
          <ac:chgData name="Merkle, Cat" userId="a9581f9e-37bc-4cc6-a5d4-8f8234d67551" providerId="ADAL" clId="{0D1E8233-2563-4B7B-B1EE-31D53B837B39}" dt="2024-06-18T19:40:10.062" v="5166" actId="962"/>
          <ac:grpSpMkLst>
            <pc:docMk/>
            <pc:sldMk cId="607618276" sldId="4964"/>
            <ac:grpSpMk id="2" creationId="{3C6F06ED-D59C-661A-CB82-DF345AA9C2F0}"/>
          </ac:grpSpMkLst>
        </pc:grpChg>
        <pc:grpChg chg="mod">
          <ac:chgData name="Merkle, Cat" userId="a9581f9e-37bc-4cc6-a5d4-8f8234d67551" providerId="ADAL" clId="{0D1E8233-2563-4B7B-B1EE-31D53B837B39}" dt="2024-06-18T19:40:14.513" v="5184" actId="962"/>
          <ac:grpSpMkLst>
            <pc:docMk/>
            <pc:sldMk cId="607618276" sldId="4964"/>
            <ac:grpSpMk id="31" creationId="{1A737093-75C9-6AFC-BD35-F114D3919D2E}"/>
          </ac:grpSpMkLst>
        </pc:grpChg>
      </pc:sldChg>
      <pc:sldChg chg="modSp mod">
        <pc:chgData name="Merkle, Cat" userId="a9581f9e-37bc-4cc6-a5d4-8f8234d67551" providerId="ADAL" clId="{0D1E8233-2563-4B7B-B1EE-31D53B837B39}" dt="2024-06-18T19:44:45.200" v="6015" actId="962"/>
        <pc:sldMkLst>
          <pc:docMk/>
          <pc:sldMk cId="2189519317" sldId="4965"/>
        </pc:sldMkLst>
        <pc:grpChg chg="mod">
          <ac:chgData name="Merkle, Cat" userId="a9581f9e-37bc-4cc6-a5d4-8f8234d67551" providerId="ADAL" clId="{0D1E8233-2563-4B7B-B1EE-31D53B837B39}" dt="2024-06-18T19:44:45.200" v="6015" actId="962"/>
          <ac:grpSpMkLst>
            <pc:docMk/>
            <pc:sldMk cId="2189519317" sldId="4965"/>
            <ac:grpSpMk id="14" creationId="{5A0CA076-0330-7B80-6C17-FA5439D13E44}"/>
          </ac:grpSpMkLst>
        </pc:grpChg>
      </pc:sldChg>
      <pc:sldChg chg="modSp mod modAnim">
        <pc:chgData name="Merkle, Cat" userId="a9581f9e-37bc-4cc6-a5d4-8f8234d67551" providerId="ADAL" clId="{0D1E8233-2563-4B7B-B1EE-31D53B837B39}" dt="2024-06-20T16:59:10.280" v="9191" actId="13244"/>
        <pc:sldMkLst>
          <pc:docMk/>
          <pc:sldMk cId="2374379812" sldId="4966"/>
        </pc:sldMkLst>
        <pc:spChg chg="ord">
          <ac:chgData name="Merkle, Cat" userId="a9581f9e-37bc-4cc6-a5d4-8f8234d67551" providerId="ADAL" clId="{0D1E8233-2563-4B7B-B1EE-31D53B837B39}" dt="2024-06-20T16:59:10.280" v="9191" actId="13244"/>
          <ac:spMkLst>
            <pc:docMk/>
            <pc:sldMk cId="2374379812" sldId="4966"/>
            <ac:spMk id="4" creationId="{0C45B015-C988-8C2F-DC37-C11CFAF52AE2}"/>
          </ac:spMkLst>
        </pc:spChg>
        <pc:spChg chg="mod">
          <ac:chgData name="Merkle, Cat" userId="a9581f9e-37bc-4cc6-a5d4-8f8234d67551" providerId="ADAL" clId="{0D1E8233-2563-4B7B-B1EE-31D53B837B39}" dt="2024-06-18T16:36:13.053" v="469" actId="20577"/>
          <ac:spMkLst>
            <pc:docMk/>
            <pc:sldMk cId="2374379812" sldId="4966"/>
            <ac:spMk id="5" creationId="{E68336BA-5FEE-566C-E33C-136D95BBA872}"/>
          </ac:spMkLst>
        </pc:spChg>
        <pc:grpChg chg="mod">
          <ac:chgData name="Merkle, Cat" userId="a9581f9e-37bc-4cc6-a5d4-8f8234d67551" providerId="ADAL" clId="{0D1E8233-2563-4B7B-B1EE-31D53B837B39}" dt="2024-06-18T19:43:46.950" v="5948" actId="962"/>
          <ac:grpSpMkLst>
            <pc:docMk/>
            <pc:sldMk cId="2374379812" sldId="4966"/>
            <ac:grpSpMk id="2" creationId="{3C6F06ED-D59C-661A-CB82-DF345AA9C2F0}"/>
          </ac:grpSpMkLst>
        </pc:grpChg>
        <pc:grpChg chg="mod">
          <ac:chgData name="Merkle, Cat" userId="a9581f9e-37bc-4cc6-a5d4-8f8234d67551" providerId="ADAL" clId="{0D1E8233-2563-4B7B-B1EE-31D53B837B39}" dt="2024-06-18T19:43:51.735" v="5966" actId="962"/>
          <ac:grpSpMkLst>
            <pc:docMk/>
            <pc:sldMk cId="2374379812" sldId="4966"/>
            <ac:grpSpMk id="31" creationId="{1A737093-75C9-6AFC-BD35-F114D3919D2E}"/>
          </ac:grpSpMkLst>
        </pc:grpChg>
        <pc:grpChg chg="mod">
          <ac:chgData name="Merkle, Cat" userId="a9581f9e-37bc-4cc6-a5d4-8f8234d67551" providerId="ADAL" clId="{0D1E8233-2563-4B7B-B1EE-31D53B837B39}" dt="2024-06-18T19:43:58.076" v="6004" actId="962"/>
          <ac:grpSpMkLst>
            <pc:docMk/>
            <pc:sldMk cId="2374379812" sldId="4966"/>
            <ac:grpSpMk id="40" creationId="{97D29310-808F-A21F-5460-0BF22A1B1109}"/>
          </ac:grpSpMkLst>
        </pc:grpChg>
      </pc:sldChg>
      <pc:sldChg chg="modSp mod modAnim">
        <pc:chgData name="Merkle, Cat" userId="a9581f9e-37bc-4cc6-a5d4-8f8234d67551" providerId="ADAL" clId="{0D1E8233-2563-4B7B-B1EE-31D53B837B39}" dt="2024-06-20T16:58:19.331" v="9183" actId="13244"/>
        <pc:sldMkLst>
          <pc:docMk/>
          <pc:sldMk cId="2473047130" sldId="4967"/>
        </pc:sldMkLst>
        <pc:spChg chg="ord">
          <ac:chgData name="Merkle, Cat" userId="a9581f9e-37bc-4cc6-a5d4-8f8234d67551" providerId="ADAL" clId="{0D1E8233-2563-4B7B-B1EE-31D53B837B39}" dt="2024-06-20T16:58:16.550" v="9182" actId="13244"/>
          <ac:spMkLst>
            <pc:docMk/>
            <pc:sldMk cId="2473047130" sldId="4967"/>
            <ac:spMk id="4" creationId="{9D76F028-CEBB-57FF-6225-1523B4C646C3}"/>
          </ac:spMkLst>
        </pc:spChg>
        <pc:spChg chg="mod">
          <ac:chgData name="Merkle, Cat" userId="a9581f9e-37bc-4cc6-a5d4-8f8234d67551" providerId="ADAL" clId="{0D1E8233-2563-4B7B-B1EE-31D53B837B39}" dt="2024-06-18T16:36:08.384" v="465" actId="20577"/>
          <ac:spMkLst>
            <pc:docMk/>
            <pc:sldMk cId="2473047130" sldId="4967"/>
            <ac:spMk id="5" creationId="{64825DFD-5734-81DC-AE60-02B77F452C96}"/>
          </ac:spMkLst>
        </pc:spChg>
        <pc:grpChg chg="mod">
          <ac:chgData name="Merkle, Cat" userId="a9581f9e-37bc-4cc6-a5d4-8f8234d67551" providerId="ADAL" clId="{0D1E8233-2563-4B7B-B1EE-31D53B837B39}" dt="2024-06-18T19:43:14.299" v="5802" actId="962"/>
          <ac:grpSpMkLst>
            <pc:docMk/>
            <pc:sldMk cId="2473047130" sldId="4967"/>
            <ac:grpSpMk id="31" creationId="{73F91574-DBD6-D969-338C-25AB09EC67A4}"/>
          </ac:grpSpMkLst>
        </pc:grpChg>
        <pc:grpChg chg="mod">
          <ac:chgData name="Merkle, Cat" userId="a9581f9e-37bc-4cc6-a5d4-8f8234d67551" providerId="ADAL" clId="{0D1E8233-2563-4B7B-B1EE-31D53B837B39}" dt="2024-06-18T19:43:36.199" v="5946" actId="962"/>
          <ac:grpSpMkLst>
            <pc:docMk/>
            <pc:sldMk cId="2473047130" sldId="4967"/>
            <ac:grpSpMk id="32" creationId="{78C5069D-6C41-92E1-6E14-A05B75872E25}"/>
          </ac:grpSpMkLst>
        </pc:grpChg>
        <pc:grpChg chg="mod ord">
          <ac:chgData name="Merkle, Cat" userId="a9581f9e-37bc-4cc6-a5d4-8f8234d67551" providerId="ADAL" clId="{0D1E8233-2563-4B7B-B1EE-31D53B837B39}" dt="2024-06-20T16:58:19.331" v="9183" actId="13244"/>
          <ac:grpSpMkLst>
            <pc:docMk/>
            <pc:sldMk cId="2473047130" sldId="4967"/>
            <ac:grpSpMk id="33" creationId="{41EE9A06-D919-F62C-63C4-113B6B7C54F7}"/>
          </ac:grpSpMkLst>
        </pc:grpChg>
      </pc:sldChg>
      <pc:sldChg chg="modSp mod">
        <pc:chgData name="Merkle, Cat" userId="a9581f9e-37bc-4cc6-a5d4-8f8234d67551" providerId="ADAL" clId="{0D1E8233-2563-4B7B-B1EE-31D53B837B39}" dt="2024-06-20T16:54:49.023" v="9156" actId="13244"/>
        <pc:sldMkLst>
          <pc:docMk/>
          <pc:sldMk cId="2725351" sldId="4968"/>
        </pc:sldMkLst>
        <pc:spChg chg="ord">
          <ac:chgData name="Merkle, Cat" userId="a9581f9e-37bc-4cc6-a5d4-8f8234d67551" providerId="ADAL" clId="{0D1E8233-2563-4B7B-B1EE-31D53B837B39}" dt="2024-06-20T16:54:44.211" v="9155" actId="13244"/>
          <ac:spMkLst>
            <pc:docMk/>
            <pc:sldMk cId="2725351" sldId="4968"/>
            <ac:spMk id="4" creationId="{9D76F028-CEBB-57FF-6225-1523B4C646C3}"/>
          </ac:spMkLst>
        </pc:spChg>
        <pc:spChg chg="mod">
          <ac:chgData name="Merkle, Cat" userId="a9581f9e-37bc-4cc6-a5d4-8f8234d67551" providerId="ADAL" clId="{0D1E8233-2563-4B7B-B1EE-31D53B837B39}" dt="2024-06-18T16:35:40.813" v="453" actId="20577"/>
          <ac:spMkLst>
            <pc:docMk/>
            <pc:sldMk cId="2725351" sldId="4968"/>
            <ac:spMk id="5" creationId="{64825DFD-5734-81DC-AE60-02B77F452C96}"/>
          </ac:spMkLst>
        </pc:spChg>
        <pc:grpChg chg="mod">
          <ac:chgData name="Merkle, Cat" userId="a9581f9e-37bc-4cc6-a5d4-8f8234d67551" providerId="ADAL" clId="{0D1E8233-2563-4B7B-B1EE-31D53B837B39}" dt="2024-06-18T19:37:10.313" v="4447" actId="962"/>
          <ac:grpSpMkLst>
            <pc:docMk/>
            <pc:sldMk cId="2725351" sldId="4968"/>
            <ac:grpSpMk id="3" creationId="{BA1BB9EC-B1E0-F693-B8EF-1064ECB2B89D}"/>
          </ac:grpSpMkLst>
        </pc:grpChg>
        <pc:grpChg chg="mod">
          <ac:chgData name="Merkle, Cat" userId="a9581f9e-37bc-4cc6-a5d4-8f8234d67551" providerId="ADAL" clId="{0D1E8233-2563-4B7B-B1EE-31D53B837B39}" dt="2024-06-18T19:37:49.723" v="4513" actId="962"/>
          <ac:grpSpMkLst>
            <pc:docMk/>
            <pc:sldMk cId="2725351" sldId="4968"/>
            <ac:grpSpMk id="7" creationId="{679BABE1-BD8E-AF3B-7F64-0395284F42D5}"/>
          </ac:grpSpMkLst>
        </pc:grpChg>
        <pc:grpChg chg="mod ord">
          <ac:chgData name="Merkle, Cat" userId="a9581f9e-37bc-4cc6-a5d4-8f8234d67551" providerId="ADAL" clId="{0D1E8233-2563-4B7B-B1EE-31D53B837B39}" dt="2024-06-20T16:54:49.023" v="9156" actId="13244"/>
          <ac:grpSpMkLst>
            <pc:docMk/>
            <pc:sldMk cId="2725351" sldId="4968"/>
            <ac:grpSpMk id="8" creationId="{32E3F170-12B1-216E-0B3D-77DDC391D462}"/>
          </ac:grpSpMkLst>
        </pc:grpChg>
        <pc:grpChg chg="mod">
          <ac:chgData name="Merkle, Cat" userId="a9581f9e-37bc-4cc6-a5d4-8f8234d67551" providerId="ADAL" clId="{0D1E8233-2563-4B7B-B1EE-31D53B837B39}" dt="2024-06-18T19:38:08.668" v="4639" actId="962"/>
          <ac:grpSpMkLst>
            <pc:docMk/>
            <pc:sldMk cId="2725351" sldId="4968"/>
            <ac:grpSpMk id="9" creationId="{7A310B90-632B-4E44-99D5-D050438EC6C2}"/>
          </ac:grpSpMkLst>
        </pc:grpChg>
      </pc:sldChg>
      <pc:sldChg chg="modSp mod ord modAnim">
        <pc:chgData name="Merkle, Cat" userId="a9581f9e-37bc-4cc6-a5d4-8f8234d67551" providerId="ADAL" clId="{0D1E8233-2563-4B7B-B1EE-31D53B837B39}" dt="2024-06-20T17:02:14.314" v="9205" actId="13244"/>
        <pc:sldMkLst>
          <pc:docMk/>
          <pc:sldMk cId="3585381457" sldId="4969"/>
        </pc:sldMkLst>
        <pc:spChg chg="ord">
          <ac:chgData name="Merkle, Cat" userId="a9581f9e-37bc-4cc6-a5d4-8f8234d67551" providerId="ADAL" clId="{0D1E8233-2563-4B7B-B1EE-31D53B837B39}" dt="2024-06-20T17:02:14.314" v="9205" actId="13244"/>
          <ac:spMkLst>
            <pc:docMk/>
            <pc:sldMk cId="3585381457" sldId="4969"/>
            <ac:spMk id="4" creationId="{0C45B015-C988-8C2F-DC37-C11CFAF52AE2}"/>
          </ac:spMkLst>
        </pc:spChg>
        <pc:spChg chg="mod ord">
          <ac:chgData name="Merkle, Cat" userId="a9581f9e-37bc-4cc6-a5d4-8f8234d67551" providerId="ADAL" clId="{0D1E8233-2563-4B7B-B1EE-31D53B837B39}" dt="2024-06-20T17:02:07.118" v="9203" actId="13244"/>
          <ac:spMkLst>
            <pc:docMk/>
            <pc:sldMk cId="3585381457" sldId="4969"/>
            <ac:spMk id="5" creationId="{E68336BA-5FEE-566C-E33C-136D95BBA872}"/>
          </ac:spMkLst>
        </pc:spChg>
        <pc:spChg chg="ord">
          <ac:chgData name="Merkle, Cat" userId="a9581f9e-37bc-4cc6-a5d4-8f8234d67551" providerId="ADAL" clId="{0D1E8233-2563-4B7B-B1EE-31D53B837B39}" dt="2024-06-20T17:02:12.798" v="9204" actId="13244"/>
          <ac:spMkLst>
            <pc:docMk/>
            <pc:sldMk cId="3585381457" sldId="4969"/>
            <ac:spMk id="6" creationId="{CF2146F4-3242-7535-E5B4-5EAD8A6A2428}"/>
          </ac:spMkLst>
        </pc:spChg>
        <pc:grpChg chg="mod">
          <ac:chgData name="Merkle, Cat" userId="a9581f9e-37bc-4cc6-a5d4-8f8234d67551" providerId="ADAL" clId="{0D1E8233-2563-4B7B-B1EE-31D53B837B39}" dt="2024-06-18T19:46:00.441" v="6370" actId="962"/>
          <ac:grpSpMkLst>
            <pc:docMk/>
            <pc:sldMk cId="3585381457" sldId="4969"/>
            <ac:grpSpMk id="14" creationId="{5A0CA076-0330-7B80-6C17-FA5439D13E44}"/>
          </ac:grpSpMkLst>
        </pc:grpChg>
        <pc:grpChg chg="mod">
          <ac:chgData name="Merkle, Cat" userId="a9581f9e-37bc-4cc6-a5d4-8f8234d67551" providerId="ADAL" clId="{0D1E8233-2563-4B7B-B1EE-31D53B837B39}" dt="2024-06-18T19:46:14.060" v="6452" actId="962"/>
          <ac:grpSpMkLst>
            <pc:docMk/>
            <pc:sldMk cId="3585381457" sldId="4969"/>
            <ac:grpSpMk id="30" creationId="{2FC7A718-5C72-460C-EF59-8FAAFC4B43BD}"/>
          </ac:grpSpMkLst>
        </pc:grpChg>
        <pc:grpChg chg="mod">
          <ac:chgData name="Merkle, Cat" userId="a9581f9e-37bc-4cc6-a5d4-8f8234d67551" providerId="ADAL" clId="{0D1E8233-2563-4B7B-B1EE-31D53B837B39}" dt="2024-06-18T19:46:24.099" v="6516" actId="962"/>
          <ac:grpSpMkLst>
            <pc:docMk/>
            <pc:sldMk cId="3585381457" sldId="4969"/>
            <ac:grpSpMk id="31" creationId="{808B6397-179A-A9C6-D823-7B371121E895}"/>
          </ac:grpSpMkLst>
        </pc:grpChg>
      </pc:sldChg>
      <pc:sldChg chg="modSp mod modAnim modNotes modNotesTx">
        <pc:chgData name="Merkle, Cat" userId="a9581f9e-37bc-4cc6-a5d4-8f8234d67551" providerId="ADAL" clId="{0D1E8233-2563-4B7B-B1EE-31D53B837B39}" dt="2024-06-20T17:02:24.342" v="9206" actId="13244"/>
        <pc:sldMkLst>
          <pc:docMk/>
          <pc:sldMk cId="2276697457" sldId="4970"/>
        </pc:sldMkLst>
        <pc:spChg chg="ord">
          <ac:chgData name="Merkle, Cat" userId="a9581f9e-37bc-4cc6-a5d4-8f8234d67551" providerId="ADAL" clId="{0D1E8233-2563-4B7B-B1EE-31D53B837B39}" dt="2024-06-20T17:02:24.342" v="9206" actId="13244"/>
          <ac:spMkLst>
            <pc:docMk/>
            <pc:sldMk cId="2276697457" sldId="4970"/>
            <ac:spMk id="4" creationId="{9D76F028-CEBB-57FF-6225-1523B4C646C3}"/>
          </ac:spMkLst>
        </pc:spChg>
        <pc:spChg chg="mod">
          <ac:chgData name="Merkle, Cat" userId="a9581f9e-37bc-4cc6-a5d4-8f8234d67551" providerId="ADAL" clId="{0D1E8233-2563-4B7B-B1EE-31D53B837B39}" dt="2024-06-18T19:46:42.282" v="6522" actId="962"/>
          <ac:spMkLst>
            <pc:docMk/>
            <pc:sldMk cId="2276697457" sldId="4970"/>
            <ac:spMk id="10" creationId="{AC5048FA-AE9C-4427-851A-149618953A23}"/>
          </ac:spMkLst>
        </pc:spChg>
        <pc:grpChg chg="mod">
          <ac:chgData name="Merkle, Cat" userId="a9581f9e-37bc-4cc6-a5d4-8f8234d67551" providerId="ADAL" clId="{0D1E8233-2563-4B7B-B1EE-31D53B837B39}" dt="2024-06-18T19:46:32.067" v="6518" actId="962"/>
          <ac:grpSpMkLst>
            <pc:docMk/>
            <pc:sldMk cId="2276697457" sldId="4970"/>
            <ac:grpSpMk id="15" creationId="{FEDDA111-678E-0594-7915-04CA717B933F}"/>
          </ac:grpSpMkLst>
        </pc:grpChg>
        <pc:grpChg chg="mod">
          <ac:chgData name="Merkle, Cat" userId="a9581f9e-37bc-4cc6-a5d4-8f8234d67551" providerId="ADAL" clId="{0D1E8233-2563-4B7B-B1EE-31D53B837B39}" dt="2024-06-18T19:46:37.995" v="6520" actId="962"/>
          <ac:grpSpMkLst>
            <pc:docMk/>
            <pc:sldMk cId="2276697457" sldId="4970"/>
            <ac:grpSpMk id="19" creationId="{14187AD4-CDB2-2E57-293B-86951652C5DC}"/>
          </ac:grpSpMkLst>
        </pc:grpChg>
        <pc:grpChg chg="mod">
          <ac:chgData name="Merkle, Cat" userId="a9581f9e-37bc-4cc6-a5d4-8f8234d67551" providerId="ADAL" clId="{0D1E8233-2563-4B7B-B1EE-31D53B837B39}" dt="2024-06-18T19:46:46.651" v="6524" actId="962"/>
          <ac:grpSpMkLst>
            <pc:docMk/>
            <pc:sldMk cId="2276697457" sldId="4970"/>
            <ac:grpSpMk id="22" creationId="{0EE4FACF-B89B-96C1-7210-04C149BB42FA}"/>
          </ac:grpSpMkLst>
        </pc:grpChg>
      </pc:sldChg>
      <pc:sldChg chg="delSp modSp mod">
        <pc:chgData name="Merkle, Cat" userId="a9581f9e-37bc-4cc6-a5d4-8f8234d67551" providerId="ADAL" clId="{0D1E8233-2563-4B7B-B1EE-31D53B837B39}" dt="2024-06-20T16:33:45.053" v="9013" actId="13244"/>
        <pc:sldMkLst>
          <pc:docMk/>
          <pc:sldMk cId="834014608" sldId="4971"/>
        </pc:sldMkLst>
        <pc:spChg chg="ord">
          <ac:chgData name="Merkle, Cat" userId="a9581f9e-37bc-4cc6-a5d4-8f8234d67551" providerId="ADAL" clId="{0D1E8233-2563-4B7B-B1EE-31D53B837B39}" dt="2024-06-20T16:33:42.399" v="9012" actId="13244"/>
          <ac:spMkLst>
            <pc:docMk/>
            <pc:sldMk cId="834014608" sldId="4971"/>
            <ac:spMk id="4" creationId="{973B3B3C-B733-D74F-848B-6234EE85D54F}"/>
          </ac:spMkLst>
        </pc:spChg>
        <pc:spChg chg="del mod">
          <ac:chgData name="Merkle, Cat" userId="a9581f9e-37bc-4cc6-a5d4-8f8234d67551" providerId="ADAL" clId="{0D1E8233-2563-4B7B-B1EE-31D53B837B39}" dt="2024-06-18T19:06:06.206" v="686" actId="478"/>
          <ac:spMkLst>
            <pc:docMk/>
            <pc:sldMk cId="834014608" sldId="4971"/>
            <ac:spMk id="9" creationId="{51BAA935-78A0-BE4E-AE7E-FCC58FB450C3}"/>
          </ac:spMkLst>
        </pc:spChg>
        <pc:picChg chg="mod ord">
          <ac:chgData name="Merkle, Cat" userId="a9581f9e-37bc-4cc6-a5d4-8f8234d67551" providerId="ADAL" clId="{0D1E8233-2563-4B7B-B1EE-31D53B837B39}" dt="2024-06-20T16:33:45.053" v="9013" actId="13244"/>
          <ac:picMkLst>
            <pc:docMk/>
            <pc:sldMk cId="834014608" sldId="4971"/>
            <ac:picMk id="17" creationId="{4F0E45B3-A016-114E-8B37-05BCBCAD0FE7}"/>
          </ac:picMkLst>
        </pc:picChg>
      </pc:sldChg>
      <pc:sldChg chg="modAnim">
        <pc:chgData name="Merkle, Cat" userId="a9581f9e-37bc-4cc6-a5d4-8f8234d67551" providerId="ADAL" clId="{0D1E8233-2563-4B7B-B1EE-31D53B837B39}" dt="2024-06-18T16:28:34.427" v="284"/>
        <pc:sldMkLst>
          <pc:docMk/>
          <pc:sldMk cId="4005906076" sldId="4972"/>
        </pc:sldMkLst>
      </pc:sldChg>
      <pc:sldChg chg="modSp mod modNotes modNotesTx">
        <pc:chgData name="Merkle, Cat" userId="a9581f9e-37bc-4cc6-a5d4-8f8234d67551" providerId="ADAL" clId="{0D1E8233-2563-4B7B-B1EE-31D53B837B39}" dt="2024-06-20T16:48:40.586" v="9135" actId="13244"/>
        <pc:sldMkLst>
          <pc:docMk/>
          <pc:sldMk cId="3551700830" sldId="4973"/>
        </pc:sldMkLst>
        <pc:spChg chg="mod ord">
          <ac:chgData name="Merkle, Cat" userId="a9581f9e-37bc-4cc6-a5d4-8f8234d67551" providerId="ADAL" clId="{0D1E8233-2563-4B7B-B1EE-31D53B837B39}" dt="2024-06-20T16:48:37.576" v="9134" actId="13244"/>
          <ac:spMkLst>
            <pc:docMk/>
            <pc:sldMk cId="3551700830" sldId="4973"/>
            <ac:spMk id="2" creationId="{5E933512-97D9-45AA-8E7A-229CE25B121B}"/>
          </ac:spMkLst>
        </pc:spChg>
        <pc:spChg chg="ord">
          <ac:chgData name="Merkle, Cat" userId="a9581f9e-37bc-4cc6-a5d4-8f8234d67551" providerId="ADAL" clId="{0D1E8233-2563-4B7B-B1EE-31D53B837B39}" dt="2024-06-20T16:48:40.586" v="9135" actId="13244"/>
          <ac:spMkLst>
            <pc:docMk/>
            <pc:sldMk cId="3551700830" sldId="4973"/>
            <ac:spMk id="3" creationId="{2D67419E-C83F-FB8E-064D-54BB94ADB09A}"/>
          </ac:spMkLst>
        </pc:spChg>
        <pc:picChg chg="mod">
          <ac:chgData name="Merkle, Cat" userId="a9581f9e-37bc-4cc6-a5d4-8f8234d67551" providerId="ADAL" clId="{0D1E8233-2563-4B7B-B1EE-31D53B837B39}" dt="2024-06-18T19:52:54.208" v="7835" actId="962"/>
          <ac:picMkLst>
            <pc:docMk/>
            <pc:sldMk cId="3551700830" sldId="4973"/>
            <ac:picMk id="25" creationId="{40618263-E3BA-199F-CF3C-018CC5D30E95}"/>
          </ac:picMkLst>
        </pc:picChg>
      </pc:sldChg>
      <pc:sldChg chg="ord">
        <pc:chgData name="Merkle, Cat" userId="a9581f9e-37bc-4cc6-a5d4-8f8234d67551" providerId="ADAL" clId="{0D1E8233-2563-4B7B-B1EE-31D53B837B39}" dt="2024-06-18T16:25:17.310" v="225"/>
        <pc:sldMkLst>
          <pc:docMk/>
          <pc:sldMk cId="2678524449" sldId="4974"/>
        </pc:sldMkLst>
      </pc:sldChg>
      <pc:sldChg chg="modSp mod modAnim modNotes modNotesTx">
        <pc:chgData name="Merkle, Cat" userId="a9581f9e-37bc-4cc6-a5d4-8f8234d67551" providerId="ADAL" clId="{0D1E8233-2563-4B7B-B1EE-31D53B837B39}" dt="2024-06-20T16:46:06.469" v="9110" actId="13244"/>
        <pc:sldMkLst>
          <pc:docMk/>
          <pc:sldMk cId="2379593988" sldId="4975"/>
        </pc:sldMkLst>
        <pc:spChg chg="ord">
          <ac:chgData name="Merkle, Cat" userId="a9581f9e-37bc-4cc6-a5d4-8f8234d67551" providerId="ADAL" clId="{0D1E8233-2563-4B7B-B1EE-31D53B837B39}" dt="2024-06-20T16:46:06.469" v="9110" actId="13244"/>
          <ac:spMkLst>
            <pc:docMk/>
            <pc:sldMk cId="2379593988" sldId="4975"/>
            <ac:spMk id="11" creationId="{FC6F2A3B-BBE2-C138-1F61-2A861D5ADAFA}"/>
          </ac:spMkLst>
        </pc:spChg>
        <pc:picChg chg="mod">
          <ac:chgData name="Merkle, Cat" userId="a9581f9e-37bc-4cc6-a5d4-8f8234d67551" providerId="ADAL" clId="{0D1E8233-2563-4B7B-B1EE-31D53B837B39}" dt="2024-06-18T19:51:48.738" v="7748" actId="962"/>
          <ac:picMkLst>
            <pc:docMk/>
            <pc:sldMk cId="2379593988" sldId="4975"/>
            <ac:picMk id="6" creationId="{89660F3B-1F31-E271-8185-0F91F7333E0C}"/>
          </ac:picMkLst>
        </pc:picChg>
        <pc:cxnChg chg="mod">
          <ac:chgData name="Merkle, Cat" userId="a9581f9e-37bc-4cc6-a5d4-8f8234d67551" providerId="ADAL" clId="{0D1E8233-2563-4B7B-B1EE-31D53B837B39}" dt="2024-06-18T19:31:00.953" v="3322" actId="962"/>
          <ac:cxnSpMkLst>
            <pc:docMk/>
            <pc:sldMk cId="2379593988" sldId="4975"/>
            <ac:cxnSpMk id="7" creationId="{1B6B27A5-B302-D82B-0AC9-C24E5EA435C6}"/>
          </ac:cxnSpMkLst>
        </pc:cxnChg>
        <pc:cxnChg chg="mod">
          <ac:chgData name="Merkle, Cat" userId="a9581f9e-37bc-4cc6-a5d4-8f8234d67551" providerId="ADAL" clId="{0D1E8233-2563-4B7B-B1EE-31D53B837B39}" dt="2024-06-18T19:31:02.953" v="3323" actId="962"/>
          <ac:cxnSpMkLst>
            <pc:docMk/>
            <pc:sldMk cId="2379593988" sldId="4975"/>
            <ac:cxnSpMk id="8" creationId="{C6DC1998-FFD3-4D19-9B3A-73AEAE2477A1}"/>
          </ac:cxnSpMkLst>
        </pc:cxnChg>
        <pc:cxnChg chg="mod">
          <ac:chgData name="Merkle, Cat" userId="a9581f9e-37bc-4cc6-a5d4-8f8234d67551" providerId="ADAL" clId="{0D1E8233-2563-4B7B-B1EE-31D53B837B39}" dt="2024-06-18T19:31:05.034" v="3324" actId="962"/>
          <ac:cxnSpMkLst>
            <pc:docMk/>
            <pc:sldMk cId="2379593988" sldId="4975"/>
            <ac:cxnSpMk id="10" creationId="{E7DDA1C8-7F15-51D9-9FA2-4062FD2DD6DE}"/>
          </ac:cxnSpMkLst>
        </pc:cxnChg>
      </pc:sldChg>
      <pc:sldChg chg="modSp mod modAnim">
        <pc:chgData name="Merkle, Cat" userId="a9581f9e-37bc-4cc6-a5d4-8f8234d67551" providerId="ADAL" clId="{0D1E8233-2563-4B7B-B1EE-31D53B837B39}" dt="2024-06-20T16:53:30.362" v="9147" actId="13244"/>
        <pc:sldMkLst>
          <pc:docMk/>
          <pc:sldMk cId="2495070648" sldId="4977"/>
        </pc:sldMkLst>
        <pc:picChg chg="mod ord">
          <ac:chgData name="Merkle, Cat" userId="a9581f9e-37bc-4cc6-a5d4-8f8234d67551" providerId="ADAL" clId="{0D1E8233-2563-4B7B-B1EE-31D53B837B39}" dt="2024-06-20T16:53:30.362" v="9147" actId="13244"/>
          <ac:picMkLst>
            <pc:docMk/>
            <pc:sldMk cId="2495070648" sldId="4977"/>
            <ac:picMk id="4" creationId="{B9280194-B7E8-7F09-4A7F-F15F1DE22AEE}"/>
          </ac:picMkLst>
        </pc:picChg>
      </pc:sldChg>
      <pc:sldChg chg="modSp mod">
        <pc:chgData name="Merkle, Cat" userId="a9581f9e-37bc-4cc6-a5d4-8f8234d67551" providerId="ADAL" clId="{0D1E8233-2563-4B7B-B1EE-31D53B837B39}" dt="2024-06-18T19:53:15.600" v="7843" actId="962"/>
        <pc:sldMkLst>
          <pc:docMk/>
          <pc:sldMk cId="2209801045" sldId="4978"/>
        </pc:sldMkLst>
        <pc:spChg chg="mod">
          <ac:chgData name="Merkle, Cat" userId="a9581f9e-37bc-4cc6-a5d4-8f8234d67551" providerId="ADAL" clId="{0D1E8233-2563-4B7B-B1EE-31D53B837B39}" dt="2024-06-18T19:34:17.673" v="3796" actId="962"/>
          <ac:spMkLst>
            <pc:docMk/>
            <pc:sldMk cId="2209801045" sldId="4978"/>
            <ac:spMk id="7" creationId="{6A84216B-ED8D-333F-EC2B-DCC1075363E6}"/>
          </ac:spMkLst>
        </pc:spChg>
        <pc:picChg chg="mod">
          <ac:chgData name="Merkle, Cat" userId="a9581f9e-37bc-4cc6-a5d4-8f8234d67551" providerId="ADAL" clId="{0D1E8233-2563-4B7B-B1EE-31D53B837B39}" dt="2024-06-18T19:53:15.600" v="7843" actId="962"/>
          <ac:picMkLst>
            <pc:docMk/>
            <pc:sldMk cId="2209801045" sldId="4978"/>
            <ac:picMk id="5" creationId="{D2637DAB-E728-0895-1573-A1336A75A54C}"/>
          </ac:picMkLst>
        </pc:picChg>
      </pc:sldChg>
      <pc:sldChg chg="modSp del mod modNotes modNotesTx">
        <pc:chgData name="Merkle, Cat" userId="a9581f9e-37bc-4cc6-a5d4-8f8234d67551" providerId="ADAL" clId="{0D1E8233-2563-4B7B-B1EE-31D53B837B39}" dt="2024-06-18T19:16:47.897" v="1775" actId="47"/>
        <pc:sldMkLst>
          <pc:docMk/>
          <pc:sldMk cId="3493138636" sldId="4979"/>
        </pc:sldMkLst>
        <pc:spChg chg="mod">
          <ac:chgData name="Merkle, Cat" userId="a9581f9e-37bc-4cc6-a5d4-8f8234d67551" providerId="ADAL" clId="{0D1E8233-2563-4B7B-B1EE-31D53B837B39}" dt="2024-06-18T16:35:56.233" v="461" actId="20577"/>
          <ac:spMkLst>
            <pc:docMk/>
            <pc:sldMk cId="3493138636" sldId="4979"/>
            <ac:spMk id="2" creationId="{1E43B487-A4B9-9AB6-0220-AB3DC4DB276B}"/>
          </ac:spMkLst>
        </pc:spChg>
      </pc:sldChg>
      <pc:sldChg chg="modSp mod modAnim">
        <pc:chgData name="Merkle, Cat" userId="a9581f9e-37bc-4cc6-a5d4-8f8234d67551" providerId="ADAL" clId="{0D1E8233-2563-4B7B-B1EE-31D53B837B39}" dt="2024-06-20T17:01:12.393" v="9201" actId="13244"/>
        <pc:sldMkLst>
          <pc:docMk/>
          <pc:sldMk cId="3322878861" sldId="4980"/>
        </pc:sldMkLst>
        <pc:spChg chg="ord">
          <ac:chgData name="Merkle, Cat" userId="a9581f9e-37bc-4cc6-a5d4-8f8234d67551" providerId="ADAL" clId="{0D1E8233-2563-4B7B-B1EE-31D53B837B39}" dt="2024-06-20T17:01:12.393" v="9201" actId="13244"/>
          <ac:spMkLst>
            <pc:docMk/>
            <pc:sldMk cId="3322878861" sldId="4980"/>
            <ac:spMk id="4" creationId="{0C45B015-C988-8C2F-DC37-C11CFAF52AE2}"/>
          </ac:spMkLst>
        </pc:spChg>
        <pc:spChg chg="mod ord">
          <ac:chgData name="Merkle, Cat" userId="a9581f9e-37bc-4cc6-a5d4-8f8234d67551" providerId="ADAL" clId="{0D1E8233-2563-4B7B-B1EE-31D53B837B39}" dt="2024-06-20T17:01:06.119" v="9200" actId="13244"/>
          <ac:spMkLst>
            <pc:docMk/>
            <pc:sldMk cId="3322878861" sldId="4980"/>
            <ac:spMk id="5" creationId="{E68336BA-5FEE-566C-E33C-136D95BBA872}"/>
          </ac:spMkLst>
        </pc:spChg>
        <pc:grpChg chg="mod">
          <ac:chgData name="Merkle, Cat" userId="a9581f9e-37bc-4cc6-a5d4-8f8234d67551" providerId="ADAL" clId="{0D1E8233-2563-4B7B-B1EE-31D53B837B39}" dt="2024-06-18T19:45:38.826" v="6269" actId="962"/>
          <ac:grpSpMkLst>
            <pc:docMk/>
            <pc:sldMk cId="3322878861" sldId="4980"/>
            <ac:grpSpMk id="14" creationId="{5A0CA076-0330-7B80-6C17-FA5439D13E44}"/>
          </ac:grpSpMkLst>
        </pc:grpChg>
        <pc:grpChg chg="mod">
          <ac:chgData name="Merkle, Cat" userId="a9581f9e-37bc-4cc6-a5d4-8f8234d67551" providerId="ADAL" clId="{0D1E8233-2563-4B7B-B1EE-31D53B837B39}" dt="2024-06-18T19:45:51.047" v="6367" actId="962"/>
          <ac:grpSpMkLst>
            <pc:docMk/>
            <pc:sldMk cId="3322878861" sldId="4980"/>
            <ac:grpSpMk id="30" creationId="{2FC7A718-5C72-460C-EF59-8FAAFC4B43BD}"/>
          </ac:grpSpMkLst>
        </pc:grpChg>
      </pc:sldChg>
      <pc:sldChg chg="delSp modSp mod modAnim">
        <pc:chgData name="Merkle, Cat" userId="a9581f9e-37bc-4cc6-a5d4-8f8234d67551" providerId="ADAL" clId="{0D1E8233-2563-4B7B-B1EE-31D53B837B39}" dt="2024-06-20T16:42:15.028" v="9079" actId="13244"/>
        <pc:sldMkLst>
          <pc:docMk/>
          <pc:sldMk cId="1997800484" sldId="4981"/>
        </pc:sldMkLst>
        <pc:spChg chg="ord">
          <ac:chgData name="Merkle, Cat" userId="a9581f9e-37bc-4cc6-a5d4-8f8234d67551" providerId="ADAL" clId="{0D1E8233-2563-4B7B-B1EE-31D53B837B39}" dt="2024-06-20T16:41:35.552" v="9073" actId="13244"/>
          <ac:spMkLst>
            <pc:docMk/>
            <pc:sldMk cId="1997800484" sldId="4981"/>
            <ac:spMk id="2" creationId="{2C6861A6-0E07-21CC-D690-1F8D5EE40170}"/>
          </ac:spMkLst>
        </pc:spChg>
        <pc:spChg chg="ord">
          <ac:chgData name="Merkle, Cat" userId="a9581f9e-37bc-4cc6-a5d4-8f8234d67551" providerId="ADAL" clId="{0D1E8233-2563-4B7B-B1EE-31D53B837B39}" dt="2024-06-20T16:41:41.240" v="9075" actId="13244"/>
          <ac:spMkLst>
            <pc:docMk/>
            <pc:sldMk cId="1997800484" sldId="4981"/>
            <ac:spMk id="5" creationId="{78F9DA46-C32F-CC57-D920-07D9D40B8803}"/>
          </ac:spMkLst>
        </pc:spChg>
        <pc:spChg chg="ord">
          <ac:chgData name="Merkle, Cat" userId="a9581f9e-37bc-4cc6-a5d4-8f8234d67551" providerId="ADAL" clId="{0D1E8233-2563-4B7B-B1EE-31D53B837B39}" dt="2024-06-20T16:41:39.657" v="9074" actId="13244"/>
          <ac:spMkLst>
            <pc:docMk/>
            <pc:sldMk cId="1997800484" sldId="4981"/>
            <ac:spMk id="10" creationId="{95594501-9520-9E9B-0FF2-69CF43B69F90}"/>
          </ac:spMkLst>
        </pc:spChg>
        <pc:spChg chg="ord">
          <ac:chgData name="Merkle, Cat" userId="a9581f9e-37bc-4cc6-a5d4-8f8234d67551" providerId="ADAL" clId="{0D1E8233-2563-4B7B-B1EE-31D53B837B39}" dt="2024-06-20T16:41:43.927" v="9076" actId="13244"/>
          <ac:spMkLst>
            <pc:docMk/>
            <pc:sldMk cId="1997800484" sldId="4981"/>
            <ac:spMk id="12" creationId="{DBC213DF-641C-887B-8E3A-95AE2B99F87B}"/>
          </ac:spMkLst>
        </pc:spChg>
        <pc:spChg chg="ord">
          <ac:chgData name="Merkle, Cat" userId="a9581f9e-37bc-4cc6-a5d4-8f8234d67551" providerId="ADAL" clId="{0D1E8233-2563-4B7B-B1EE-31D53B837B39}" dt="2024-06-20T16:42:15.028" v="9079" actId="13244"/>
          <ac:spMkLst>
            <pc:docMk/>
            <pc:sldMk cId="1997800484" sldId="4981"/>
            <ac:spMk id="14" creationId="{AF89A717-A6B4-9382-5A07-7FDF842D8413}"/>
          </ac:spMkLst>
        </pc:spChg>
        <pc:spChg chg="ord">
          <ac:chgData name="Merkle, Cat" userId="a9581f9e-37bc-4cc6-a5d4-8f8234d67551" providerId="ADAL" clId="{0D1E8233-2563-4B7B-B1EE-31D53B837B39}" dt="2024-06-20T16:41:52.891" v="9077" actId="13244"/>
          <ac:spMkLst>
            <pc:docMk/>
            <pc:sldMk cId="1997800484" sldId="4981"/>
            <ac:spMk id="16" creationId="{6F4D82C1-D11C-0B4F-A650-AE2EBE47CC10}"/>
          </ac:spMkLst>
        </pc:spChg>
        <pc:spChg chg="del mod">
          <ac:chgData name="Merkle, Cat" userId="a9581f9e-37bc-4cc6-a5d4-8f8234d67551" providerId="ADAL" clId="{0D1E8233-2563-4B7B-B1EE-31D53B837B39}" dt="2024-06-18T19:19:14.691" v="1998" actId="478"/>
          <ac:spMkLst>
            <pc:docMk/>
            <pc:sldMk cId="1997800484" sldId="4981"/>
            <ac:spMk id="17" creationId="{31200D5A-1CFE-33CB-93E2-96F743BE9F06}"/>
          </ac:spMkLst>
        </pc:spChg>
      </pc:sldChg>
      <pc:sldChg chg="modSp mod">
        <pc:chgData name="Merkle, Cat" userId="a9581f9e-37bc-4cc6-a5d4-8f8234d67551" providerId="ADAL" clId="{0D1E8233-2563-4B7B-B1EE-31D53B837B39}" dt="2024-06-20T16:35:17.018" v="9025" actId="13244"/>
        <pc:sldMkLst>
          <pc:docMk/>
          <pc:sldMk cId="3090351091" sldId="4982"/>
        </pc:sldMkLst>
        <pc:spChg chg="ord">
          <ac:chgData name="Merkle, Cat" userId="a9581f9e-37bc-4cc6-a5d4-8f8234d67551" providerId="ADAL" clId="{0D1E8233-2563-4B7B-B1EE-31D53B837B39}" dt="2024-06-20T16:35:17.018" v="9025" actId="13244"/>
          <ac:spMkLst>
            <pc:docMk/>
            <pc:sldMk cId="3090351091" sldId="4982"/>
            <ac:spMk id="4" creationId="{68C35D0A-1617-0DBC-0891-514D47D38B96}"/>
          </ac:spMkLst>
        </pc:spChg>
      </pc:sldChg>
      <pc:sldChg chg="modSp mod modAnim modNotes modNotesTx">
        <pc:chgData name="Merkle, Cat" userId="a9581f9e-37bc-4cc6-a5d4-8f8234d67551" providerId="ADAL" clId="{0D1E8233-2563-4B7B-B1EE-31D53B837B39}" dt="2024-06-18T19:55:50.236" v="8647" actId="962"/>
        <pc:sldMkLst>
          <pc:docMk/>
          <pc:sldMk cId="1847664392" sldId="4984"/>
        </pc:sldMkLst>
        <pc:picChg chg="mod">
          <ac:chgData name="Merkle, Cat" userId="a9581f9e-37bc-4cc6-a5d4-8f8234d67551" providerId="ADAL" clId="{0D1E8233-2563-4B7B-B1EE-31D53B837B39}" dt="2024-06-18T19:55:50.236" v="8647" actId="962"/>
          <ac:picMkLst>
            <pc:docMk/>
            <pc:sldMk cId="1847664392" sldId="4984"/>
            <ac:picMk id="9" creationId="{065DD2EC-8E31-7A66-7F4F-AF8235A86CAD}"/>
          </ac:picMkLst>
        </pc:picChg>
      </pc:sldChg>
      <pc:sldChg chg="modSp mod modAnim">
        <pc:chgData name="Merkle, Cat" userId="a9581f9e-37bc-4cc6-a5d4-8f8234d67551" providerId="ADAL" clId="{0D1E8233-2563-4B7B-B1EE-31D53B837B39}" dt="2024-06-20T16:41:28.378" v="9072" actId="13244"/>
        <pc:sldMkLst>
          <pc:docMk/>
          <pc:sldMk cId="3377028878" sldId="4986"/>
        </pc:sldMkLst>
        <pc:spChg chg="ord">
          <ac:chgData name="Merkle, Cat" userId="a9581f9e-37bc-4cc6-a5d4-8f8234d67551" providerId="ADAL" clId="{0D1E8233-2563-4B7B-B1EE-31D53B837B39}" dt="2024-06-20T16:41:27.289" v="9071" actId="13244"/>
          <ac:spMkLst>
            <pc:docMk/>
            <pc:sldMk cId="3377028878" sldId="4986"/>
            <ac:spMk id="4" creationId="{85E6CC36-6D44-B31F-566A-B65AEBA63DE3}"/>
          </ac:spMkLst>
        </pc:spChg>
        <pc:spChg chg="ord">
          <ac:chgData name="Merkle, Cat" userId="a9581f9e-37bc-4cc6-a5d4-8f8234d67551" providerId="ADAL" clId="{0D1E8233-2563-4B7B-B1EE-31D53B837B39}" dt="2024-06-20T16:41:28.378" v="9072" actId="13244"/>
          <ac:spMkLst>
            <pc:docMk/>
            <pc:sldMk cId="3377028878" sldId="4986"/>
            <ac:spMk id="5" creationId="{EE6882BB-8910-DD31-32A6-145FB49BC4D0}"/>
          </ac:spMkLst>
        </pc:spChg>
      </pc:sldChg>
      <pc:sldChg chg="modSp mod modAnim">
        <pc:chgData name="Merkle, Cat" userId="a9581f9e-37bc-4cc6-a5d4-8f8234d67551" providerId="ADAL" clId="{0D1E8233-2563-4B7B-B1EE-31D53B837B39}" dt="2024-06-20T16:42:58.555" v="9081" actId="13244"/>
        <pc:sldMkLst>
          <pc:docMk/>
          <pc:sldMk cId="4176520054" sldId="4987"/>
        </pc:sldMkLst>
        <pc:spChg chg="ord">
          <ac:chgData name="Merkle, Cat" userId="a9581f9e-37bc-4cc6-a5d4-8f8234d67551" providerId="ADAL" clId="{0D1E8233-2563-4B7B-B1EE-31D53B837B39}" dt="2024-06-20T16:42:58.555" v="9081" actId="13244"/>
          <ac:spMkLst>
            <pc:docMk/>
            <pc:sldMk cId="4176520054" sldId="4987"/>
            <ac:spMk id="4" creationId="{D5E24789-671B-E62D-3978-77040D05956B}"/>
          </ac:spMkLst>
        </pc:spChg>
        <pc:spChg chg="ord">
          <ac:chgData name="Merkle, Cat" userId="a9581f9e-37bc-4cc6-a5d4-8f8234d67551" providerId="ADAL" clId="{0D1E8233-2563-4B7B-B1EE-31D53B837B39}" dt="2024-06-20T16:42:38.530" v="9080" actId="13244"/>
          <ac:spMkLst>
            <pc:docMk/>
            <pc:sldMk cId="4176520054" sldId="4987"/>
            <ac:spMk id="5" creationId="{78F9DA46-C32F-CC57-D920-07D9D40B8803}"/>
          </ac:spMkLst>
        </pc:spChg>
        <pc:picChg chg="mod">
          <ac:chgData name="Merkle, Cat" userId="a9581f9e-37bc-4cc6-a5d4-8f8234d67551" providerId="ADAL" clId="{0D1E8233-2563-4B7B-B1EE-31D53B837B39}" dt="2024-06-18T19:50:20.702" v="7302" actId="962"/>
          <ac:picMkLst>
            <pc:docMk/>
            <pc:sldMk cId="4176520054" sldId="4987"/>
            <ac:picMk id="22" creationId="{DB727061-E79C-6009-77FE-65B758C42295}"/>
          </ac:picMkLst>
        </pc:picChg>
      </pc:sldChg>
      <pc:sldChg chg="modSp add del mod">
        <pc:chgData name="Merkle, Cat" userId="a9581f9e-37bc-4cc6-a5d4-8f8234d67551" providerId="ADAL" clId="{0D1E8233-2563-4B7B-B1EE-31D53B837B39}" dt="2024-06-20T16:36:56.830" v="9039" actId="47"/>
        <pc:sldMkLst>
          <pc:docMk/>
          <pc:sldMk cId="3001061956" sldId="4988"/>
        </pc:sldMkLst>
        <pc:spChg chg="mod">
          <ac:chgData name="Merkle, Cat" userId="a9581f9e-37bc-4cc6-a5d4-8f8234d67551" providerId="ADAL" clId="{0D1E8233-2563-4B7B-B1EE-31D53B837B39}" dt="2024-06-18T19:16:06.580" v="1767"/>
          <ac:spMkLst>
            <pc:docMk/>
            <pc:sldMk cId="3001061956" sldId="4988"/>
            <ac:spMk id="2" creationId="{1E43B487-A4B9-9AB6-0220-AB3DC4DB276B}"/>
          </ac:spMkLst>
        </pc:spChg>
      </pc:sldChg>
      <pc:sldChg chg="modSp add del mod">
        <pc:chgData name="Merkle, Cat" userId="a9581f9e-37bc-4cc6-a5d4-8f8234d67551" providerId="ADAL" clId="{0D1E8233-2563-4B7B-B1EE-31D53B837B39}" dt="2024-06-18T19:40:56.694" v="5189" actId="47"/>
        <pc:sldMkLst>
          <pc:docMk/>
          <pc:sldMk cId="3738612937" sldId="4989"/>
        </pc:sldMkLst>
        <pc:spChg chg="mod">
          <ac:chgData name="Merkle, Cat" userId="a9581f9e-37bc-4cc6-a5d4-8f8234d67551" providerId="ADAL" clId="{0D1E8233-2563-4B7B-B1EE-31D53B837B39}" dt="2024-06-18T19:16:50.371" v="1776"/>
          <ac:spMkLst>
            <pc:docMk/>
            <pc:sldMk cId="3738612937" sldId="4989"/>
            <ac:spMk id="2" creationId="{1E43B487-A4B9-9AB6-0220-AB3DC4DB276B}"/>
          </ac:spMkLst>
        </pc:spChg>
      </pc:sldChg>
      <pc:sldChg chg="add del">
        <pc:chgData name="Merkle, Cat" userId="a9581f9e-37bc-4cc6-a5d4-8f8234d67551" providerId="ADAL" clId="{0D1E8233-2563-4B7B-B1EE-31D53B837B39}" dt="2024-06-18T19:40:41.037" v="5186"/>
        <pc:sldMkLst>
          <pc:docMk/>
          <pc:sldMk cId="1471738741" sldId="4990"/>
        </pc:sldMkLst>
      </pc:sldChg>
      <pc:sldChg chg="addSp delSp modSp add del mod">
        <pc:chgData name="Merkle, Cat" userId="a9581f9e-37bc-4cc6-a5d4-8f8234d67551" providerId="ADAL" clId="{0D1E8233-2563-4B7B-B1EE-31D53B837B39}" dt="2024-06-20T16:37:37.339" v="9050" actId="47"/>
        <pc:sldMkLst>
          <pc:docMk/>
          <pc:sldMk cId="1992286200" sldId="4990"/>
        </pc:sldMkLst>
        <pc:spChg chg="mod">
          <ac:chgData name="Merkle, Cat" userId="a9581f9e-37bc-4cc6-a5d4-8f8234d67551" providerId="ADAL" clId="{0D1E8233-2563-4B7B-B1EE-31D53B837B39}" dt="2024-06-18T19:40:54.996" v="5188"/>
          <ac:spMkLst>
            <pc:docMk/>
            <pc:sldMk cId="1992286200" sldId="4990"/>
            <ac:spMk id="2" creationId="{1E43B487-A4B9-9AB6-0220-AB3DC4DB276B}"/>
          </ac:spMkLst>
        </pc:spChg>
        <pc:spChg chg="add del">
          <ac:chgData name="Merkle, Cat" userId="a9581f9e-37bc-4cc6-a5d4-8f8234d67551" providerId="ADAL" clId="{0D1E8233-2563-4B7B-B1EE-31D53B837B39}" dt="2024-06-20T16:37:16.096" v="9043" actId="22"/>
          <ac:spMkLst>
            <pc:docMk/>
            <pc:sldMk cId="1992286200" sldId="4990"/>
            <ac:spMk id="15" creationId="{B1D394EF-718A-0466-AE5F-E10D2662CB4E}"/>
          </ac:spMkLst>
        </pc:spChg>
        <pc:spChg chg="add del">
          <ac:chgData name="Merkle, Cat" userId="a9581f9e-37bc-4cc6-a5d4-8f8234d67551" providerId="ADAL" clId="{0D1E8233-2563-4B7B-B1EE-31D53B837B39}" dt="2024-06-20T16:37:18.202" v="9045" actId="22"/>
          <ac:spMkLst>
            <pc:docMk/>
            <pc:sldMk cId="1992286200" sldId="4990"/>
            <ac:spMk id="24" creationId="{7A0C4C86-F643-B55C-BEBB-E4B73C08C86E}"/>
          </ac:spMkLst>
        </pc:spChg>
      </pc:sldChg>
      <pc:sldChg chg="modSp add mod">
        <pc:chgData name="Merkle, Cat" userId="a9581f9e-37bc-4cc6-a5d4-8f8234d67551" providerId="ADAL" clId="{0D1E8233-2563-4B7B-B1EE-31D53B837B39}" dt="2024-06-20T16:36:54.805" v="9038"/>
        <pc:sldMkLst>
          <pc:docMk/>
          <pc:sldMk cId="329670045" sldId="4991"/>
        </pc:sldMkLst>
        <pc:spChg chg="mod">
          <ac:chgData name="Merkle, Cat" userId="a9581f9e-37bc-4cc6-a5d4-8f8234d67551" providerId="ADAL" clId="{0D1E8233-2563-4B7B-B1EE-31D53B837B39}" dt="2024-06-20T16:36:54.805" v="9038"/>
          <ac:spMkLst>
            <pc:docMk/>
            <pc:sldMk cId="329670045" sldId="4991"/>
            <ac:spMk id="2" creationId="{1E43B487-A4B9-9AB6-0220-AB3DC4DB276B}"/>
          </ac:spMkLst>
        </pc:spChg>
      </pc:sldChg>
      <pc:sldChg chg="modSp add mod ord">
        <pc:chgData name="Merkle, Cat" userId="a9581f9e-37bc-4cc6-a5d4-8f8234d67551" providerId="ADAL" clId="{0D1E8233-2563-4B7B-B1EE-31D53B837B39}" dt="2024-06-20T16:37:34.958" v="9049"/>
        <pc:sldMkLst>
          <pc:docMk/>
          <pc:sldMk cId="3017111530" sldId="4992"/>
        </pc:sldMkLst>
        <pc:spChg chg="mod">
          <ac:chgData name="Merkle, Cat" userId="a9581f9e-37bc-4cc6-a5d4-8f8234d67551" providerId="ADAL" clId="{0D1E8233-2563-4B7B-B1EE-31D53B837B39}" dt="2024-06-20T16:37:34.958" v="9049"/>
          <ac:spMkLst>
            <pc:docMk/>
            <pc:sldMk cId="3017111530" sldId="4992"/>
            <ac:spMk id="2" creationId="{1E43B487-A4B9-9AB6-0220-AB3DC4DB276B}"/>
          </ac:spMkLst>
        </pc:spChg>
      </pc:sldChg>
      <pc:sldChg chg="add del ord">
        <pc:chgData name="Merkle, Cat" userId="a9581f9e-37bc-4cc6-a5d4-8f8234d67551" providerId="ADAL" clId="{0D1E8233-2563-4B7B-B1EE-31D53B837B39}" dt="2024-06-20T16:37:50.799" v="9054" actId="47"/>
        <pc:sldMkLst>
          <pc:docMk/>
          <pc:sldMk cId="4036014414" sldId="4993"/>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12097669257E-2"/>
          <c:y val="4.8936170212766E-2"/>
          <c:w val="0.88013318534960505"/>
          <c:h val="0.82765957446809502"/>
        </c:manualLayout>
      </c:layout>
      <c:lineChart>
        <c:grouping val="standard"/>
        <c:varyColors val="0"/>
        <c:ser>
          <c:idx val="0"/>
          <c:order val="0"/>
          <c:tx>
            <c:strRef>
              <c:f>Sheet1!$A$2</c:f>
              <c:strCache>
                <c:ptCount val="1"/>
                <c:pt idx="0">
                  <c:v>East</c:v>
                </c:pt>
              </c:strCache>
            </c:strRef>
          </c:tx>
          <c:spPr>
            <a:ln w="25317">
              <a:solidFill>
                <a:srgbClr val="FF0000"/>
              </a:solidFill>
              <a:prstDash val="solid"/>
            </a:ln>
          </c:spPr>
          <c:marker>
            <c:symbol val="circle"/>
            <c:size val="12"/>
            <c:spPr>
              <a:solidFill>
                <a:srgbClr val="FF0000"/>
              </a:solidFill>
              <a:ln>
                <a:solidFill>
                  <a:srgbClr val="FF0000"/>
                </a:solidFill>
                <a:prstDash val="solid"/>
              </a:ln>
            </c:spPr>
          </c:marker>
          <c:cat>
            <c:numRef>
              <c:f>Sheet1!$B$1:$Z$1</c:f>
              <c:numCache>
                <c:formatCode>d\-mmm</c:formatCode>
                <c:ptCount val="25"/>
                <c:pt idx="0">
                  <c:v>45170</c:v>
                </c:pt>
                <c:pt idx="1">
                  <c:v>45182</c:v>
                </c:pt>
                <c:pt idx="2">
                  <c:v>45189</c:v>
                </c:pt>
                <c:pt idx="3">
                  <c:v>45196</c:v>
                </c:pt>
                <c:pt idx="4">
                  <c:v>45206</c:v>
                </c:pt>
                <c:pt idx="5">
                  <c:v>45212</c:v>
                </c:pt>
                <c:pt idx="6">
                  <c:v>45219</c:v>
                </c:pt>
                <c:pt idx="7">
                  <c:v>45226</c:v>
                </c:pt>
                <c:pt idx="8">
                  <c:v>45236</c:v>
                </c:pt>
                <c:pt idx="9">
                  <c:v>45304</c:v>
                </c:pt>
                <c:pt idx="10">
                  <c:v>45320</c:v>
                </c:pt>
                <c:pt idx="11">
                  <c:v>45335</c:v>
                </c:pt>
                <c:pt idx="12">
                  <c:v>45323</c:v>
                </c:pt>
                <c:pt idx="13">
                  <c:v>45364</c:v>
                </c:pt>
                <c:pt idx="14">
                  <c:v>45380</c:v>
                </c:pt>
                <c:pt idx="15">
                  <c:v>45395</c:v>
                </c:pt>
                <c:pt idx="16">
                  <c:v>45411</c:v>
                </c:pt>
                <c:pt idx="17">
                  <c:v>45425</c:v>
                </c:pt>
                <c:pt idx="18">
                  <c:v>45441</c:v>
                </c:pt>
                <c:pt idx="19">
                  <c:v>45456</c:v>
                </c:pt>
                <c:pt idx="20">
                  <c:v>45472</c:v>
                </c:pt>
              </c:numCache>
            </c:numRef>
          </c:cat>
          <c:val>
            <c:numRef>
              <c:f>Sheet1!$B$2:$Z$2</c:f>
              <c:numCache>
                <c:formatCode>General</c:formatCode>
                <c:ptCount val="25"/>
                <c:pt idx="1">
                  <c:v>32</c:v>
                </c:pt>
                <c:pt idx="2">
                  <c:v>37</c:v>
                </c:pt>
                <c:pt idx="3">
                  <c:v>41</c:v>
                </c:pt>
                <c:pt idx="4">
                  <c:v>46</c:v>
                </c:pt>
                <c:pt idx="5">
                  <c:v>43</c:v>
                </c:pt>
                <c:pt idx="6">
                  <c:v>45</c:v>
                </c:pt>
              </c:numCache>
            </c:numRef>
          </c:val>
          <c:smooth val="0"/>
          <c:extLst>
            <c:ext xmlns:c16="http://schemas.microsoft.com/office/drawing/2014/chart" uri="{C3380CC4-5D6E-409C-BE32-E72D297353CC}">
              <c16:uniqueId val="{00000001-FA52-9544-81C6-7391A0BBE485}"/>
            </c:ext>
          </c:extLst>
        </c:ser>
        <c:dLbls>
          <c:showLegendKey val="0"/>
          <c:showVal val="0"/>
          <c:showCatName val="0"/>
          <c:showSerName val="0"/>
          <c:showPercent val="0"/>
          <c:showBubbleSize val="0"/>
        </c:dLbls>
        <c:marker val="1"/>
        <c:smooth val="0"/>
        <c:axId val="454720176"/>
        <c:axId val="454720568"/>
      </c:lineChart>
      <c:dateAx>
        <c:axId val="454720176"/>
        <c:scaling>
          <c:orientation val="minMax"/>
        </c:scaling>
        <c:delete val="0"/>
        <c:axPos val="b"/>
        <c:numFmt formatCode="m/d;@" sourceLinked="0"/>
        <c:majorTickMark val="out"/>
        <c:minorTickMark val="none"/>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0568"/>
        <c:crosses val="autoZero"/>
        <c:auto val="1"/>
        <c:lblOffset val="100"/>
        <c:baseTimeUnit val="days"/>
        <c:majorUnit val="1"/>
        <c:majorTimeUnit val="months"/>
        <c:minorUnit val="7"/>
        <c:minorTimeUnit val="days"/>
      </c:dateAx>
      <c:valAx>
        <c:axId val="454720568"/>
        <c:scaling>
          <c:orientation val="minMax"/>
          <c:max val="140"/>
          <c:min val="0"/>
        </c:scaling>
        <c:delete val="0"/>
        <c:axPos val="l"/>
        <c:numFmt formatCode="General" sourceLinked="1"/>
        <c:majorTickMark val="out"/>
        <c:minorTickMark val="out"/>
        <c:tickLblPos val="nextTo"/>
        <c:spPr>
          <a:ln w="3165">
            <a:solidFill>
              <a:schemeClr val="tx1"/>
            </a:solidFill>
            <a:prstDash val="solid"/>
          </a:ln>
        </c:spPr>
        <c:txPr>
          <a:bodyPr rot="0" vert="horz"/>
          <a:lstStyle/>
          <a:p>
            <a:pPr>
              <a:defRPr sz="1595" b="0" i="0" u="none" strike="noStrike" baseline="0">
                <a:solidFill>
                  <a:schemeClr val="tx1"/>
                </a:solidFill>
                <a:latin typeface="Arial"/>
                <a:ea typeface="Arial"/>
                <a:cs typeface="Arial"/>
              </a:defRPr>
            </a:pPr>
            <a:endParaRPr lang="en-US"/>
          </a:p>
        </c:txPr>
        <c:crossAx val="454720176"/>
        <c:crosses val="autoZero"/>
        <c:crossBetween val="between"/>
        <c:majorUnit val="20"/>
        <c:minorUnit val="10"/>
      </c:valAx>
      <c:spPr>
        <a:noFill/>
        <a:ln w="25317">
          <a:noFill/>
        </a:ln>
      </c:spPr>
    </c:plotArea>
    <c:plotVisOnly val="1"/>
    <c:dispBlanksAs val="span"/>
    <c:showDLblsOverMax val="0"/>
  </c:chart>
  <c:spPr>
    <a:solidFill>
      <a:schemeClr val="bg1"/>
    </a:solid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kokaje?utm_content=creditCopyText&amp;utm_medium=referral&amp;utm_source=unsplash"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unsplash.com/photos/person-holding-turned-on-silver-iphone-5s-displaying-liverpool-rObq1WBp_Ew?utm_content=creditCopyText&amp;utm_medium=referral&amp;utm_source=unsplash" TargetMode="External"/><Relationship Id="rId5" Type="http://schemas.openxmlformats.org/officeDocument/2006/relationships/hyperlink" Target="https://unsplash.com/@gavla?utm_content=creditCopyText&amp;utm_medium=referral&amp;utm_source=unsplash" TargetMode="External"/><Relationship Id="rId4" Type="http://schemas.openxmlformats.org/officeDocument/2006/relationships/hyperlink" Target="https://unsplash.com/photos/silver-and-black-analog-watch-o6iGmlmojHo?utm_content=creditCopyText&amp;utm_medium=referral&amp;utm_source=unsplash"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nsplash.com/@glenncarstenspeters?utm_content=creditCopyText&amp;utm_medium=referral&amp;utm_source=unsplash"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unsplash.com/photos/person-using-macbook-pro-npxXWgQ33ZQ?utm_content=creditCopyText&amp;utm_medium=referral&amp;utm_source=unsplash"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splash.com/@jontyson?utm_content=creditCopyText&amp;utm_medium=referral&amp;utm_source=unsplash"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unsplash.com/photos/a-person-standing-in-the-middle-of-a-street-PXB7yEM5LVs?utm_content=creditCopyText&amp;utm_medium=referral&amp;utm_source=unsplash"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nsplash.com/@kellysikkema?utm_content=creditCopyText&amp;utm_medium=referral&amp;utm_source=unsplash"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unsplash.com/photos/a-person-drawing-a-diagram-on-a-piece-of-paper-lFtttcsx5Vk?utm_content=creditCopyText&amp;utm_medium=referral&amp;utm_source=unsplash"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unsplash.com/@denizen?utm_content=creditCopyText&amp;utm_medium=referral&amp;utm_source=unsplash"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unsplash.com/photos/two-person-riding-vehicle-during-daytime-_c7haaSAcIg?utm_content=creditCopyText&amp;utm_medium=referral&amp;utm_source=unsplash"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unsplash.com/@jontyson?utm_content=creditCopyText&amp;utm_medium=referral&amp;utm_source=unsplash"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unsplash.com/photos/no-sign-2TzSuQZOHe4?utm_content=creditCopyText&amp;utm_medium=referral&amp;utm_source=unsplash"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jontyson?utm_content=creditCopyText&amp;utm_medium=referral&amp;utm_source=unsplash"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nsplash.com/photos/no-sign-2TzSuQZOHe4?utm_content=creditCopyText&amp;utm_medium=referral&amp;utm_source=unsplash"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2066226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3695735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4112833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2602414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158545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3586057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846460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65826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cs typeface="Arial" panose="020B0604020202020204" pitchFamily="34" charset="0"/>
            </a:endParaRPr>
          </a:p>
        </p:txBody>
      </p:sp>
      <p:sp>
        <p:nvSpPr>
          <p:cNvPr id="4" name="Slide Number Placeholder 3"/>
          <p:cNvSpPr>
            <a:spLocks noGrp="1"/>
          </p:cNvSpPr>
          <p:nvPr>
            <p:ph type="sldNum" sz="quarter" idx="10"/>
          </p:nvPr>
        </p:nvSpPr>
        <p:spPr/>
        <p:txBody>
          <a:bodyPr/>
          <a:lstStyle/>
          <a:p>
            <a:fld id="{1BCF944E-AC27-4BEA-9C0A-695BFCE7C965}" type="slidenum">
              <a:rPr lang="en-US" smtClean="0"/>
              <a:pPr/>
              <a:t>25</a:t>
            </a:fld>
            <a:endParaRPr lang="en-US"/>
          </a:p>
        </p:txBody>
      </p:sp>
    </p:spTree>
    <p:extLst>
      <p:ext uri="{BB962C8B-B14F-4D97-AF65-F5344CB8AC3E}">
        <p14:creationId xmlns:p14="http://schemas.microsoft.com/office/powerpoint/2010/main" val="2102119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3378602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200959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1579276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979622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2831397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3592271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2184589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3917462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799364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3069236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2857805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3289390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2234355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553" y="9036542"/>
            <a:ext cx="77996" cy="231784"/>
          </a:xfrm>
        </p:spPr>
        <p:txBody>
          <a:bodyPr/>
          <a:lstStyle/>
          <a:p>
            <a:fld id="{E5D29E6E-E8DF-4607-8176-6E8152442002}" type="slidenum">
              <a:rPr lang="en-US" smtClean="0"/>
              <a:t>3</a:t>
            </a:fld>
            <a:endParaRPr lang="en-US"/>
          </a:p>
        </p:txBody>
      </p:sp>
    </p:spTree>
    <p:extLst>
      <p:ext uri="{BB962C8B-B14F-4D97-AF65-F5344CB8AC3E}">
        <p14:creationId xmlns:p14="http://schemas.microsoft.com/office/powerpoint/2010/main" val="3073391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2356086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1 by </a:t>
            </a:r>
            <a:r>
              <a:rPr lang="en-US" dirty="0">
                <a:hlinkClick r:id="rId3"/>
              </a:rPr>
              <a:t>Antony Freitas</a:t>
            </a:r>
            <a:r>
              <a:rPr lang="en-US" dirty="0"/>
              <a:t> on </a:t>
            </a:r>
            <a:r>
              <a:rPr lang="en-US" dirty="0" err="1">
                <a:hlinkClick r:id="rId4"/>
              </a:rPr>
              <a:t>Unsplash</a:t>
            </a:r>
            <a:r>
              <a:rPr lang="en-US" dirty="0"/>
              <a:t>; Photo 2 is a stock PPT photo; Photo 3 by </a:t>
            </a:r>
            <a:r>
              <a:rPr lang="en-US" dirty="0">
                <a:hlinkClick r:id="rId5"/>
              </a:rPr>
              <a:t>Gavin </a:t>
            </a:r>
            <a:r>
              <a:rPr lang="en-US" dirty="0" err="1">
                <a:hlinkClick r:id="rId5"/>
              </a:rPr>
              <a:t>Allanwood</a:t>
            </a:r>
            <a:r>
              <a:rPr lang="en-US" dirty="0"/>
              <a:t> on </a:t>
            </a:r>
            <a:r>
              <a:rPr lang="en-US" dirty="0" err="1">
                <a:hlinkClick r:id="rId6"/>
              </a:rPr>
              <a:t>Unsplash</a:t>
            </a:r>
            <a:r>
              <a:rPr lang="en-US" dirty="0"/>
              <a:t> </a:t>
            </a:r>
          </a:p>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410638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Glenn Carstens-Peters</a:t>
            </a:r>
            <a:r>
              <a:rPr lang="en-US" dirty="0"/>
              <a:t> on </a:t>
            </a:r>
            <a:r>
              <a:rPr lang="en-US" dirty="0" err="1">
                <a:hlinkClick r:id="rId4"/>
              </a:rPr>
              <a:t>Unsplash</a:t>
            </a:r>
            <a:r>
              <a:rPr lang="en-US" dirty="0"/>
              <a: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574064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Jon Tyson</a:t>
            </a:r>
            <a:r>
              <a:rPr lang="en-US" dirty="0"/>
              <a:t> on </a:t>
            </a:r>
            <a:r>
              <a:rPr lang="en-US" dirty="0" err="1">
                <a:hlinkClick r:id="rId4"/>
              </a:rPr>
              <a:t>Unsplash</a:t>
            </a:r>
            <a:r>
              <a:rPr lang="en-US" dirty="0"/>
              <a:t> </a:t>
            </a:r>
            <a:br>
              <a:rPr lang="en-US" dirty="0">
                <a:effectLst/>
                <a:latin typeface="Times New Roman" panose="02020603050405020304" pitchFamily="18" charset="0"/>
              </a:rPr>
            </a:br>
            <a:endParaRPr lang="en-US" dirty="0">
              <a:effectLst/>
              <a:latin typeface="Times New Roman" panose="02020603050405020304" pitchFamily="18" charset="0"/>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3022986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4127178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Kelly </a:t>
            </a:r>
            <a:r>
              <a:rPr lang="en-US" dirty="0" err="1">
                <a:hlinkClick r:id="rId3"/>
              </a:rPr>
              <a:t>Sikkema</a:t>
            </a:r>
            <a:r>
              <a:rPr lang="en-US" dirty="0"/>
              <a:t> on </a:t>
            </a:r>
            <a:r>
              <a:rPr lang="en-US" dirty="0" err="1">
                <a:hlinkClick r:id="rId4"/>
              </a:rPr>
              <a:t>Unsplash</a:t>
            </a:r>
            <a:r>
              <a:rPr lang="en-US" dirty="0"/>
              <a:t> </a:t>
            </a:r>
            <a:endParaRPr lang="en-US" dirty="0">
              <a:effectLst/>
              <a:latin typeface="Times New Roman" panose="02020603050405020304" pitchFamily="18" charset="0"/>
            </a:endParaRPr>
          </a:p>
          <a:p>
            <a:br>
              <a:rPr lang="en-US" dirty="0">
                <a:effectLst/>
                <a:latin typeface="Times New Roman" panose="02020603050405020304" pitchFamily="18" charset="0"/>
              </a:rPr>
            </a:br>
            <a:endParaRPr lang="en-US" dirty="0">
              <a:effectLst/>
              <a:latin typeface="Times New Roman" panose="02020603050405020304" pitchFamily="18" charset="0"/>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2316596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2301586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173515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4: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75" name="Google Shape;275;p2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09f7694935_0_22: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09f7694935_0_22:notes"/>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209f7694935_0_22:notes"/>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extLst>
      <p:ext uri="{BB962C8B-B14F-4D97-AF65-F5344CB8AC3E}">
        <p14:creationId xmlns:p14="http://schemas.microsoft.com/office/powerpoint/2010/main" val="1642553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 </a:t>
            </a:r>
            <a:endParaRPr lang="en-US" dirty="0"/>
          </a:p>
        </p:txBody>
      </p:sp>
      <p:sp>
        <p:nvSpPr>
          <p:cNvPr id="4" name="Slide Number Placeholder 3"/>
          <p:cNvSpPr>
            <a:spLocks noGrp="1"/>
          </p:cNvSpPr>
          <p:nvPr>
            <p:ph type="sldNum" sz="quarter" idx="5"/>
          </p:nvPr>
        </p:nvSpPr>
        <p:spPr/>
        <p:txBody>
          <a:bodyPr/>
          <a:lstStyle/>
          <a:p>
            <a:fld id="{065F33D5-D664-A64D-AD32-4267BD8E5241}" type="slidenum">
              <a:rPr lang="en-US" smtClean="0"/>
              <a:t>4</a:t>
            </a:fld>
            <a:endParaRPr lang="en-US"/>
          </a:p>
        </p:txBody>
      </p:sp>
    </p:spTree>
    <p:extLst>
      <p:ext uri="{BB962C8B-B14F-4D97-AF65-F5344CB8AC3E}">
        <p14:creationId xmlns:p14="http://schemas.microsoft.com/office/powerpoint/2010/main" val="712151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55</a:t>
            </a:fld>
            <a:endParaRPr lang="en-US"/>
          </a:p>
        </p:txBody>
      </p:sp>
    </p:spTree>
    <p:extLst>
      <p:ext uri="{BB962C8B-B14F-4D97-AF65-F5344CB8AC3E}">
        <p14:creationId xmlns:p14="http://schemas.microsoft.com/office/powerpoint/2010/main" val="1249151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1683058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57</a:t>
            </a:fld>
            <a:endParaRPr lang="en-US"/>
          </a:p>
        </p:txBody>
      </p:sp>
    </p:spTree>
    <p:extLst>
      <p:ext uri="{BB962C8B-B14F-4D97-AF65-F5344CB8AC3E}">
        <p14:creationId xmlns:p14="http://schemas.microsoft.com/office/powerpoint/2010/main" val="22137881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58</a:t>
            </a:fld>
            <a:endParaRPr lang="en-US"/>
          </a:p>
        </p:txBody>
      </p:sp>
    </p:spTree>
    <p:extLst>
      <p:ext uri="{BB962C8B-B14F-4D97-AF65-F5344CB8AC3E}">
        <p14:creationId xmlns:p14="http://schemas.microsoft.com/office/powerpoint/2010/main" val="899656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59</a:t>
            </a:fld>
            <a:endParaRPr lang="en-US"/>
          </a:p>
        </p:txBody>
      </p:sp>
    </p:spTree>
    <p:extLst>
      <p:ext uri="{BB962C8B-B14F-4D97-AF65-F5344CB8AC3E}">
        <p14:creationId xmlns:p14="http://schemas.microsoft.com/office/powerpoint/2010/main" val="1532111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60</a:t>
            </a:fld>
            <a:endParaRPr lang="en-US"/>
          </a:p>
        </p:txBody>
      </p:sp>
    </p:spTree>
    <p:extLst>
      <p:ext uri="{BB962C8B-B14F-4D97-AF65-F5344CB8AC3E}">
        <p14:creationId xmlns:p14="http://schemas.microsoft.com/office/powerpoint/2010/main" val="4167062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61</a:t>
            </a:fld>
            <a:endParaRPr lang="en-US"/>
          </a:p>
        </p:txBody>
      </p:sp>
    </p:spTree>
    <p:extLst>
      <p:ext uri="{BB962C8B-B14F-4D97-AF65-F5344CB8AC3E}">
        <p14:creationId xmlns:p14="http://schemas.microsoft.com/office/powerpoint/2010/main" val="3652507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62</a:t>
            </a:fld>
            <a:endParaRPr lang="en-US"/>
          </a:p>
        </p:txBody>
      </p:sp>
    </p:spTree>
    <p:extLst>
      <p:ext uri="{BB962C8B-B14F-4D97-AF65-F5344CB8AC3E}">
        <p14:creationId xmlns:p14="http://schemas.microsoft.com/office/powerpoint/2010/main" val="1787681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68: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838" name="Google Shape;838;p6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8078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3: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lang="en-US" dirty="0"/>
          </a:p>
        </p:txBody>
      </p:sp>
      <p:sp>
        <p:nvSpPr>
          <p:cNvPr id="432" name="Google Shape;432;p33: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882664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66</a:t>
            </a:fld>
            <a:endParaRPr lang="en-US"/>
          </a:p>
        </p:txBody>
      </p:sp>
    </p:spTree>
    <p:extLst>
      <p:ext uri="{BB962C8B-B14F-4D97-AF65-F5344CB8AC3E}">
        <p14:creationId xmlns:p14="http://schemas.microsoft.com/office/powerpoint/2010/main" val="41801507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1 by </a:t>
            </a:r>
            <a:r>
              <a:rPr lang="en-US" dirty="0" err="1">
                <a:hlinkClick r:id="rId3"/>
              </a:rPr>
              <a:t>Orkun</a:t>
            </a:r>
            <a:r>
              <a:rPr lang="en-US" dirty="0">
                <a:hlinkClick r:id="rId3"/>
              </a:rPr>
              <a:t> </a:t>
            </a:r>
            <a:r>
              <a:rPr lang="en-US" dirty="0" err="1">
                <a:hlinkClick r:id="rId3"/>
              </a:rPr>
              <a:t>Azap</a:t>
            </a:r>
            <a:r>
              <a:rPr lang="en-US" dirty="0"/>
              <a:t> on </a:t>
            </a:r>
            <a:r>
              <a:rPr lang="en-US" dirty="0" err="1">
                <a:hlinkClick r:id="rId4"/>
              </a:rPr>
              <a:t>Unsplash</a:t>
            </a:r>
            <a:endParaRPr lang="en-US" dirty="0"/>
          </a:p>
          <a:p>
            <a:endParaRPr lang="en-US" dirty="0"/>
          </a:p>
          <a:p>
            <a:r>
              <a:rPr lang="en-US" dirty="0"/>
              <a:t>Photo 2 and 3 are stock PPT photos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67</a:t>
            </a:fld>
            <a:endParaRPr lang="en-US"/>
          </a:p>
        </p:txBody>
      </p:sp>
    </p:spTree>
    <p:extLst>
      <p:ext uri="{BB962C8B-B14F-4D97-AF65-F5344CB8AC3E}">
        <p14:creationId xmlns:p14="http://schemas.microsoft.com/office/powerpoint/2010/main" val="1602301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68</a:t>
            </a:fld>
            <a:endParaRPr lang="en-US"/>
          </a:p>
        </p:txBody>
      </p:sp>
    </p:spTree>
    <p:extLst>
      <p:ext uri="{BB962C8B-B14F-4D97-AF65-F5344CB8AC3E}">
        <p14:creationId xmlns:p14="http://schemas.microsoft.com/office/powerpoint/2010/main" val="22124674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5: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5: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228600" lvl="0" indent="0" algn="l" rtl="0">
              <a:lnSpc>
                <a:spcPct val="100000"/>
              </a:lnSpc>
              <a:spcBef>
                <a:spcPts val="0"/>
              </a:spcBef>
              <a:spcAft>
                <a:spcPts val="0"/>
              </a:spcAft>
              <a:buSzPts val="1400"/>
              <a:buFont typeface="Arial"/>
              <a:buNone/>
            </a:pPr>
            <a:br>
              <a:rPr lang="en-US"/>
            </a:br>
            <a:endParaRPr lang="en-US"/>
          </a:p>
        </p:txBody>
      </p:sp>
      <p:sp>
        <p:nvSpPr>
          <p:cNvPr id="454" name="Google Shape;454;p35: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72</a:t>
            </a:fld>
            <a:endParaRPr lang="en-US"/>
          </a:p>
        </p:txBody>
      </p:sp>
    </p:spTree>
    <p:extLst>
      <p:ext uri="{BB962C8B-B14F-4D97-AF65-F5344CB8AC3E}">
        <p14:creationId xmlns:p14="http://schemas.microsoft.com/office/powerpoint/2010/main" val="227919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68: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38" name="Google Shape;838;p6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40227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75</a:t>
            </a:fld>
            <a:endParaRPr lang="en-US"/>
          </a:p>
        </p:txBody>
      </p:sp>
    </p:spTree>
    <p:extLst>
      <p:ext uri="{BB962C8B-B14F-4D97-AF65-F5344CB8AC3E}">
        <p14:creationId xmlns:p14="http://schemas.microsoft.com/office/powerpoint/2010/main" val="3548441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77</a:t>
            </a:fld>
            <a:endParaRPr lang="en-US"/>
          </a:p>
        </p:txBody>
      </p:sp>
    </p:spTree>
    <p:extLst>
      <p:ext uri="{BB962C8B-B14F-4D97-AF65-F5344CB8AC3E}">
        <p14:creationId xmlns:p14="http://schemas.microsoft.com/office/powerpoint/2010/main" val="10266255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t>
            </a:r>
            <a:r>
              <a:rPr lang="en-US">
                <a:hlinkClick r:id="rId3"/>
              </a:rPr>
              <a:t>Jon Tyson</a:t>
            </a:r>
            <a:r>
              <a:rPr lang="en-US"/>
              <a:t> on </a:t>
            </a:r>
            <a:r>
              <a:rPr lang="en-US">
                <a:hlinkClick r:id="rId4"/>
              </a:rPr>
              <a:t>Unsplash</a:t>
            </a:r>
            <a:r>
              <a:rPr lang="en-US"/>
              <a: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78</a:t>
            </a:fld>
            <a:endParaRPr lang="en-US"/>
          </a:p>
        </p:txBody>
      </p:sp>
    </p:spTree>
    <p:extLst>
      <p:ext uri="{BB962C8B-B14F-4D97-AF65-F5344CB8AC3E}">
        <p14:creationId xmlns:p14="http://schemas.microsoft.com/office/powerpoint/2010/main" val="2124186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81</a:t>
            </a:fld>
            <a:endParaRPr lang="en-US"/>
          </a:p>
        </p:txBody>
      </p:sp>
    </p:spTree>
    <p:extLst>
      <p:ext uri="{BB962C8B-B14F-4D97-AF65-F5344CB8AC3E}">
        <p14:creationId xmlns:p14="http://schemas.microsoft.com/office/powerpoint/2010/main" val="3583323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38281184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68: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38" name="Google Shape;838;p6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485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83</a:t>
            </a:fld>
            <a:endParaRPr lang="en-US"/>
          </a:p>
        </p:txBody>
      </p:sp>
    </p:spTree>
    <p:extLst>
      <p:ext uri="{BB962C8B-B14F-4D97-AF65-F5344CB8AC3E}">
        <p14:creationId xmlns:p14="http://schemas.microsoft.com/office/powerpoint/2010/main" val="13745529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84</a:t>
            </a:fld>
            <a:endParaRPr lang="en-US"/>
          </a:p>
        </p:txBody>
      </p:sp>
    </p:spTree>
    <p:extLst>
      <p:ext uri="{BB962C8B-B14F-4D97-AF65-F5344CB8AC3E}">
        <p14:creationId xmlns:p14="http://schemas.microsoft.com/office/powerpoint/2010/main" val="41550204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86</a:t>
            </a:fld>
            <a:endParaRPr lang="en-US"/>
          </a:p>
        </p:txBody>
      </p:sp>
    </p:spTree>
    <p:extLst>
      <p:ext uri="{BB962C8B-B14F-4D97-AF65-F5344CB8AC3E}">
        <p14:creationId xmlns:p14="http://schemas.microsoft.com/office/powerpoint/2010/main" val="15740328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4: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856" name="Google Shape;856;p4: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857" name="Google Shape;857;p4: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
        <p:nvSpPr>
          <p:cNvPr id="858" name="Google Shape;858;p4: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lvl="0" indent="0" algn="ct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t>
            </a:r>
            <a:r>
              <a:rPr lang="en-US">
                <a:hlinkClick r:id="rId3"/>
              </a:rPr>
              <a:t>Jon Tyson</a:t>
            </a:r>
            <a:r>
              <a:rPr lang="en-US"/>
              <a:t> on </a:t>
            </a:r>
            <a:r>
              <a:rPr lang="en-US">
                <a:hlinkClick r:id="rId4"/>
              </a:rPr>
              <a:t>Unsplash</a:t>
            </a:r>
            <a:r>
              <a:rPr lang="en-US"/>
              <a: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3742373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788990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32578553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First Level No Bullet">
  <p:cSld name="1_First Level No Bulle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457200" y="1307592"/>
            <a:ext cx="11274552" cy="4498848"/>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1800"/>
              </a:spcBef>
              <a:spcAft>
                <a:spcPts val="0"/>
              </a:spcAft>
              <a:buClr>
                <a:schemeClr val="dk1"/>
              </a:buClr>
              <a:buSzPts val="2400"/>
              <a:buNone/>
              <a:defRPr sz="2400">
                <a:solidFill>
                  <a:schemeClr val="dk1"/>
                </a:solidFill>
              </a:defRPr>
            </a:lvl1pPr>
            <a:lvl2pPr marL="914400" lvl="1" indent="-381000" algn="l">
              <a:lnSpc>
                <a:spcPct val="125000"/>
              </a:lnSpc>
              <a:spcBef>
                <a:spcPts val="600"/>
              </a:spcBef>
              <a:spcAft>
                <a:spcPts val="0"/>
              </a:spcAft>
              <a:buClr>
                <a:schemeClr val="dk1"/>
              </a:buClr>
              <a:buSzPts val="2400"/>
              <a:buFont typeface="Times New Roman"/>
              <a:buChar char="•"/>
              <a:defRPr sz="2400">
                <a:solidFill>
                  <a:schemeClr val="dk2"/>
                </a:solidFill>
              </a:defRPr>
            </a:lvl2pPr>
            <a:lvl3pPr marL="1371600" lvl="2" indent="-381000" algn="l">
              <a:lnSpc>
                <a:spcPct val="125000"/>
              </a:lnSpc>
              <a:spcBef>
                <a:spcPts val="600"/>
              </a:spcBef>
              <a:spcAft>
                <a:spcPts val="0"/>
              </a:spcAft>
              <a:buClr>
                <a:schemeClr val="dk1"/>
              </a:buClr>
              <a:buSzPts val="2400"/>
              <a:buFont typeface="Arial Narrow"/>
              <a:buChar char="–"/>
              <a:defRPr sz="2400">
                <a:solidFill>
                  <a:schemeClr val="dk2"/>
                </a:solidFill>
              </a:defRPr>
            </a:lvl3pPr>
            <a:lvl4pPr marL="1828800" lvl="3" indent="-381000" algn="l">
              <a:lnSpc>
                <a:spcPct val="125000"/>
              </a:lnSpc>
              <a:spcBef>
                <a:spcPts val="600"/>
              </a:spcBef>
              <a:spcAft>
                <a:spcPts val="0"/>
              </a:spcAft>
              <a:buClr>
                <a:schemeClr val="dk1"/>
              </a:buClr>
              <a:buSzPts val="2400"/>
              <a:buFont typeface="Arial Narrow"/>
              <a:buChar char="»"/>
              <a:defRPr sz="2400">
                <a:solidFill>
                  <a:schemeClr val="dk2"/>
                </a:solidFill>
              </a:defRPr>
            </a:lvl4pPr>
            <a:lvl5pPr marL="2286000" lvl="4" indent="-381000" algn="l">
              <a:lnSpc>
                <a:spcPct val="125000"/>
              </a:lnSpc>
              <a:spcBef>
                <a:spcPts val="600"/>
              </a:spcBef>
              <a:spcAft>
                <a:spcPts val="0"/>
              </a:spcAft>
              <a:buClr>
                <a:schemeClr val="dk1"/>
              </a:buClr>
              <a:buSzPts val="2400"/>
              <a:buFont typeface="Arial Narrow"/>
              <a:buChar char="◦"/>
              <a:defRPr sz="2400">
                <a:solidFill>
                  <a:schemeClr val="dk2"/>
                </a:solidFill>
              </a:defRPr>
            </a:lvl5pPr>
            <a:lvl6pPr marL="2743200" lvl="5" indent="-381000" algn="l">
              <a:lnSpc>
                <a:spcPct val="125000"/>
              </a:lnSpc>
              <a:spcBef>
                <a:spcPts val="1800"/>
              </a:spcBef>
              <a:spcAft>
                <a:spcPts val="0"/>
              </a:spcAft>
              <a:buClr>
                <a:schemeClr val="dk1"/>
              </a:buClr>
              <a:buSzPts val="2400"/>
              <a:buFont typeface="Arial Narrow"/>
              <a:buChar char="›"/>
              <a:defRPr sz="24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7"/>
          <p:cNvSpPr txBox="1">
            <a:spLocks noGrp="1"/>
          </p:cNvSpPr>
          <p:nvPr>
            <p:ph type="body" idx="2"/>
          </p:nvPr>
        </p:nvSpPr>
        <p:spPr>
          <a:xfrm>
            <a:off x="457201" y="5806276"/>
            <a:ext cx="11277600" cy="338328"/>
          </a:xfrm>
          <a:prstGeom prst="rect">
            <a:avLst/>
          </a:prstGeom>
          <a:noFill/>
          <a:ln>
            <a:noFill/>
          </a:ln>
        </p:spPr>
        <p:txBody>
          <a:bodyPr spcFirstLastPara="1" wrap="square" lIns="0" tIns="0" rIns="0" bIns="0" anchor="b" anchorCtr="0">
            <a:noAutofit/>
          </a:bodyPr>
          <a:lstStyle>
            <a:lvl1pPr marL="457200" lvl="0" indent="-228600" algn="l">
              <a:lnSpc>
                <a:spcPct val="125000"/>
              </a:lnSpc>
              <a:spcBef>
                <a:spcPts val="1800"/>
              </a:spcBef>
              <a:spcAft>
                <a:spcPts val="0"/>
              </a:spcAft>
              <a:buSzPts val="1000"/>
              <a:buNone/>
              <a:defRPr sz="1000"/>
            </a:lvl1pPr>
            <a:lvl2pPr marL="914400" lvl="1" indent="-342900" algn="l">
              <a:lnSpc>
                <a:spcPct val="125000"/>
              </a:lnSpc>
              <a:spcBef>
                <a:spcPts val="600"/>
              </a:spcBef>
              <a:spcAft>
                <a:spcPts val="0"/>
              </a:spcAft>
              <a:buSzPts val="1800"/>
              <a:buChar char="•"/>
              <a:defRPr/>
            </a:lvl2pPr>
            <a:lvl3pPr marL="1371600" lvl="2" indent="-342900" algn="l">
              <a:lnSpc>
                <a:spcPct val="125000"/>
              </a:lnSpc>
              <a:spcBef>
                <a:spcPts val="600"/>
              </a:spcBef>
              <a:spcAft>
                <a:spcPts val="0"/>
              </a:spcAft>
              <a:buSzPts val="1800"/>
              <a:buChar char="–"/>
              <a:defRPr/>
            </a:lvl3pPr>
            <a:lvl4pPr marL="1828800" lvl="3" indent="-342900" algn="l">
              <a:lnSpc>
                <a:spcPct val="125000"/>
              </a:lnSpc>
              <a:spcBef>
                <a:spcPts val="600"/>
              </a:spcBef>
              <a:spcAft>
                <a:spcPts val="0"/>
              </a:spcAft>
              <a:buSzPts val="1800"/>
              <a:buChar char="»"/>
              <a:defRPr/>
            </a:lvl4pPr>
            <a:lvl5pPr marL="2286000" lvl="4" indent="-342900" algn="l">
              <a:lnSpc>
                <a:spcPct val="125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7"/>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1110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irst Level No Bullet">
  <p:cSld name="2_First Level No Bulle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8"/>
          <p:cNvSpPr txBox="1">
            <a:spLocks noGrp="1"/>
          </p:cNvSpPr>
          <p:nvPr>
            <p:ph type="body" idx="2"/>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93500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spTree>
      <p:nvGrpSpPr>
        <p:cNvPr id="1" name="Shape 39"/>
        <p:cNvGrpSpPr/>
        <p:nvPr/>
      </p:nvGrpSpPr>
      <p:grpSpPr>
        <a:xfrm>
          <a:off x="0" y="0"/>
          <a:ext cx="0" cy="0"/>
          <a:chOff x="0" y="0"/>
          <a:chExt cx="0" cy="0"/>
        </a:xfrm>
      </p:grpSpPr>
      <p:pic>
        <p:nvPicPr>
          <p:cNvPr id="40" name="Google Shape;40;p9" descr="A picture containing graphical user interface&#10;&#10;Description automatically generated"/>
          <p:cNvPicPr preferRelativeResize="0"/>
          <p:nvPr/>
        </p:nvPicPr>
        <p:blipFill rotWithShape="1">
          <a:blip r:embed="rId2">
            <a:alphaModFix/>
          </a:blip>
          <a:srcRect/>
          <a:stretch/>
        </p:blipFill>
        <p:spPr>
          <a:xfrm>
            <a:off x="1524" y="0"/>
            <a:ext cx="12188952" cy="6858000"/>
          </a:xfrm>
          <a:prstGeom prst="rect">
            <a:avLst/>
          </a:prstGeom>
          <a:noFill/>
          <a:ln>
            <a:noFill/>
          </a:ln>
        </p:spPr>
      </p:pic>
      <p:sp>
        <p:nvSpPr>
          <p:cNvPr id="41" name="Google Shape;41;p9"/>
          <p:cNvSpPr txBox="1">
            <a:spLocks noGrp="1"/>
          </p:cNvSpPr>
          <p:nvPr>
            <p:ph type="title"/>
          </p:nvPr>
        </p:nvSpPr>
        <p:spPr>
          <a:xfrm>
            <a:off x="4002258" y="1089661"/>
            <a:ext cx="7275342" cy="26509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5000"/>
              <a:buFont typeface="Calibri"/>
              <a:buNone/>
              <a:defRPr sz="5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4002258" y="4016326"/>
            <a:ext cx="7275342" cy="1899139"/>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0"/>
              </a:spcBef>
              <a:spcAft>
                <a:spcPts val="0"/>
              </a:spcAft>
              <a:buSzPts val="3700"/>
              <a:buNone/>
              <a:defRPr sz="3700">
                <a:solidFill>
                  <a:schemeClr val="accent2"/>
                </a:solidFill>
              </a:defRPr>
            </a:lvl1pPr>
            <a:lvl2pPr marL="914400" lvl="1" indent="-228600" algn="l">
              <a:lnSpc>
                <a:spcPct val="125000"/>
              </a:lnSpc>
              <a:spcBef>
                <a:spcPts val="0"/>
              </a:spcBef>
              <a:spcAft>
                <a:spcPts val="0"/>
              </a:spcAft>
              <a:buSzPts val="2600"/>
              <a:buNone/>
              <a:defRPr>
                <a:solidFill>
                  <a:schemeClr val="lt1"/>
                </a:solidFill>
              </a:defRPr>
            </a:lvl2pPr>
            <a:lvl3pPr marL="1371600" lvl="2" indent="-228600" algn="l">
              <a:lnSpc>
                <a:spcPct val="125000"/>
              </a:lnSpc>
              <a:spcBef>
                <a:spcPts val="0"/>
              </a:spcBef>
              <a:spcAft>
                <a:spcPts val="0"/>
              </a:spcAft>
              <a:buSzPts val="2600"/>
              <a:buNone/>
              <a:defRPr>
                <a:solidFill>
                  <a:schemeClr val="lt1"/>
                </a:solidFill>
              </a:defRPr>
            </a:lvl3pPr>
            <a:lvl4pPr marL="1828800" lvl="3" indent="-228600" algn="l">
              <a:lnSpc>
                <a:spcPct val="125000"/>
              </a:lnSpc>
              <a:spcBef>
                <a:spcPts val="0"/>
              </a:spcBef>
              <a:spcAft>
                <a:spcPts val="0"/>
              </a:spcAft>
              <a:buSzPts val="2600"/>
              <a:buNone/>
              <a:defRPr>
                <a:solidFill>
                  <a:schemeClr val="lt1"/>
                </a:solidFill>
              </a:defRPr>
            </a:lvl4pPr>
            <a:lvl5pPr marL="2286000" lvl="4" indent="-228600" algn="l">
              <a:lnSpc>
                <a:spcPct val="125000"/>
              </a:lnSpc>
              <a:spcBef>
                <a:spcPts val="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9"/>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5418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2"/>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14325" algn="l">
              <a:lnSpc>
                <a:spcPct val="90000"/>
              </a:lnSpc>
              <a:spcBef>
                <a:spcPts val="375"/>
              </a:spcBef>
              <a:spcAft>
                <a:spcPts val="0"/>
              </a:spcAft>
              <a:buClr>
                <a:schemeClr val="dk1"/>
              </a:buClr>
              <a:buSzPts val="135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12"/>
          <p:cNvSpPr txBox="1">
            <a:spLocks noGrp="1"/>
          </p:cNvSpPr>
          <p:nvPr>
            <p:ph type="body" idx="2"/>
          </p:nvPr>
        </p:nvSpPr>
        <p:spPr>
          <a:xfrm>
            <a:off x="6163056"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12"/>
          <p:cNvSpPr txBox="1">
            <a:spLocks noGrp="1"/>
          </p:cNvSpPr>
          <p:nvPr>
            <p:ph type="body" idx="3"/>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 name="Google Shape;60;p12"/>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9499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757645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normAutofit/>
          </a:bodyPr>
          <a:lstStyle>
            <a:lvl1pPr>
              <a:defRPr sz="3600"/>
            </a:lvl1pPr>
          </a:lstStyle>
          <a:p>
            <a:r>
              <a:rPr lang="en-US"/>
              <a:t>Left and Right Content Placeholders</a:t>
            </a:r>
          </a:p>
        </p:txBody>
      </p:sp>
      <p:sp>
        <p:nvSpPr>
          <p:cNvPr id="3" name="Left Content"/>
          <p:cNvSpPr>
            <a:spLocks noGrp="1"/>
          </p:cNvSpPr>
          <p:nvPr>
            <p:ph sz="half" idx="1" hasCustomPrompt="1"/>
          </p:nvPr>
        </p:nvSpPr>
        <p:spPr>
          <a:xfrm>
            <a:off x="457200" y="1307592"/>
            <a:ext cx="5506848" cy="4498848"/>
          </a:xfrm>
        </p:spPr>
        <p:txBody>
          <a:bodyPr>
            <a:noAutofit/>
          </a:bodyPr>
          <a:lstStyle>
            <a:lvl1pPr>
              <a:defRPr sz="2400"/>
            </a:lvl1pPr>
            <a:lvl2pPr>
              <a:defRPr sz="2000"/>
            </a:lvl2pPr>
            <a:lvl3pPr>
              <a:defRPr sz="18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endParaRPr lang="en-US"/>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p:spPr>
        <p:txBody>
          <a:bodyPr>
            <a:noAutofit/>
          </a:bodyPr>
          <a:lstStyle>
            <a:lvl1pPr>
              <a:defRPr sz="2400"/>
            </a:lvl1pPr>
            <a:lvl2pPr>
              <a:defRPr sz="2000"/>
            </a:lvl2pPr>
            <a:lvl3pPr>
              <a:defRPr sz="18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endParaRPr lang="en-US"/>
          </a:p>
          <a:p>
            <a:pPr lvl="4"/>
            <a:endParaRPr lang="en-US"/>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Font typeface="Arial" panose="020B0604020202020204" pitchFamily="34" charse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DD06A1FA-9115-42B5-B882-B58BB9D24AD0}"/>
              </a:ext>
            </a:extLst>
          </p:cNvPr>
          <p:cNvSpPr>
            <a:spLocks noGrp="1"/>
          </p:cNvSpPr>
          <p:nvPr>
            <p:ph type="sldNum" sz="quarter" idx="18"/>
          </p:nvPr>
        </p:nvSpPr>
        <p:spPr/>
        <p:txBody>
          <a:bodyPr/>
          <a:lstStyle/>
          <a:p>
            <a:fld id="{5F9F120C-8EFA-4E40-B855-F5B2D5C2F4E7}" type="slidenum">
              <a:rPr lang="en-US" smtClean="0"/>
              <a:t>‹#›</a:t>
            </a:fld>
            <a:endParaRPr lang="en-US"/>
          </a:p>
        </p:txBody>
      </p:sp>
    </p:spTree>
    <p:extLst>
      <p:ext uri="{BB962C8B-B14F-4D97-AF65-F5344CB8AC3E}">
        <p14:creationId xmlns:p14="http://schemas.microsoft.com/office/powerpoint/2010/main" val="3674429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Tree>
    <p:extLst>
      <p:ext uri="{BB962C8B-B14F-4D97-AF65-F5344CB8AC3E}">
        <p14:creationId xmlns:p14="http://schemas.microsoft.com/office/powerpoint/2010/main" val="3161977421"/>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578218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fld id="{B094D1B2-26D5-48CC-9B16-6583E954EFA6}" type="slidenum">
              <a:rPr lang="en-US" smtClean="0"/>
              <a:t>‹#›</a:t>
            </a:fld>
            <a:endParaRPr lang="en-US"/>
          </a:p>
        </p:txBody>
      </p:sp>
    </p:spTree>
    <p:extLst>
      <p:ext uri="{BB962C8B-B14F-4D97-AF65-F5344CB8AC3E}">
        <p14:creationId xmlns:p14="http://schemas.microsoft.com/office/powerpoint/2010/main" val="180748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7267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3429-CEDF-496E-876E-F06E789434CF}"/>
              </a:ext>
            </a:extLst>
          </p:cNvPr>
          <p:cNvSpPr>
            <a:spLocks noGrp="1"/>
          </p:cNvSpPr>
          <p:nvPr>
            <p:ph type="title" hasCustomPrompt="1"/>
          </p:nvPr>
        </p:nvSpPr>
        <p:spPr>
          <a:xfrm>
            <a:off x="571120" y="576072"/>
            <a:ext cx="11049758" cy="612648"/>
          </a:xfrm>
        </p:spPr>
        <p:txBody>
          <a:bodyPr/>
          <a:lstStyle>
            <a:lvl1pPr>
              <a:defRPr>
                <a:latin typeface="+mj-lt"/>
              </a:defRPr>
            </a:lvl1pPr>
          </a:lstStyle>
          <a:p>
            <a:r>
              <a:rPr lang="en-US"/>
              <a:t>Two Content Layout</a:t>
            </a:r>
          </a:p>
        </p:txBody>
      </p:sp>
      <p:sp>
        <p:nvSpPr>
          <p:cNvPr id="3" name="Left Content"/>
          <p:cNvSpPr>
            <a:spLocks noGrp="1"/>
          </p:cNvSpPr>
          <p:nvPr>
            <p:ph sz="half" idx="1" hasCustomPrompt="1"/>
          </p:nvPr>
        </p:nvSpPr>
        <p:spPr>
          <a:xfrm>
            <a:off x="576072" y="1570230"/>
            <a:ext cx="5337778" cy="386904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80782" y="1570229"/>
            <a:ext cx="5340096" cy="3871709"/>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567469" y="5527918"/>
            <a:ext cx="11045952" cy="192087"/>
          </a:xfrm>
        </p:spPr>
        <p:txBody>
          <a:bodyPr anchor="b" anchorCtr="0">
            <a:noAutofit/>
          </a:bodyPr>
          <a:lstStyle>
            <a:lvl1pPr marL="0" indent="0">
              <a:lnSpc>
                <a:spcPct val="100000"/>
              </a:lnSpc>
              <a:spcBef>
                <a:spcPts val="400"/>
              </a:spcBef>
              <a:buNone/>
              <a:defRPr sz="1000">
                <a:latin typeface="+mj-lt"/>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lvl1pPr>
              <a:defRPr>
                <a:latin typeface="+mj-lt"/>
              </a:defRPr>
            </a:lvl1pPr>
          </a:lstStyle>
          <a:p>
            <a:fld id="{BABF4E83-61DB-418F-A99F-17BC9BB58EF6}" type="slidenum">
              <a:rPr lang="en-US" smtClean="0"/>
              <a:pPr/>
              <a:t>‹#›</a:t>
            </a:fld>
            <a:endParaRPr lang="en-US"/>
          </a:p>
        </p:txBody>
      </p:sp>
    </p:spTree>
    <p:extLst>
      <p:ext uri="{BB962C8B-B14F-4D97-AF65-F5344CB8AC3E}">
        <p14:creationId xmlns:p14="http://schemas.microsoft.com/office/powerpoint/2010/main" val="3881964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143000"/>
            <a:ext cx="11338560" cy="4846320"/>
          </a:xfrm>
        </p:spPr>
        <p:txBody>
          <a:bodyPr>
            <a:noAutofit/>
          </a:bodyPr>
          <a:lstStyle>
            <a:lvl1pPr marL="0" indent="0">
              <a:lnSpc>
                <a:spcPct val="100000"/>
              </a:lnSpc>
              <a:spcBef>
                <a:spcPts val="1800"/>
              </a:spcBef>
              <a:buClr>
                <a:schemeClr val="tx1"/>
              </a:buClr>
              <a:buNone/>
              <a:defRPr sz="2400">
                <a:solidFill>
                  <a:schemeClr val="tx1"/>
                </a:solidFill>
              </a:defRPr>
            </a:lvl1pPr>
            <a:lvl2pPr marL="320040" indent="-320040">
              <a:lnSpc>
                <a:spcPct val="100000"/>
              </a:lnSpc>
              <a:spcBef>
                <a:spcPts val="600"/>
              </a:spcBef>
              <a:buClr>
                <a:schemeClr val="accent1"/>
              </a:buClr>
              <a:buFont typeface="Times New Roman" panose="02020603050405020304" pitchFamily="18" charset="0"/>
              <a:buChar char="•"/>
              <a:defRPr sz="2400">
                <a:solidFill>
                  <a:schemeClr val="tx1"/>
                </a:solidFill>
              </a:defRPr>
            </a:lvl2pPr>
            <a:lvl3pPr marL="640080" indent="-320040">
              <a:lnSpc>
                <a:spcPct val="100000"/>
              </a:lnSpc>
              <a:spcBef>
                <a:spcPts val="600"/>
              </a:spcBef>
              <a:buClr>
                <a:schemeClr val="accent1"/>
              </a:buClr>
              <a:buFont typeface="Arial Narrow" panose="020B0606020202030204" pitchFamily="34" charset="0"/>
              <a:buChar char="–"/>
              <a:defRPr sz="2400">
                <a:solidFill>
                  <a:schemeClr val="tx1"/>
                </a:solidFill>
              </a:defRPr>
            </a:lvl3pPr>
            <a:lvl4pPr marL="960120" indent="-320040">
              <a:lnSpc>
                <a:spcPct val="100000"/>
              </a:lnSpc>
              <a:spcBef>
                <a:spcPts val="600"/>
              </a:spcBef>
              <a:buClr>
                <a:schemeClr val="accent1"/>
              </a:buClr>
              <a:buFont typeface="Arial Narrow" panose="020B0606020202030204" pitchFamily="34" charset="0"/>
              <a:buChar char="»"/>
              <a:defRPr sz="2400">
                <a:solidFill>
                  <a:schemeClr val="tx1"/>
                </a:solidFill>
              </a:defRPr>
            </a:lvl4pPr>
            <a:lvl5pPr marL="1280160" indent="-320040">
              <a:lnSpc>
                <a:spcPct val="100000"/>
              </a:lnSpc>
              <a:spcBef>
                <a:spcPts val="600"/>
              </a:spcBef>
              <a:buClr>
                <a:schemeClr val="accent1"/>
              </a:buClr>
              <a:buFont typeface="Arial Narrow" panose="020B0606020202030204" pitchFamily="34" charset="0"/>
              <a:buChar char="◦"/>
              <a:defRPr sz="2400">
                <a:solidFill>
                  <a:schemeClr val="tx1"/>
                </a:solidFill>
              </a:defRPr>
            </a:lvl5pPr>
            <a:lvl6pPr marL="1600200" indent="-320040">
              <a:lnSpc>
                <a:spcPct val="100000"/>
              </a:lnSpc>
              <a:spcBef>
                <a:spcPts val="600"/>
              </a:spcBef>
              <a:buClr>
                <a:schemeClr val="accent1"/>
              </a:buClr>
              <a:buFont typeface="Arial Narrow" panose="020B0606020202030204" pitchFamily="34" charset="0"/>
              <a:buChar char="›"/>
              <a:defRPr sz="24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75700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936574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7" r:id="rId17"/>
    <p:sldLayoutId id="2147483828" r:id="rId18"/>
    <p:sldLayoutId id="2147483829" r:id="rId19"/>
    <p:sldLayoutId id="2147483832" r:id="rId20"/>
    <p:sldLayoutId id="2147483836"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77.svg"/><Relationship Id="rId5" Type="http://schemas.openxmlformats.org/officeDocument/2006/relationships/image" Target="../media/image65.png"/><Relationship Id="rId10" Type="http://schemas.openxmlformats.org/officeDocument/2006/relationships/image" Target="../media/image81.svg"/><Relationship Id="rId4" Type="http://schemas.openxmlformats.org/officeDocument/2006/relationships/image" Target="../media/image76.sv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hyperlink" Target="https://mtss4success.org/sites/default/files/2023-12/riot-icel-matrix.pdf" TargetMode="External"/><Relationship Id="rId2" Type="http://schemas.openxmlformats.org/officeDocument/2006/relationships/image" Target="../media/image82.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intensiveintervention.org/sites/default/files/DBI_ImplemenRubric_2015.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intensiveintervention.org/resource/taxonomy-intervention-intensity-handout" TargetMode="External"/><Relationship Id="rId2" Type="http://schemas.openxmlformats.org/officeDocument/2006/relationships/image" Target="../media/image86.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intensiveintervention.org/resource/five-elements-fidelity"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s://intensiveintervention.org/sites/default/files/DBI_ImplemenRubric_2015.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8.pn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hyperlink" Target="https://intensiveintervention.org/news-and-events/2024-intensive-intervention-institute-materials" TargetMode="External"/><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image" Target="../media/image94.jpeg"/><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intensiveintervention.org/sites/default/files/DBI_ImplemenRubric_2015.pdf" TargetMode="External"/><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100.sv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37.xml"/><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slideLayout" Target="../slideLayouts/slideLayout2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10.sv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implementation.fpg.unc.edu/resource/implementation-team-overview/" TargetMode="External"/><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15.svg"/><Relationship Id="rId5" Type="http://schemas.openxmlformats.org/officeDocument/2006/relationships/image" Target="../media/image114.png"/><Relationship Id="rId10" Type="http://schemas.openxmlformats.org/officeDocument/2006/relationships/image" Target="../media/image119.svg"/><Relationship Id="rId4" Type="http://schemas.openxmlformats.org/officeDocument/2006/relationships/image" Target="../media/image113.svg"/><Relationship Id="rId9" Type="http://schemas.openxmlformats.org/officeDocument/2006/relationships/image" Target="../media/image118.png"/></Relationships>
</file>

<file path=ppt/slides/_rels/slide59.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09.png"/><Relationship Id="rId7"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0.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17.xml"/><Relationship Id="rId5" Type="http://schemas.openxmlformats.org/officeDocument/2006/relationships/image" Target="../media/image100.sv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3.xml"/><Relationship Id="rId5" Type="http://schemas.openxmlformats.org/officeDocument/2006/relationships/image" Target="../media/image126.svg"/><Relationship Id="rId4" Type="http://schemas.openxmlformats.org/officeDocument/2006/relationships/image" Target="../media/image125.png"/></Relationships>
</file>

<file path=ppt/slides/_rels/slide65.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130.sv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28.svg"/><Relationship Id="rId9" Type="http://schemas.openxmlformats.org/officeDocument/2006/relationships/image" Target="../media/image133.png"/></Relationships>
</file>

<file path=ppt/slides/_rels/slide6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50.xml"/><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slideLayout" Target="../slideLayouts/slideLayout2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6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137.jpeg"/><Relationship Id="rId4" Type="http://schemas.openxmlformats.org/officeDocument/2006/relationships/image" Target="../media/image136.jpeg"/></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139.svg"/></Relationships>
</file>

<file path=ppt/slides/_rels/slide6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svg"/><Relationship Id="rId7" Type="http://schemas.openxmlformats.org/officeDocument/2006/relationships/image" Target="../media/image145.sv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 Id="rId9" Type="http://schemas.openxmlformats.org/officeDocument/2006/relationships/image" Target="../media/image147.sv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slideLayout" Target="../slideLayouts/slideLayout2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7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3.xml"/><Relationship Id="rId1" Type="http://schemas.openxmlformats.org/officeDocument/2006/relationships/slideLayout" Target="../slideLayouts/slideLayout20.xml"/><Relationship Id="rId4" Type="http://schemas.openxmlformats.org/officeDocument/2006/relationships/image" Target="../media/image149.jpeg"/></Relationships>
</file>

<file path=ppt/slides/_rels/slide7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06.svg"/><Relationship Id="rId7" Type="http://schemas.openxmlformats.org/officeDocument/2006/relationships/image" Target="../media/image151.svg"/><Relationship Id="rId2"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150.png"/><Relationship Id="rId5" Type="http://schemas.openxmlformats.org/officeDocument/2006/relationships/image" Target="../media/image126.svg"/><Relationship Id="rId4" Type="http://schemas.openxmlformats.org/officeDocument/2006/relationships/image" Target="../media/image125.png"/><Relationship Id="rId9" Type="http://schemas.openxmlformats.org/officeDocument/2006/relationships/image" Target="../media/image145.svg"/></Relationships>
</file>

<file path=ppt/slides/_rels/slide72.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image" Target="../media/image155.sv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17.xml"/><Relationship Id="rId5" Type="http://schemas.openxmlformats.org/officeDocument/2006/relationships/image" Target="../media/image100.svg"/><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161.svg"/></Relationships>
</file>

<file path=ppt/slides/_rels/slide76.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3.xml"/><Relationship Id="rId5" Type="http://schemas.openxmlformats.org/officeDocument/2006/relationships/image" Target="../media/image165.svg"/><Relationship Id="rId4" Type="http://schemas.openxmlformats.org/officeDocument/2006/relationships/image" Target="../media/image164.png"/></Relationships>
</file>

<file path=ppt/slides/_rels/slide7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8.svg"/><Relationship Id="rId7" Type="http://schemas.openxmlformats.org/officeDocument/2006/relationships/image" Target="../media/image169.sv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168.png"/><Relationship Id="rId5" Type="http://schemas.openxmlformats.org/officeDocument/2006/relationships/image" Target="../media/image165.svg"/><Relationship Id="rId4" Type="http://schemas.openxmlformats.org/officeDocument/2006/relationships/image" Target="../media/image1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173.svg"/><Relationship Id="rId5" Type="http://schemas.openxmlformats.org/officeDocument/2006/relationships/image" Target="../media/image172.png"/><Relationship Id="rId4" Type="http://schemas.openxmlformats.org/officeDocument/2006/relationships/image" Target="../media/image171.svg"/></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0.xml"/><Relationship Id="rId1" Type="http://schemas.openxmlformats.org/officeDocument/2006/relationships/slideLayout" Target="../slideLayouts/slideLayout17.xml"/><Relationship Id="rId5" Type="http://schemas.openxmlformats.org/officeDocument/2006/relationships/image" Target="../media/image100.svg"/><Relationship Id="rId4" Type="http://schemas.openxmlformats.org/officeDocument/2006/relationships/image" Target="../media/image26.png"/></Relationships>
</file>

<file path=ppt/slides/_rels/slide8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00.svg"/><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hyperlink" Target="https://implementation.fpg.unc.edu/resource/implementation-team-overview"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A84216B-ED8D-333F-EC2B-DCC1075363E6}"/>
              </a:ext>
              <a:ext uri="{C183D7F6-B498-43B3-948B-1728B52AA6E4}">
                <adec:decorative xmlns:adec="http://schemas.microsoft.com/office/drawing/2017/decorative" val="1"/>
              </a:ext>
            </a:extLst>
          </p:cNvPr>
          <p:cNvSpPr>
            <a:spLocks noGrp="1"/>
          </p:cNvSpPr>
          <p:nvPr>
            <p:ph type="pic" sz="quarter" idx="22"/>
          </p:nvPr>
        </p:nvSpPr>
        <p:spPr/>
        <p:txBody>
          <a:bodyPr/>
          <a:lstStyle/>
          <a:p>
            <a:endParaRPr lang="en-US"/>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4180244"/>
            <a:ext cx="10515600" cy="677108"/>
          </a:xfrm>
        </p:spPr>
        <p:txBody>
          <a:bodyPr/>
          <a:lstStyle/>
          <a:p>
            <a:r>
              <a:rPr lang="en-US" sz="4400" dirty="0"/>
              <a:t>Building Capacity at the Local Level: Day 1</a:t>
            </a:r>
          </a:p>
        </p:txBody>
      </p:sp>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177583" y="3716536"/>
            <a:ext cx="1070807" cy="184666"/>
          </a:xfrm>
        </p:spPr>
        <p:txBody>
          <a:bodyPr/>
          <a:lstStyle/>
          <a:p>
            <a:r>
              <a:rPr lang="en-US"/>
              <a:t>June 24-25, 2024</a:t>
            </a:r>
          </a:p>
        </p:txBody>
      </p:sp>
      <p:sp>
        <p:nvSpPr>
          <p:cNvPr id="63" name="Subtitle 62">
            <a:extLst>
              <a:ext uri="{FF2B5EF4-FFF2-40B4-BE49-F238E27FC236}">
                <a16:creationId xmlns:a16="http://schemas.microsoft.com/office/drawing/2014/main" id="{4090CB8A-C15C-4303-A6CD-D0453CC2DD53}"/>
              </a:ext>
            </a:extLst>
          </p:cNvPr>
          <p:cNvSpPr>
            <a:spLocks noGrp="1"/>
          </p:cNvSpPr>
          <p:nvPr>
            <p:ph type="subTitle" idx="1"/>
          </p:nvPr>
        </p:nvSpPr>
        <p:spPr/>
        <p:txBody>
          <a:bodyPr/>
          <a:lstStyle/>
          <a:p>
            <a:r>
              <a:rPr lang="en-US"/>
              <a:t>2024 Intensive Intervention Institute</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p:txBody>
          <a:bodyPr/>
          <a:lstStyle/>
          <a:p>
            <a:r>
              <a:rPr lang="en-US"/>
              <a:t>Jon Potter, Senior Technical Assistance Consultant</a:t>
            </a:r>
          </a:p>
        </p:txBody>
      </p:sp>
      <p:pic>
        <p:nvPicPr>
          <p:cNvPr id="5" name="Picture 4" descr="Close-up of a gear wheel">
            <a:extLst>
              <a:ext uri="{FF2B5EF4-FFF2-40B4-BE49-F238E27FC236}">
                <a16:creationId xmlns:a16="http://schemas.microsoft.com/office/drawing/2014/main" id="{D2637DAB-E728-0895-1573-A1336A75A5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9742" y="1096962"/>
            <a:ext cx="10533888" cy="2512667"/>
          </a:xfrm>
          <a:prstGeom prst="rect">
            <a:avLst/>
          </a:prstGeom>
        </p:spPr>
      </p:pic>
    </p:spTree>
    <p:extLst>
      <p:ext uri="{BB962C8B-B14F-4D97-AF65-F5344CB8AC3E}">
        <p14:creationId xmlns:p14="http://schemas.microsoft.com/office/powerpoint/2010/main" val="30004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dirty="0"/>
              <a:t>Consider the Following (2)</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600"/>
            <a:ext cx="5568696" cy="4343400"/>
          </a:xfrm>
        </p:spPr>
        <p:txBody>
          <a:bodyPr>
            <a:normAutofit/>
          </a:bodyPr>
          <a:lstStyle/>
          <a:p>
            <a:pPr>
              <a:lnSpc>
                <a:spcPct val="115000"/>
              </a:lnSpc>
            </a:pPr>
            <a:r>
              <a:rPr lang="en-US" sz="2300"/>
              <a:t>Your current system is working the way that it is designed to work.</a:t>
            </a:r>
          </a:p>
          <a:p>
            <a:pPr>
              <a:lnSpc>
                <a:spcPct val="115000"/>
              </a:lnSpc>
            </a:pPr>
            <a:r>
              <a:rPr lang="en-US" sz="2300" b="1"/>
              <a:t>Getting different results requires changes in your system.</a:t>
            </a:r>
          </a:p>
          <a:p>
            <a:pPr>
              <a:lnSpc>
                <a:spcPct val="115000"/>
              </a:lnSpc>
            </a:pPr>
            <a:endParaRPr lang="en-US" sz="2200"/>
          </a:p>
        </p:txBody>
      </p:sp>
      <p:pic>
        <p:nvPicPr>
          <p:cNvPr id="3" name="Picture 2" descr="A group of people holding pencils on a blank paper">
            <a:extLst>
              <a:ext uri="{FF2B5EF4-FFF2-40B4-BE49-F238E27FC236}">
                <a16:creationId xmlns:a16="http://schemas.microsoft.com/office/drawing/2014/main" id="{486D59ED-D1E9-44DF-171F-467F46B671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63055" y="1371600"/>
            <a:ext cx="5568697" cy="4343400"/>
          </a:xfrm>
          <a:prstGeom prst="rect">
            <a:avLst/>
          </a:prstGeom>
        </p:spPr>
      </p:pic>
      <p:sp>
        <p:nvSpPr>
          <p:cNvPr id="6" name="Slide Number Placeholder 5">
            <a:extLst>
              <a:ext uri="{FF2B5EF4-FFF2-40B4-BE49-F238E27FC236}">
                <a16:creationId xmlns:a16="http://schemas.microsoft.com/office/drawing/2014/main" id="{D875BE73-5C7E-8314-308E-FF16996DC696}"/>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10</a:t>
            </a:fld>
            <a:endParaRPr lang="en-US"/>
          </a:p>
        </p:txBody>
      </p:sp>
    </p:spTree>
    <p:extLst>
      <p:ext uri="{BB962C8B-B14F-4D97-AF65-F5344CB8AC3E}">
        <p14:creationId xmlns:p14="http://schemas.microsoft.com/office/powerpoint/2010/main" val="4103100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dirty="0"/>
              <a:t>Consider the Following (3)</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600"/>
            <a:ext cx="5568696" cy="4343400"/>
          </a:xfrm>
        </p:spPr>
        <p:txBody>
          <a:bodyPr>
            <a:normAutofit/>
          </a:bodyPr>
          <a:lstStyle/>
          <a:p>
            <a:pPr>
              <a:lnSpc>
                <a:spcPct val="115000"/>
              </a:lnSpc>
            </a:pPr>
            <a:r>
              <a:rPr lang="en-US" sz="2300"/>
              <a:t>Your current system is working the way that it is designed to work.</a:t>
            </a:r>
          </a:p>
          <a:p>
            <a:pPr>
              <a:lnSpc>
                <a:spcPct val="115000"/>
              </a:lnSpc>
            </a:pPr>
            <a:r>
              <a:rPr lang="en-US" sz="2300"/>
              <a:t>Getting different results requires changes in your system.</a:t>
            </a:r>
          </a:p>
          <a:p>
            <a:pPr>
              <a:lnSpc>
                <a:spcPct val="115000"/>
              </a:lnSpc>
            </a:pPr>
            <a:r>
              <a:rPr lang="en-US" sz="2300" b="1"/>
              <a:t>Systems change is incremental, and the product of repeated and distributed changes in peoples’ beliefs, attitudes, priorities, and habits.</a:t>
            </a:r>
          </a:p>
          <a:p>
            <a:pPr>
              <a:lnSpc>
                <a:spcPct val="115000"/>
              </a:lnSpc>
            </a:pPr>
            <a:endParaRPr lang="en-US" sz="2200"/>
          </a:p>
        </p:txBody>
      </p:sp>
      <p:pic>
        <p:nvPicPr>
          <p:cNvPr id="3" name="Picture 2" descr="A group of people connected to each other">
            <a:extLst>
              <a:ext uri="{FF2B5EF4-FFF2-40B4-BE49-F238E27FC236}">
                <a16:creationId xmlns:a16="http://schemas.microsoft.com/office/drawing/2014/main" id="{0DE12521-B265-12E8-116C-5C8E441B8DF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66106" y="1371600"/>
            <a:ext cx="5568696" cy="4434840"/>
          </a:xfrm>
          <a:prstGeom prst="rect">
            <a:avLst/>
          </a:prstGeom>
        </p:spPr>
      </p:pic>
      <p:sp>
        <p:nvSpPr>
          <p:cNvPr id="6" name="Slide Number Placeholder 5">
            <a:extLst>
              <a:ext uri="{FF2B5EF4-FFF2-40B4-BE49-F238E27FC236}">
                <a16:creationId xmlns:a16="http://schemas.microsoft.com/office/drawing/2014/main" id="{D875BE73-5C7E-8314-308E-FF16996DC696}"/>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11</a:t>
            </a:fld>
            <a:endParaRPr lang="en-US"/>
          </a:p>
        </p:txBody>
      </p:sp>
    </p:spTree>
    <p:extLst>
      <p:ext uri="{BB962C8B-B14F-4D97-AF65-F5344CB8AC3E}">
        <p14:creationId xmlns:p14="http://schemas.microsoft.com/office/powerpoint/2010/main" val="232564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dirty="0"/>
              <a:t>Consider the Following (4)</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599"/>
            <a:ext cx="5568696" cy="4542817"/>
          </a:xfrm>
        </p:spPr>
        <p:txBody>
          <a:bodyPr>
            <a:normAutofit/>
          </a:bodyPr>
          <a:lstStyle/>
          <a:p>
            <a:pPr>
              <a:lnSpc>
                <a:spcPct val="115000"/>
              </a:lnSpc>
            </a:pPr>
            <a:r>
              <a:rPr lang="en-US" sz="2300"/>
              <a:t>Your current system is working the way that it is designed to work.</a:t>
            </a:r>
          </a:p>
          <a:p>
            <a:pPr>
              <a:lnSpc>
                <a:spcPct val="115000"/>
              </a:lnSpc>
            </a:pPr>
            <a:r>
              <a:rPr lang="en-US" sz="2300"/>
              <a:t>Getting different results requires changes in your system.</a:t>
            </a:r>
          </a:p>
          <a:p>
            <a:pPr>
              <a:lnSpc>
                <a:spcPct val="115000"/>
              </a:lnSpc>
            </a:pPr>
            <a:r>
              <a:rPr lang="en-US" sz="2300"/>
              <a:t>Systems change is incremental, and the product of repeated and distributed changes in peoples’ beliefs, attitudes, priorities, and habits.</a:t>
            </a:r>
          </a:p>
          <a:p>
            <a:pPr>
              <a:lnSpc>
                <a:spcPct val="115000"/>
              </a:lnSpc>
            </a:pPr>
            <a:r>
              <a:rPr lang="en-US" sz="2300" b="1"/>
              <a:t>People don’t resist change. They resist loss.</a:t>
            </a:r>
          </a:p>
        </p:txBody>
      </p:sp>
      <p:pic>
        <p:nvPicPr>
          <p:cNvPr id="5" name="Picture 4" descr="Jars of coins">
            <a:extLst>
              <a:ext uri="{FF2B5EF4-FFF2-40B4-BE49-F238E27FC236}">
                <a16:creationId xmlns:a16="http://schemas.microsoft.com/office/drawing/2014/main" id="{60D7F9C5-FB5E-6988-FEBF-6C15051FF23C}"/>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flipH="1">
            <a:off x="6163056" y="1371600"/>
            <a:ext cx="5568696" cy="4343400"/>
          </a:xfrm>
          <a:prstGeom prst="rect">
            <a:avLst/>
          </a:prstGeom>
        </p:spPr>
      </p:pic>
      <p:sp>
        <p:nvSpPr>
          <p:cNvPr id="6" name="Slide Number Placeholder 5">
            <a:extLst>
              <a:ext uri="{FF2B5EF4-FFF2-40B4-BE49-F238E27FC236}">
                <a16:creationId xmlns:a16="http://schemas.microsoft.com/office/drawing/2014/main" id="{D875BE73-5C7E-8314-308E-FF16996DC696}"/>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12</a:t>
            </a:fld>
            <a:endParaRPr lang="en-US"/>
          </a:p>
        </p:txBody>
      </p:sp>
    </p:spTree>
    <p:extLst>
      <p:ext uri="{BB962C8B-B14F-4D97-AF65-F5344CB8AC3E}">
        <p14:creationId xmlns:p14="http://schemas.microsoft.com/office/powerpoint/2010/main" val="2990874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dirty="0"/>
              <a:t>Consider the Following (5)</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600"/>
            <a:ext cx="5739320" cy="4572000"/>
          </a:xfrm>
        </p:spPr>
        <p:txBody>
          <a:bodyPr>
            <a:noAutofit/>
          </a:bodyPr>
          <a:lstStyle/>
          <a:p>
            <a:pPr>
              <a:lnSpc>
                <a:spcPct val="115000"/>
              </a:lnSpc>
              <a:spcBef>
                <a:spcPts val="300"/>
              </a:spcBef>
            </a:pPr>
            <a:r>
              <a:rPr lang="en-US" sz="2300"/>
              <a:t>Your current system is working the way that it is designed to work.</a:t>
            </a:r>
          </a:p>
          <a:p>
            <a:pPr>
              <a:lnSpc>
                <a:spcPct val="115000"/>
              </a:lnSpc>
              <a:spcBef>
                <a:spcPts val="300"/>
              </a:spcBef>
            </a:pPr>
            <a:r>
              <a:rPr lang="en-US" sz="2300"/>
              <a:t>Getting different results requires changes in your system.</a:t>
            </a:r>
          </a:p>
          <a:p>
            <a:pPr>
              <a:lnSpc>
                <a:spcPct val="115000"/>
              </a:lnSpc>
              <a:spcBef>
                <a:spcPts val="300"/>
              </a:spcBef>
            </a:pPr>
            <a:r>
              <a:rPr lang="en-US" sz="2300"/>
              <a:t>Systems change is incremental, and the product of repeated and distributed changes in peoples’ beliefs, attitudes, priorities, and habits.</a:t>
            </a:r>
          </a:p>
          <a:p>
            <a:pPr>
              <a:lnSpc>
                <a:spcPct val="115000"/>
              </a:lnSpc>
              <a:spcBef>
                <a:spcPts val="300"/>
              </a:spcBef>
            </a:pPr>
            <a:r>
              <a:rPr lang="en-US" sz="2300"/>
              <a:t>People don’t resist change. They resist loss.</a:t>
            </a:r>
          </a:p>
          <a:p>
            <a:pPr>
              <a:lnSpc>
                <a:spcPct val="115000"/>
              </a:lnSpc>
              <a:spcBef>
                <a:spcPts val="300"/>
              </a:spcBef>
            </a:pPr>
            <a:r>
              <a:rPr lang="en-US" sz="2300" b="1"/>
              <a:t>How can you make change easier and reduce feelings of loss?</a:t>
            </a:r>
            <a:endParaRPr lang="en-US" sz="2300"/>
          </a:p>
        </p:txBody>
      </p:sp>
      <p:pic>
        <p:nvPicPr>
          <p:cNvPr id="12" name="Picture 11">
            <a:extLst>
              <a:ext uri="{FF2B5EF4-FFF2-40B4-BE49-F238E27FC236}">
                <a16:creationId xmlns:a16="http://schemas.microsoft.com/office/drawing/2014/main" id="{23AAB530-EFCD-DF91-E043-165FD1F4492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1404" y="1371600"/>
            <a:ext cx="5240348" cy="4087299"/>
          </a:xfrm>
          <a:prstGeom prst="rect">
            <a:avLst/>
          </a:prstGeom>
          <a:noFill/>
        </p:spPr>
      </p:pic>
      <p:sp>
        <p:nvSpPr>
          <p:cNvPr id="6" name="Slide Number Placeholder 5">
            <a:extLst>
              <a:ext uri="{FF2B5EF4-FFF2-40B4-BE49-F238E27FC236}">
                <a16:creationId xmlns:a16="http://schemas.microsoft.com/office/drawing/2014/main" id="{D875BE73-5C7E-8314-308E-FF16996DC696}"/>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13</a:t>
            </a:fld>
            <a:endParaRPr lang="en-US"/>
          </a:p>
        </p:txBody>
      </p:sp>
    </p:spTree>
    <p:extLst>
      <p:ext uri="{BB962C8B-B14F-4D97-AF65-F5344CB8AC3E}">
        <p14:creationId xmlns:p14="http://schemas.microsoft.com/office/powerpoint/2010/main" val="2192730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8324-4A68-C41B-F689-C269434D9B75}"/>
              </a:ext>
            </a:extLst>
          </p:cNvPr>
          <p:cNvSpPr>
            <a:spLocks noGrp="1"/>
          </p:cNvSpPr>
          <p:nvPr>
            <p:ph type="title"/>
          </p:nvPr>
        </p:nvSpPr>
        <p:spPr/>
        <p:txBody>
          <a:bodyPr/>
          <a:lstStyle/>
          <a:p>
            <a:r>
              <a:rPr lang="en-US" dirty="0"/>
              <a:t>Technical Problems and Adaptive Challenges (1)</a:t>
            </a:r>
          </a:p>
        </p:txBody>
      </p:sp>
      <p:grpSp>
        <p:nvGrpSpPr>
          <p:cNvPr id="11" name="Group 10" descr="Technical Problems: &#10;Solutions are known and can be implemented efficiently.&#10;“A solution is out there.”&#10;Can be resolved by authoritative expertise.&#10;Don’t require large changes to existing structures or procedures. &#10;">
            <a:extLst>
              <a:ext uri="{FF2B5EF4-FFF2-40B4-BE49-F238E27FC236}">
                <a16:creationId xmlns:a16="http://schemas.microsoft.com/office/drawing/2014/main" id="{78A3FD63-94F1-A268-6500-DB577EB32289}"/>
              </a:ext>
            </a:extLst>
          </p:cNvPr>
          <p:cNvGrpSpPr/>
          <p:nvPr/>
        </p:nvGrpSpPr>
        <p:grpSpPr>
          <a:xfrm>
            <a:off x="457200" y="1236597"/>
            <a:ext cx="4855165" cy="4384805"/>
            <a:chOff x="694636" y="1535809"/>
            <a:chExt cx="4855165" cy="4384805"/>
          </a:xfrm>
        </p:grpSpPr>
        <p:grpSp>
          <p:nvGrpSpPr>
            <p:cNvPr id="7" name="Group 6">
              <a:extLst>
                <a:ext uri="{FF2B5EF4-FFF2-40B4-BE49-F238E27FC236}">
                  <a16:creationId xmlns:a16="http://schemas.microsoft.com/office/drawing/2014/main" id="{E15E83CA-0A62-5E23-5E65-EC69DE9F8DB0}"/>
                </a:ext>
              </a:extLst>
            </p:cNvPr>
            <p:cNvGrpSpPr/>
            <p:nvPr/>
          </p:nvGrpSpPr>
          <p:grpSpPr>
            <a:xfrm>
              <a:off x="694636" y="1535809"/>
              <a:ext cx="4855128" cy="982468"/>
              <a:chOff x="3182072" y="2106792"/>
              <a:chExt cx="4353992" cy="982468"/>
            </a:xfrm>
          </p:grpSpPr>
          <p:sp>
            <p:nvSpPr>
              <p:cNvPr id="4" name="Round Single Corner Rectangle 3">
                <a:extLst>
                  <a:ext uri="{FF2B5EF4-FFF2-40B4-BE49-F238E27FC236}">
                    <a16:creationId xmlns:a16="http://schemas.microsoft.com/office/drawing/2014/main" id="{22C80684-3111-2A5F-9302-38A1F4C54540}"/>
                  </a:ext>
                </a:extLst>
              </p:cNvPr>
              <p:cNvSpPr/>
              <p:nvPr/>
            </p:nvSpPr>
            <p:spPr>
              <a:xfrm>
                <a:off x="3469741" y="2554617"/>
                <a:ext cx="4066323" cy="534643"/>
              </a:xfrm>
              <a:prstGeom prst="round1Rect">
                <a:avLst>
                  <a:gd name="adj" fmla="val 3304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Technical Problems</a:t>
                </a:r>
              </a:p>
            </p:txBody>
          </p:sp>
          <p:sp>
            <p:nvSpPr>
              <p:cNvPr id="6" name="Oval 5">
                <a:extLst>
                  <a:ext uri="{FF2B5EF4-FFF2-40B4-BE49-F238E27FC236}">
                    <a16:creationId xmlns:a16="http://schemas.microsoft.com/office/drawing/2014/main" id="{87D08D4B-3481-6DEA-3EAC-F1645B5FBDDF}"/>
                  </a:ext>
                </a:extLst>
              </p:cNvPr>
              <p:cNvSpPr/>
              <p:nvPr/>
            </p:nvSpPr>
            <p:spPr>
              <a:xfrm>
                <a:off x="3182072" y="2106792"/>
                <a:ext cx="820015" cy="9144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C0D38B6F-1594-D071-7BE3-0392179F9411}"/>
                </a:ext>
              </a:extLst>
            </p:cNvPr>
            <p:cNvSpPr/>
            <p:nvPr/>
          </p:nvSpPr>
          <p:spPr>
            <a:xfrm>
              <a:off x="1015438" y="2518277"/>
              <a:ext cx="4534363" cy="340233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342900" indent="-342900">
                <a:lnSpc>
                  <a:spcPct val="125000"/>
                </a:lnSpc>
                <a:spcBef>
                  <a:spcPts val="750"/>
                </a:spcBef>
                <a:buClr>
                  <a:schemeClr val="accent1"/>
                </a:buClr>
                <a:buFont typeface="Wingdings" pitchFamily="2" charset="2"/>
                <a:buChar char="§"/>
              </a:pPr>
              <a:r>
                <a:rPr lang="en-US" sz="2000" dirty="0">
                  <a:solidFill>
                    <a:schemeClr val="tx1"/>
                  </a:solidFill>
                </a:rPr>
                <a:t>Solutions are known and can be implemented efficiently.</a:t>
              </a:r>
            </a:p>
            <a:p>
              <a:pPr marL="742950" lvl="1" indent="-285750">
                <a:lnSpc>
                  <a:spcPct val="125000"/>
                </a:lnSpc>
                <a:spcBef>
                  <a:spcPts val="750"/>
                </a:spcBef>
                <a:buClr>
                  <a:schemeClr val="accent1"/>
                </a:buClr>
                <a:buFont typeface="Arial" panose="020B0604020202020204" pitchFamily="34" charset="0"/>
                <a:buChar char="•"/>
              </a:pPr>
              <a:r>
                <a:rPr lang="en-US" dirty="0">
                  <a:solidFill>
                    <a:schemeClr val="tx1"/>
                  </a:solidFill>
                </a:rPr>
                <a:t>“A solution is </a:t>
              </a:r>
              <a:r>
                <a:rPr lang="en-US" b="1" i="1" dirty="0">
                  <a:solidFill>
                    <a:schemeClr val="tx1"/>
                  </a:solidFill>
                </a:rPr>
                <a:t>out there.</a:t>
              </a:r>
              <a:r>
                <a:rPr lang="en-US" dirty="0">
                  <a:solidFill>
                    <a:schemeClr val="tx1"/>
                  </a:solidFill>
                </a:rPr>
                <a:t>”</a:t>
              </a:r>
            </a:p>
            <a:p>
              <a:pPr marL="342900" indent="-342900">
                <a:lnSpc>
                  <a:spcPct val="125000"/>
                </a:lnSpc>
                <a:spcBef>
                  <a:spcPts val="750"/>
                </a:spcBef>
                <a:buClr>
                  <a:schemeClr val="accent1"/>
                </a:buClr>
                <a:buFont typeface="Wingdings" pitchFamily="2" charset="2"/>
                <a:buChar char="§"/>
              </a:pPr>
              <a:r>
                <a:rPr lang="en-US" sz="2000" dirty="0">
                  <a:solidFill>
                    <a:schemeClr val="tx1"/>
                  </a:solidFill>
                </a:rPr>
                <a:t>Can be resolved by authoritative expertise.</a:t>
              </a:r>
            </a:p>
            <a:p>
              <a:pPr marL="342900" indent="-342900">
                <a:lnSpc>
                  <a:spcPct val="125000"/>
                </a:lnSpc>
                <a:spcBef>
                  <a:spcPts val="750"/>
                </a:spcBef>
                <a:buClr>
                  <a:schemeClr val="accent1"/>
                </a:buClr>
                <a:buFont typeface="Wingdings" pitchFamily="2" charset="2"/>
                <a:buChar char="§"/>
              </a:pPr>
              <a:r>
                <a:rPr lang="en-US" sz="2000" dirty="0">
                  <a:solidFill>
                    <a:schemeClr val="tx1"/>
                  </a:solidFill>
                </a:rPr>
                <a:t>Don’t require large changes to existing structures or procedures. </a:t>
              </a:r>
            </a:p>
          </p:txBody>
        </p:sp>
        <p:pic>
          <p:nvPicPr>
            <p:cNvPr id="9" name="Picture 8" descr="A wrench and gear with black background&#10;&#10;Description automatically generated">
              <a:extLst>
                <a:ext uri="{FF2B5EF4-FFF2-40B4-BE49-F238E27FC236}">
                  <a16:creationId xmlns:a16="http://schemas.microsoft.com/office/drawing/2014/main" id="{6AFCD8D0-D31B-5682-349B-5DF82FBA9C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115" y="1627249"/>
              <a:ext cx="731520" cy="731520"/>
            </a:xfrm>
            <a:prstGeom prst="rect">
              <a:avLst/>
            </a:prstGeom>
          </p:spPr>
        </p:pic>
      </p:grpSp>
      <p:sp>
        <p:nvSpPr>
          <p:cNvPr id="22" name="TextBox 21">
            <a:extLst>
              <a:ext uri="{FF2B5EF4-FFF2-40B4-BE49-F238E27FC236}">
                <a16:creationId xmlns:a16="http://schemas.microsoft.com/office/drawing/2014/main" id="{757D8F90-17EB-D7FB-D610-C9994D7B9582}"/>
              </a:ext>
            </a:extLst>
          </p:cNvPr>
          <p:cNvSpPr txBox="1"/>
          <p:nvPr/>
        </p:nvSpPr>
        <p:spPr>
          <a:xfrm>
            <a:off x="6094476" y="1590671"/>
            <a:ext cx="5307106" cy="3212867"/>
          </a:xfrm>
          <a:prstGeom prst="rect">
            <a:avLst/>
          </a:prstGeom>
          <a:noFill/>
        </p:spPr>
        <p:txBody>
          <a:bodyPr wrap="square">
            <a:spAutoFit/>
          </a:bodyPr>
          <a:lstStyle/>
          <a:p>
            <a:pPr>
              <a:lnSpc>
                <a:spcPct val="125000"/>
              </a:lnSpc>
              <a:spcBef>
                <a:spcPts val="750"/>
              </a:spcBef>
            </a:pPr>
            <a:r>
              <a:rPr lang="en-US" sz="2400" b="1">
                <a:solidFill>
                  <a:schemeClr val="tx1"/>
                </a:solidFill>
              </a:rPr>
              <a:t>Examples:</a:t>
            </a:r>
          </a:p>
          <a:p>
            <a:pPr marL="342900" indent="-342900">
              <a:lnSpc>
                <a:spcPct val="125000"/>
              </a:lnSpc>
              <a:spcBef>
                <a:spcPts val="750"/>
              </a:spcBef>
              <a:buClr>
                <a:schemeClr val="accent1"/>
              </a:buClr>
              <a:buFont typeface="Wingdings" pitchFamily="2" charset="2"/>
              <a:buChar char="§"/>
            </a:pPr>
            <a:r>
              <a:rPr lang="en-US" sz="2400">
                <a:solidFill>
                  <a:schemeClr val="tx1"/>
                </a:solidFill>
              </a:rPr>
              <a:t>Lack of evidence-based interventions.</a:t>
            </a:r>
          </a:p>
          <a:p>
            <a:pPr marL="342900" indent="-342900">
              <a:lnSpc>
                <a:spcPct val="125000"/>
              </a:lnSpc>
              <a:spcBef>
                <a:spcPts val="750"/>
              </a:spcBef>
              <a:buClr>
                <a:schemeClr val="accent1"/>
              </a:buClr>
              <a:buFont typeface="Wingdings" pitchFamily="2" charset="2"/>
              <a:buChar char="§"/>
            </a:pPr>
            <a:r>
              <a:rPr lang="en-US" sz="2400">
                <a:solidFill>
                  <a:schemeClr val="tx1"/>
                </a:solidFill>
              </a:rPr>
              <a:t>Lack of screening and progress monitoring tools.</a:t>
            </a:r>
          </a:p>
          <a:p>
            <a:pPr marL="342900" indent="-342900">
              <a:lnSpc>
                <a:spcPct val="125000"/>
              </a:lnSpc>
              <a:spcBef>
                <a:spcPts val="750"/>
              </a:spcBef>
              <a:buClr>
                <a:schemeClr val="accent1"/>
              </a:buClr>
              <a:buFont typeface="Wingdings" pitchFamily="2" charset="2"/>
              <a:buChar char="§"/>
            </a:pPr>
            <a:r>
              <a:rPr lang="en-US" sz="2400">
                <a:solidFill>
                  <a:schemeClr val="tx1"/>
                </a:solidFill>
              </a:rPr>
              <a:t>No data system for managing data and tracking interventions.</a:t>
            </a:r>
          </a:p>
        </p:txBody>
      </p:sp>
      <p:sp>
        <p:nvSpPr>
          <p:cNvPr id="10" name="Text Placeholder 9">
            <a:extLst>
              <a:ext uri="{FF2B5EF4-FFF2-40B4-BE49-F238E27FC236}">
                <a16:creationId xmlns:a16="http://schemas.microsoft.com/office/drawing/2014/main" id="{23378FBF-319F-269C-2F42-97B4A3429A60}"/>
              </a:ext>
            </a:extLst>
          </p:cNvPr>
          <p:cNvSpPr>
            <a:spLocks noGrp="1"/>
          </p:cNvSpPr>
          <p:nvPr>
            <p:ph type="body" sz="quarter" idx="13"/>
          </p:nvPr>
        </p:nvSpPr>
        <p:spPr/>
        <p:txBody>
          <a:bodyPr/>
          <a:lstStyle/>
          <a:p>
            <a:r>
              <a:rPr lang="en-US"/>
              <a:t>Heifetz, </a:t>
            </a:r>
            <a:r>
              <a:rPr lang="en-US" err="1"/>
              <a:t>Grashow</a:t>
            </a:r>
            <a:r>
              <a:rPr lang="en-US"/>
              <a:t>, &amp; </a:t>
            </a:r>
            <a:r>
              <a:rPr lang="en-US" err="1"/>
              <a:t>Linsky</a:t>
            </a:r>
            <a:r>
              <a:rPr lang="en-US"/>
              <a:t>, 2009</a:t>
            </a:r>
          </a:p>
        </p:txBody>
      </p:sp>
      <p:sp>
        <p:nvSpPr>
          <p:cNvPr id="5" name="Slide Number Placeholder 4">
            <a:extLst>
              <a:ext uri="{FF2B5EF4-FFF2-40B4-BE49-F238E27FC236}">
                <a16:creationId xmlns:a16="http://schemas.microsoft.com/office/drawing/2014/main" id="{7F8EC2C3-4F4A-4962-B563-A2B9506EE07F}"/>
              </a:ext>
            </a:extLst>
          </p:cNvPr>
          <p:cNvSpPr>
            <a:spLocks noGrp="1"/>
          </p:cNvSpPr>
          <p:nvPr>
            <p:ph type="sldNum" sz="quarter" idx="14"/>
          </p:nvPr>
        </p:nvSpPr>
        <p:spPr/>
        <p:txBody>
          <a:bodyPr/>
          <a:lstStyle/>
          <a:p>
            <a:fld id="{1482C961-0223-46C8-A4D1-0E459D437518}" type="slidenum">
              <a:rPr lang="en-US" smtClean="0"/>
              <a:t>14</a:t>
            </a:fld>
            <a:endParaRPr lang="en-US"/>
          </a:p>
        </p:txBody>
      </p:sp>
    </p:spTree>
    <p:extLst>
      <p:ext uri="{BB962C8B-B14F-4D97-AF65-F5344CB8AC3E}">
        <p14:creationId xmlns:p14="http://schemas.microsoft.com/office/powerpoint/2010/main" val="410900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8324-4A68-C41B-F689-C269434D9B75}"/>
              </a:ext>
            </a:extLst>
          </p:cNvPr>
          <p:cNvSpPr>
            <a:spLocks noGrp="1"/>
          </p:cNvSpPr>
          <p:nvPr>
            <p:ph type="title"/>
          </p:nvPr>
        </p:nvSpPr>
        <p:spPr/>
        <p:txBody>
          <a:bodyPr/>
          <a:lstStyle/>
          <a:p>
            <a:r>
              <a:rPr lang="en-US" dirty="0"/>
              <a:t>Technical Problems and Adaptive Challenges (2)</a:t>
            </a:r>
          </a:p>
        </p:txBody>
      </p:sp>
      <p:grpSp>
        <p:nvGrpSpPr>
          <p:cNvPr id="18" name="Group 17" descr="Adaptive Challenges: &#10;Solutions are unknown, and require reflection, learning, and time.&#10;“The solution is in here.”&#10;Must be resolved by those experiencing the challenge.&#10;Require existing structures to be re-examined and changes to beliefs, roles, and ways of working.&#10;">
            <a:extLst>
              <a:ext uri="{FF2B5EF4-FFF2-40B4-BE49-F238E27FC236}">
                <a16:creationId xmlns:a16="http://schemas.microsoft.com/office/drawing/2014/main" id="{3BC1A809-4304-B7CA-F97F-15DEA9DC22AA}"/>
              </a:ext>
            </a:extLst>
          </p:cNvPr>
          <p:cNvGrpSpPr/>
          <p:nvPr/>
        </p:nvGrpSpPr>
        <p:grpSpPr>
          <a:xfrm>
            <a:off x="457200" y="1236597"/>
            <a:ext cx="4855165" cy="4384805"/>
            <a:chOff x="457200" y="1236597"/>
            <a:chExt cx="4855165" cy="4384805"/>
          </a:xfrm>
        </p:grpSpPr>
        <p:grpSp>
          <p:nvGrpSpPr>
            <p:cNvPr id="6" name="Group 5">
              <a:extLst>
                <a:ext uri="{FF2B5EF4-FFF2-40B4-BE49-F238E27FC236}">
                  <a16:creationId xmlns:a16="http://schemas.microsoft.com/office/drawing/2014/main" id="{AA7E6377-253A-A445-A301-671D8BE3DBF6}"/>
                </a:ext>
              </a:extLst>
            </p:cNvPr>
            <p:cNvGrpSpPr/>
            <p:nvPr/>
          </p:nvGrpSpPr>
          <p:grpSpPr>
            <a:xfrm>
              <a:off x="457200" y="1236597"/>
              <a:ext cx="4855128" cy="982468"/>
              <a:chOff x="3182072" y="2106792"/>
              <a:chExt cx="4353992" cy="982468"/>
            </a:xfrm>
          </p:grpSpPr>
          <p:sp>
            <p:nvSpPr>
              <p:cNvPr id="14" name="Round Single Corner Rectangle 3">
                <a:extLst>
                  <a:ext uri="{FF2B5EF4-FFF2-40B4-BE49-F238E27FC236}">
                    <a16:creationId xmlns:a16="http://schemas.microsoft.com/office/drawing/2014/main" id="{E0F9DE43-9534-7056-9176-164AF5EFF073}"/>
                  </a:ext>
                </a:extLst>
              </p:cNvPr>
              <p:cNvSpPr/>
              <p:nvPr/>
            </p:nvSpPr>
            <p:spPr>
              <a:xfrm>
                <a:off x="3469741" y="2554617"/>
                <a:ext cx="4066323" cy="534643"/>
              </a:xfrm>
              <a:prstGeom prst="round1Rect">
                <a:avLst>
                  <a:gd name="adj" fmla="val 3304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Adaptive Challenges</a:t>
                </a:r>
              </a:p>
            </p:txBody>
          </p:sp>
          <p:sp>
            <p:nvSpPr>
              <p:cNvPr id="16" name="Oval 15">
                <a:extLst>
                  <a:ext uri="{FF2B5EF4-FFF2-40B4-BE49-F238E27FC236}">
                    <a16:creationId xmlns:a16="http://schemas.microsoft.com/office/drawing/2014/main" id="{A5AA594D-0CCA-6A55-9B6A-F60475BD965A}"/>
                  </a:ext>
                </a:extLst>
              </p:cNvPr>
              <p:cNvSpPr/>
              <p:nvPr/>
            </p:nvSpPr>
            <p:spPr>
              <a:xfrm>
                <a:off x="3182072" y="2106792"/>
                <a:ext cx="820015" cy="9144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F20E69F8-7975-F76D-6F72-3C86FC5E1CBC}"/>
                </a:ext>
              </a:extLst>
            </p:cNvPr>
            <p:cNvSpPr/>
            <p:nvPr/>
          </p:nvSpPr>
          <p:spPr>
            <a:xfrm>
              <a:off x="778002" y="2219065"/>
              <a:ext cx="4534363" cy="340233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nSpc>
                  <a:spcPct val="125000"/>
                </a:lnSpc>
                <a:spcBef>
                  <a:spcPts val="750"/>
                </a:spcBef>
                <a:buClr>
                  <a:schemeClr val="accent1"/>
                </a:buClr>
                <a:buFont typeface="Wingdings" pitchFamily="2" charset="2"/>
                <a:buChar char="§"/>
              </a:pPr>
              <a:r>
                <a:rPr lang="en-US" sz="2000" dirty="0">
                  <a:solidFill>
                    <a:schemeClr val="tx1"/>
                  </a:solidFill>
                </a:rPr>
                <a:t>Solutions are unknown, and require reflection, learning, and time.</a:t>
              </a:r>
            </a:p>
            <a:p>
              <a:pPr marL="800100" lvl="1" indent="-342900">
                <a:lnSpc>
                  <a:spcPct val="125000"/>
                </a:lnSpc>
                <a:spcBef>
                  <a:spcPts val="750"/>
                </a:spcBef>
                <a:buClr>
                  <a:schemeClr val="accent1"/>
                </a:buClr>
                <a:buFont typeface="Arial" panose="020B0604020202020204" pitchFamily="34" charset="0"/>
                <a:buChar char="•"/>
              </a:pPr>
              <a:r>
                <a:rPr lang="en-US" i="1" dirty="0">
                  <a:solidFill>
                    <a:schemeClr val="tx1"/>
                  </a:solidFill>
                </a:rPr>
                <a:t>“The solution is </a:t>
              </a:r>
              <a:r>
                <a:rPr lang="en-US" b="1" i="1" dirty="0">
                  <a:solidFill>
                    <a:schemeClr val="tx1"/>
                  </a:solidFill>
                </a:rPr>
                <a:t>in here</a:t>
              </a:r>
              <a:r>
                <a:rPr lang="en-US" i="1" dirty="0">
                  <a:solidFill>
                    <a:schemeClr val="tx1"/>
                  </a:solidFill>
                </a:rPr>
                <a:t>.”</a:t>
              </a:r>
            </a:p>
            <a:p>
              <a:pPr marL="342900" indent="-342900">
                <a:lnSpc>
                  <a:spcPct val="125000"/>
                </a:lnSpc>
                <a:spcBef>
                  <a:spcPts val="750"/>
                </a:spcBef>
                <a:buClr>
                  <a:schemeClr val="accent1"/>
                </a:buClr>
                <a:buFont typeface="Wingdings" pitchFamily="2" charset="2"/>
                <a:buChar char="§"/>
              </a:pPr>
              <a:r>
                <a:rPr lang="en-US" sz="2000" dirty="0">
                  <a:solidFill>
                    <a:schemeClr val="tx1"/>
                  </a:solidFill>
                </a:rPr>
                <a:t>Must be resolved by those experiencing the challenge.</a:t>
              </a:r>
            </a:p>
            <a:p>
              <a:pPr marL="342900" indent="-342900">
                <a:lnSpc>
                  <a:spcPct val="125000"/>
                </a:lnSpc>
                <a:spcBef>
                  <a:spcPts val="750"/>
                </a:spcBef>
                <a:buClr>
                  <a:schemeClr val="accent1"/>
                </a:buClr>
                <a:buFont typeface="Wingdings" pitchFamily="2" charset="2"/>
                <a:buChar char="§"/>
              </a:pPr>
              <a:r>
                <a:rPr lang="en-US" sz="2000" dirty="0">
                  <a:solidFill>
                    <a:schemeClr val="tx1"/>
                  </a:solidFill>
                </a:rPr>
                <a:t>Require existing structures to be re-examined and changes to beliefs, roles, and ways of working.</a:t>
              </a:r>
            </a:p>
          </p:txBody>
        </p:sp>
        <p:pic>
          <p:nvPicPr>
            <p:cNvPr id="17" name="Picture 16" descr="A logo of a group of people&#10;&#10;Description automatically generated">
              <a:extLst>
                <a:ext uri="{FF2B5EF4-FFF2-40B4-BE49-F238E27FC236}">
                  <a16:creationId xmlns:a16="http://schemas.microsoft.com/office/drawing/2014/main" id="{784C2C1B-1F16-1FBC-57A3-3E44D4CD6D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38" y="1328037"/>
              <a:ext cx="731520" cy="731520"/>
            </a:xfrm>
            <a:prstGeom prst="rect">
              <a:avLst/>
            </a:prstGeom>
          </p:spPr>
        </p:pic>
      </p:grpSp>
      <p:sp>
        <p:nvSpPr>
          <p:cNvPr id="20" name="TextBox 19">
            <a:extLst>
              <a:ext uri="{FF2B5EF4-FFF2-40B4-BE49-F238E27FC236}">
                <a16:creationId xmlns:a16="http://schemas.microsoft.com/office/drawing/2014/main" id="{5412D439-7DD5-5F17-C168-5D68B78A6CF4}"/>
              </a:ext>
            </a:extLst>
          </p:cNvPr>
          <p:cNvSpPr txBox="1"/>
          <p:nvPr/>
        </p:nvSpPr>
        <p:spPr>
          <a:xfrm>
            <a:off x="6094476" y="1590671"/>
            <a:ext cx="5548886" cy="4623510"/>
          </a:xfrm>
          <a:prstGeom prst="rect">
            <a:avLst/>
          </a:prstGeom>
          <a:noFill/>
        </p:spPr>
        <p:txBody>
          <a:bodyPr wrap="square" lIns="91440" tIns="45720" rIns="91440" bIns="45720" anchor="t">
            <a:spAutoFit/>
          </a:bodyPr>
          <a:lstStyle/>
          <a:p>
            <a:pPr>
              <a:lnSpc>
                <a:spcPct val="125000"/>
              </a:lnSpc>
              <a:spcBef>
                <a:spcPts val="750"/>
              </a:spcBef>
            </a:pPr>
            <a:r>
              <a:rPr lang="en-US" sz="2400" b="1"/>
              <a:t>Examples:</a:t>
            </a:r>
          </a:p>
          <a:p>
            <a:pPr marL="342900" indent="-342900">
              <a:lnSpc>
                <a:spcPct val="125000"/>
              </a:lnSpc>
              <a:spcBef>
                <a:spcPts val="750"/>
              </a:spcBef>
              <a:buClr>
                <a:schemeClr val="accent1"/>
              </a:buClr>
              <a:buFont typeface="Wingdings" pitchFamily="2" charset="2"/>
              <a:buChar char="§"/>
            </a:pPr>
            <a:r>
              <a:rPr lang="en-US" sz="2400"/>
              <a:t>Continual search for a "shiny new" program.</a:t>
            </a:r>
          </a:p>
          <a:p>
            <a:pPr marL="342900" indent="-342900">
              <a:lnSpc>
                <a:spcPct val="125000"/>
              </a:lnSpc>
              <a:spcBef>
                <a:spcPts val="750"/>
              </a:spcBef>
              <a:buClr>
                <a:schemeClr val="accent1"/>
              </a:buClr>
              <a:buFont typeface="Wingdings" pitchFamily="2" charset="2"/>
              <a:buChar char="§"/>
            </a:pPr>
            <a:r>
              <a:rPr lang="en-US" sz="2400"/>
              <a:t>Disproportionate outcomes between student groups.</a:t>
            </a:r>
            <a:endParaRPr lang="en-US" sz="2400">
              <a:ea typeface="Calibri"/>
              <a:cs typeface="Calibri"/>
            </a:endParaRPr>
          </a:p>
          <a:p>
            <a:pPr marL="342900" indent="-342900">
              <a:lnSpc>
                <a:spcPct val="125000"/>
              </a:lnSpc>
              <a:spcBef>
                <a:spcPts val="750"/>
              </a:spcBef>
              <a:buClr>
                <a:schemeClr val="accent1"/>
              </a:buClr>
              <a:buFont typeface="Wingdings" pitchFamily="2" charset="2"/>
              <a:buChar char="§"/>
            </a:pPr>
            <a:r>
              <a:rPr lang="en-US" sz="2400"/>
              <a:t>Overinvesting in too many initiatives at the expense of doing any of them well.</a:t>
            </a:r>
            <a:endParaRPr lang="en-US" sz="2400">
              <a:solidFill>
                <a:schemeClr val="tx1"/>
              </a:solidFill>
              <a:ea typeface="Calibri"/>
              <a:cs typeface="Calibri"/>
            </a:endParaRPr>
          </a:p>
          <a:p>
            <a:pPr marL="342900" indent="-342900">
              <a:lnSpc>
                <a:spcPct val="125000"/>
              </a:lnSpc>
              <a:spcBef>
                <a:spcPts val="750"/>
              </a:spcBef>
              <a:buClr>
                <a:schemeClr val="accent1"/>
              </a:buClr>
              <a:buFont typeface="Wingdings" pitchFamily="2" charset="2"/>
              <a:buChar char="§"/>
            </a:pPr>
            <a:r>
              <a:rPr lang="en-US" sz="2400"/>
              <a:t>Lack of family and community partnerships.</a:t>
            </a:r>
            <a:endParaRPr lang="en-US" sz="2400">
              <a:ea typeface="Calibri"/>
              <a:cs typeface="Calibri"/>
            </a:endParaRPr>
          </a:p>
        </p:txBody>
      </p:sp>
      <p:sp>
        <p:nvSpPr>
          <p:cNvPr id="9" name="Text Placeholder 8">
            <a:extLst>
              <a:ext uri="{FF2B5EF4-FFF2-40B4-BE49-F238E27FC236}">
                <a16:creationId xmlns:a16="http://schemas.microsoft.com/office/drawing/2014/main" id="{224F1620-E6BB-75AA-94D2-833D68210D76}"/>
              </a:ext>
            </a:extLst>
          </p:cNvPr>
          <p:cNvSpPr>
            <a:spLocks noGrp="1"/>
          </p:cNvSpPr>
          <p:nvPr>
            <p:ph type="body" sz="quarter" idx="13"/>
          </p:nvPr>
        </p:nvSpPr>
        <p:spPr/>
        <p:txBody>
          <a:bodyPr/>
          <a:lstStyle/>
          <a:p>
            <a:r>
              <a:rPr lang="en-US"/>
              <a:t>Heifetz, Grashow, &amp; Linsky, 2009</a:t>
            </a:r>
          </a:p>
        </p:txBody>
      </p:sp>
      <p:sp>
        <p:nvSpPr>
          <p:cNvPr id="5" name="Slide Number Placeholder 4">
            <a:extLst>
              <a:ext uri="{FF2B5EF4-FFF2-40B4-BE49-F238E27FC236}">
                <a16:creationId xmlns:a16="http://schemas.microsoft.com/office/drawing/2014/main" id="{7F8EC2C3-4F4A-4962-B563-A2B9506EE07F}"/>
              </a:ext>
            </a:extLst>
          </p:cNvPr>
          <p:cNvSpPr>
            <a:spLocks noGrp="1"/>
          </p:cNvSpPr>
          <p:nvPr>
            <p:ph type="sldNum" sz="quarter" idx="14"/>
          </p:nvPr>
        </p:nvSpPr>
        <p:spPr/>
        <p:txBody>
          <a:bodyPr/>
          <a:lstStyle/>
          <a:p>
            <a:fld id="{1482C961-0223-46C8-A4D1-0E459D437518}" type="slidenum">
              <a:rPr lang="en-US" smtClean="0"/>
              <a:t>15</a:t>
            </a:fld>
            <a:endParaRPr lang="en-US"/>
          </a:p>
        </p:txBody>
      </p:sp>
    </p:spTree>
    <p:extLst>
      <p:ext uri="{BB962C8B-B14F-4D97-AF65-F5344CB8AC3E}">
        <p14:creationId xmlns:p14="http://schemas.microsoft.com/office/powerpoint/2010/main" val="151407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CF98-6918-0935-2A69-C1F110BD664B}"/>
              </a:ext>
            </a:extLst>
          </p:cNvPr>
          <p:cNvSpPr>
            <a:spLocks noGrp="1"/>
          </p:cNvSpPr>
          <p:nvPr>
            <p:ph type="title"/>
          </p:nvPr>
        </p:nvSpPr>
        <p:spPr/>
        <p:txBody>
          <a:bodyPr/>
          <a:lstStyle/>
          <a:p>
            <a:r>
              <a:rPr lang="en-US"/>
              <a:t>Technical Problems and Adaptive Challenges: Considerations</a:t>
            </a:r>
          </a:p>
        </p:txBody>
      </p:sp>
      <p:sp>
        <p:nvSpPr>
          <p:cNvPr id="3" name="Content Placeholder 2">
            <a:extLst>
              <a:ext uri="{FF2B5EF4-FFF2-40B4-BE49-F238E27FC236}">
                <a16:creationId xmlns:a16="http://schemas.microsoft.com/office/drawing/2014/main" id="{06CB9650-47F9-7880-E9CE-7DFF821A34E9}"/>
              </a:ext>
            </a:extLst>
          </p:cNvPr>
          <p:cNvSpPr>
            <a:spLocks noGrp="1"/>
          </p:cNvSpPr>
          <p:nvPr>
            <p:ph sz="quarter" idx="15"/>
          </p:nvPr>
        </p:nvSpPr>
        <p:spPr>
          <a:xfrm>
            <a:off x="457200" y="1371600"/>
            <a:ext cx="5638800" cy="4343400"/>
          </a:xfrm>
        </p:spPr>
        <p:txBody>
          <a:bodyPr>
            <a:normAutofit lnSpcReduction="10000"/>
          </a:bodyPr>
          <a:lstStyle/>
          <a:p>
            <a:r>
              <a:rPr lang="en-US" sz="3200"/>
              <a:t>Most technical problems include adaptive challenges.</a:t>
            </a:r>
          </a:p>
          <a:p>
            <a:pPr marL="0" indent="0" algn="ctr">
              <a:spcBef>
                <a:spcPts val="1800"/>
              </a:spcBef>
              <a:buNone/>
            </a:pPr>
            <a:r>
              <a:rPr lang="en-US" sz="3200" i="1"/>
              <a:t>“The most common leadership failure stems from trying to apply technical solutions to adaptive challenges.” </a:t>
            </a:r>
          </a:p>
          <a:p>
            <a:pPr marL="0" indent="0" algn="ctr">
              <a:buNone/>
            </a:pPr>
            <a:r>
              <a:rPr lang="en-US" sz="3200"/>
              <a:t>                                 – Ron Heifetz   </a:t>
            </a:r>
          </a:p>
          <a:p>
            <a:endParaRPr lang="en-US" b="1"/>
          </a:p>
          <a:p>
            <a:endParaRPr lang="en-US"/>
          </a:p>
        </p:txBody>
      </p:sp>
      <p:pic>
        <p:nvPicPr>
          <p:cNvPr id="6" name="Picture 5" descr="Work tools and supplies">
            <a:extLst>
              <a:ext uri="{FF2B5EF4-FFF2-40B4-BE49-F238E27FC236}">
                <a16:creationId xmlns:a16="http://schemas.microsoft.com/office/drawing/2014/main" id="{94C03518-6279-9950-CD98-E3DF96E5F3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6163056" y="1371600"/>
            <a:ext cx="5568696" cy="4343400"/>
          </a:xfrm>
          <a:prstGeom prst="rect">
            <a:avLst/>
          </a:prstGeom>
          <a:noFill/>
        </p:spPr>
      </p:pic>
      <p:sp>
        <p:nvSpPr>
          <p:cNvPr id="5" name="Slide Number Placeholder 4">
            <a:extLst>
              <a:ext uri="{FF2B5EF4-FFF2-40B4-BE49-F238E27FC236}">
                <a16:creationId xmlns:a16="http://schemas.microsoft.com/office/drawing/2014/main" id="{EE6882BB-8910-DD31-32A6-145FB49BC4D0}"/>
              </a:ext>
            </a:extLst>
          </p:cNvPr>
          <p:cNvSpPr>
            <a:spLocks noGrp="1"/>
          </p:cNvSpPr>
          <p:nvPr>
            <p:ph type="sldNum" sz="quarter" idx="14"/>
          </p:nvPr>
        </p:nvSpPr>
        <p:spPr/>
        <p:txBody>
          <a:bodyPr/>
          <a:lstStyle/>
          <a:p>
            <a:fld id="{99A20822-4A49-4D36-86E3-300BA48D3F00}" type="slidenum">
              <a:rPr lang="en-US" smtClean="0"/>
              <a:pPr/>
              <a:t>16</a:t>
            </a:fld>
            <a:endParaRPr lang="en-US"/>
          </a:p>
        </p:txBody>
      </p:sp>
    </p:spTree>
    <p:extLst>
      <p:ext uri="{BB962C8B-B14F-4D97-AF65-F5344CB8AC3E}">
        <p14:creationId xmlns:p14="http://schemas.microsoft.com/office/powerpoint/2010/main" val="3377028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61A6-0E07-21CC-D690-1F8D5EE40170}"/>
              </a:ext>
            </a:extLst>
          </p:cNvPr>
          <p:cNvSpPr>
            <a:spLocks noGrp="1"/>
          </p:cNvSpPr>
          <p:nvPr>
            <p:ph type="title"/>
          </p:nvPr>
        </p:nvSpPr>
        <p:spPr/>
        <p:txBody>
          <a:bodyPr/>
          <a:lstStyle/>
          <a:p>
            <a:r>
              <a:rPr lang="en-US"/>
              <a:t>Implementation Problem Example</a:t>
            </a:r>
          </a:p>
        </p:txBody>
      </p:sp>
      <p:sp>
        <p:nvSpPr>
          <p:cNvPr id="11" name="Content Placeholder 10">
            <a:extLst>
              <a:ext uri="{FF2B5EF4-FFF2-40B4-BE49-F238E27FC236}">
                <a16:creationId xmlns:a16="http://schemas.microsoft.com/office/drawing/2014/main" id="{FA783AC9-6F60-747C-2049-AA91DE7988FE}"/>
              </a:ext>
            </a:extLst>
          </p:cNvPr>
          <p:cNvSpPr>
            <a:spLocks noGrp="1"/>
          </p:cNvSpPr>
          <p:nvPr>
            <p:ph sz="quarter" idx="15"/>
          </p:nvPr>
        </p:nvSpPr>
        <p:spPr>
          <a:xfrm>
            <a:off x="457452" y="1381992"/>
            <a:ext cx="4353539" cy="539390"/>
          </a:xfrm>
        </p:spPr>
        <p:txBody>
          <a:bodyPr/>
          <a:lstStyle/>
          <a:p>
            <a:r>
              <a:rPr lang="en-US" b="1"/>
              <a:t>DBI Implementation Problem:</a:t>
            </a:r>
          </a:p>
        </p:txBody>
      </p:sp>
      <p:sp>
        <p:nvSpPr>
          <p:cNvPr id="12" name="Content Placeholder 10">
            <a:extLst>
              <a:ext uri="{FF2B5EF4-FFF2-40B4-BE49-F238E27FC236}">
                <a16:creationId xmlns:a16="http://schemas.microsoft.com/office/drawing/2014/main" id="{DBC213DF-641C-887B-8E3A-95AE2B99F87B}"/>
              </a:ext>
            </a:extLst>
          </p:cNvPr>
          <p:cNvSpPr txBox="1">
            <a:spLocks/>
          </p:cNvSpPr>
          <p:nvPr/>
        </p:nvSpPr>
        <p:spPr>
          <a:xfrm>
            <a:off x="4703870" y="1381991"/>
            <a:ext cx="7027882" cy="53939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Inconsistent identification of students who need DBI</a:t>
            </a:r>
          </a:p>
        </p:txBody>
      </p:sp>
      <p:graphicFrame>
        <p:nvGraphicFramePr>
          <p:cNvPr id="8" name="Content Placeholder 7">
            <a:extLst>
              <a:ext uri="{FF2B5EF4-FFF2-40B4-BE49-F238E27FC236}">
                <a16:creationId xmlns:a16="http://schemas.microsoft.com/office/drawing/2014/main" id="{321C0A9C-564A-97B6-3D69-7F12672B6039}"/>
              </a:ext>
            </a:extLst>
          </p:cNvPr>
          <p:cNvGraphicFramePr>
            <a:graphicFrameLocks noGrp="1"/>
          </p:cNvGraphicFramePr>
          <p:nvPr>
            <p:ph sz="quarter" idx="14"/>
            <p:extLst>
              <p:ext uri="{D42A27DB-BD31-4B8C-83A1-F6EECF244321}">
                <p14:modId xmlns:p14="http://schemas.microsoft.com/office/powerpoint/2010/main" val="3366576899"/>
              </p:ext>
            </p:extLst>
          </p:nvPr>
        </p:nvGraphicFramePr>
        <p:xfrm>
          <a:off x="457200" y="2132162"/>
          <a:ext cx="11274552" cy="3312923"/>
        </p:xfrm>
        <a:graphic>
          <a:graphicData uri="http://schemas.openxmlformats.org/drawingml/2006/table">
            <a:tbl>
              <a:tblPr firstRow="1" bandRow="1">
                <a:tableStyleId>{5C22544A-7EE6-4342-B048-85BDC9FD1C3A}</a:tableStyleId>
              </a:tblPr>
              <a:tblGrid>
                <a:gridCol w="5642328">
                  <a:extLst>
                    <a:ext uri="{9D8B030D-6E8A-4147-A177-3AD203B41FA5}">
                      <a16:colId xmlns:a16="http://schemas.microsoft.com/office/drawing/2014/main" val="2557358079"/>
                    </a:ext>
                  </a:extLst>
                </a:gridCol>
                <a:gridCol w="5632224">
                  <a:extLst>
                    <a:ext uri="{9D8B030D-6E8A-4147-A177-3AD203B41FA5}">
                      <a16:colId xmlns:a16="http://schemas.microsoft.com/office/drawing/2014/main" val="3173762593"/>
                    </a:ext>
                  </a:extLst>
                </a:gridCol>
              </a:tblGrid>
              <a:tr h="465565">
                <a:tc>
                  <a:txBody>
                    <a:bodyPr/>
                    <a:lstStyle/>
                    <a:p>
                      <a:pPr algn="ctr"/>
                      <a:r>
                        <a:rPr lang="en-US" sz="2400" b="1"/>
                        <a:t>Technical Problems</a:t>
                      </a:r>
                    </a:p>
                    <a:p>
                      <a:pPr algn="ctr"/>
                      <a:r>
                        <a:rPr lang="en-US" sz="2000" b="0"/>
                        <a:t>Solutions are known and can be resolved through authoritative expertise.</a:t>
                      </a: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US" sz="2400" b="1"/>
                        <a:t>Adaptive Challenges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n-lt"/>
                          <a:ea typeface="+mn-ea"/>
                          <a:cs typeface="+mn-cs"/>
                        </a:rPr>
                        <a:t>Solutions are unknown, and require reflection, learning, and time.</a:t>
                      </a: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4468956"/>
                  </a:ext>
                </a:extLst>
              </a:tr>
              <a:tr h="2246123">
                <a:tc>
                  <a:txBody>
                    <a:bodyPr/>
                    <a:lstStyle/>
                    <a:p>
                      <a:pPr marL="285750" indent="-285750">
                        <a:buFont typeface="Arial" panose="020B0604020202020204" pitchFamily="34" charset="0"/>
                        <a:buChar char="•"/>
                      </a:pPr>
                      <a:endParaRPr lang="en-US"/>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050314228"/>
                  </a:ext>
                </a:extLst>
              </a:tr>
            </a:tbl>
          </a:graphicData>
        </a:graphic>
      </p:graphicFrame>
      <p:sp>
        <p:nvSpPr>
          <p:cNvPr id="13" name="Content Placeholder 10">
            <a:extLst>
              <a:ext uri="{FF2B5EF4-FFF2-40B4-BE49-F238E27FC236}">
                <a16:creationId xmlns:a16="http://schemas.microsoft.com/office/drawing/2014/main" id="{8F9223B7-4ABD-FD3E-9F08-199A36364435}"/>
              </a:ext>
            </a:extLst>
          </p:cNvPr>
          <p:cNvSpPr txBox="1">
            <a:spLocks/>
          </p:cNvSpPr>
          <p:nvPr/>
        </p:nvSpPr>
        <p:spPr>
          <a:xfrm>
            <a:off x="708774" y="3331197"/>
            <a:ext cx="5385702" cy="369342"/>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a:t>Clear decision rules (a flowchart!)</a:t>
            </a:r>
          </a:p>
        </p:txBody>
      </p:sp>
      <p:sp>
        <p:nvSpPr>
          <p:cNvPr id="16" name="Content Placeholder 10">
            <a:extLst>
              <a:ext uri="{FF2B5EF4-FFF2-40B4-BE49-F238E27FC236}">
                <a16:creationId xmlns:a16="http://schemas.microsoft.com/office/drawing/2014/main" id="{6F4D82C1-D11C-0B4F-A650-AE2EBE47CC10}"/>
              </a:ext>
            </a:extLst>
          </p:cNvPr>
          <p:cNvSpPr txBox="1">
            <a:spLocks/>
          </p:cNvSpPr>
          <p:nvPr/>
        </p:nvSpPr>
        <p:spPr>
          <a:xfrm>
            <a:off x="708774" y="3867302"/>
            <a:ext cx="5385702" cy="369342"/>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a:t>Get some new assessments</a:t>
            </a:r>
          </a:p>
        </p:txBody>
      </p:sp>
      <p:sp>
        <p:nvSpPr>
          <p:cNvPr id="15" name="Content Placeholder 10">
            <a:extLst>
              <a:ext uri="{FF2B5EF4-FFF2-40B4-BE49-F238E27FC236}">
                <a16:creationId xmlns:a16="http://schemas.microsoft.com/office/drawing/2014/main" id="{AC52BFA0-5005-93B3-F952-72CDA5567CA2}"/>
              </a:ext>
            </a:extLst>
          </p:cNvPr>
          <p:cNvSpPr txBox="1">
            <a:spLocks/>
          </p:cNvSpPr>
          <p:nvPr/>
        </p:nvSpPr>
        <p:spPr>
          <a:xfrm>
            <a:off x="705726" y="4367870"/>
            <a:ext cx="5385702" cy="369342"/>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a:t>Train staff</a:t>
            </a:r>
          </a:p>
        </p:txBody>
      </p:sp>
      <p:sp>
        <p:nvSpPr>
          <p:cNvPr id="14" name="Content Placeholder 10">
            <a:extLst>
              <a:ext uri="{FF2B5EF4-FFF2-40B4-BE49-F238E27FC236}">
                <a16:creationId xmlns:a16="http://schemas.microsoft.com/office/drawing/2014/main" id="{AF89A717-A6B4-9382-5A07-7FDF842D8413}"/>
              </a:ext>
            </a:extLst>
          </p:cNvPr>
          <p:cNvSpPr txBox="1">
            <a:spLocks/>
          </p:cNvSpPr>
          <p:nvPr/>
        </p:nvSpPr>
        <p:spPr>
          <a:xfrm>
            <a:off x="6346050" y="3331196"/>
            <a:ext cx="5137176" cy="531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sz="2400"/>
              <a:t>Letting go of teacher referral process</a:t>
            </a:r>
          </a:p>
        </p:txBody>
      </p:sp>
      <p:sp>
        <p:nvSpPr>
          <p:cNvPr id="18" name="Content Placeholder 10">
            <a:extLst>
              <a:ext uri="{FF2B5EF4-FFF2-40B4-BE49-F238E27FC236}">
                <a16:creationId xmlns:a16="http://schemas.microsoft.com/office/drawing/2014/main" id="{334F090A-B722-B72A-A40B-B96883A30D5A}"/>
              </a:ext>
            </a:extLst>
          </p:cNvPr>
          <p:cNvSpPr txBox="1">
            <a:spLocks/>
          </p:cNvSpPr>
          <p:nvPr/>
        </p:nvSpPr>
        <p:spPr>
          <a:xfrm>
            <a:off x="6344526" y="3856415"/>
            <a:ext cx="5137176" cy="531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sz="2400"/>
              <a:t>Teachers don’t trust the data</a:t>
            </a:r>
          </a:p>
        </p:txBody>
      </p:sp>
      <p:sp>
        <p:nvSpPr>
          <p:cNvPr id="20" name="Content Placeholder 10">
            <a:extLst>
              <a:ext uri="{FF2B5EF4-FFF2-40B4-BE49-F238E27FC236}">
                <a16:creationId xmlns:a16="http://schemas.microsoft.com/office/drawing/2014/main" id="{1A754286-06C5-2A7C-584B-104848EDFDE1}"/>
              </a:ext>
            </a:extLst>
          </p:cNvPr>
          <p:cNvSpPr txBox="1">
            <a:spLocks/>
          </p:cNvSpPr>
          <p:nvPr/>
        </p:nvSpPr>
        <p:spPr>
          <a:xfrm>
            <a:off x="6343002" y="4339076"/>
            <a:ext cx="5137176" cy="988828"/>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sz="2400"/>
              <a:t>Unconscious biases leading to over-referral of some student groups</a:t>
            </a:r>
          </a:p>
        </p:txBody>
      </p:sp>
      <p:sp>
        <p:nvSpPr>
          <p:cNvPr id="5" name="Slide Number Placeholder 4">
            <a:extLst>
              <a:ext uri="{FF2B5EF4-FFF2-40B4-BE49-F238E27FC236}">
                <a16:creationId xmlns:a16="http://schemas.microsoft.com/office/drawing/2014/main" id="{78F9DA46-C32F-CC57-D920-07D9D40B8803}"/>
              </a:ext>
            </a:extLst>
          </p:cNvPr>
          <p:cNvSpPr>
            <a:spLocks noGrp="1"/>
          </p:cNvSpPr>
          <p:nvPr>
            <p:ph type="sldNum" sz="quarter" idx="12"/>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199780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61A6-0E07-21CC-D690-1F8D5EE40170}"/>
              </a:ext>
            </a:extLst>
          </p:cNvPr>
          <p:cNvSpPr>
            <a:spLocks noGrp="1"/>
          </p:cNvSpPr>
          <p:nvPr>
            <p:ph type="title"/>
          </p:nvPr>
        </p:nvSpPr>
        <p:spPr>
          <a:xfrm>
            <a:off x="457200" y="0"/>
            <a:ext cx="11276076" cy="1280160"/>
          </a:xfrm>
        </p:spPr>
        <p:txBody>
          <a:bodyPr/>
          <a:lstStyle/>
          <a:p>
            <a:r>
              <a:rPr lang="en-US"/>
              <a:t>Activity 1: Implementation Problem Example</a:t>
            </a:r>
          </a:p>
        </p:txBody>
      </p:sp>
      <p:pic>
        <p:nvPicPr>
          <p:cNvPr id="3" name="Graphic 2" descr="Clipboard with solid fill">
            <a:extLst>
              <a:ext uri="{FF2B5EF4-FFF2-40B4-BE49-F238E27FC236}">
                <a16:creationId xmlns:a16="http://schemas.microsoft.com/office/drawing/2014/main" id="{1AAABF4A-3AA4-783A-520E-620F15CEE5B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7848" y="182562"/>
            <a:ext cx="914400" cy="914400"/>
          </a:xfrm>
          <a:prstGeom prst="rect">
            <a:avLst/>
          </a:prstGeom>
        </p:spPr>
      </p:pic>
      <p:pic>
        <p:nvPicPr>
          <p:cNvPr id="22" name="Picture 21" descr="A white and blue chart with black text. It is titled &quot;Activity 1: Technical Problems and Adaptive Challenges&quot; Text is broken up into two columns:&#10;1. Technical problems: solutions are known and can be resolved through authoritative expertise&#10;2. Adaptive challenges: solutions are unknown and require reflection, learning, and time">
            <a:extLst>
              <a:ext uri="{FF2B5EF4-FFF2-40B4-BE49-F238E27FC236}">
                <a16:creationId xmlns:a16="http://schemas.microsoft.com/office/drawing/2014/main" id="{DB727061-E79C-6009-77FE-65B758C4229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42118" y="1193277"/>
            <a:ext cx="9707765" cy="4702674"/>
          </a:xfrm>
          <a:prstGeom prst="rect">
            <a:avLst/>
          </a:prstGeom>
        </p:spPr>
      </p:pic>
      <p:sp>
        <p:nvSpPr>
          <p:cNvPr id="23" name="Content Placeholder 10">
            <a:extLst>
              <a:ext uri="{FF2B5EF4-FFF2-40B4-BE49-F238E27FC236}">
                <a16:creationId xmlns:a16="http://schemas.microsoft.com/office/drawing/2014/main" id="{326AC7FA-FFD3-3F70-2F97-D9B73F8A2533}"/>
              </a:ext>
            </a:extLst>
          </p:cNvPr>
          <p:cNvSpPr txBox="1">
            <a:spLocks/>
          </p:cNvSpPr>
          <p:nvPr/>
        </p:nvSpPr>
        <p:spPr>
          <a:xfrm>
            <a:off x="1449857" y="3126120"/>
            <a:ext cx="4560582" cy="369342"/>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a:t>Training and coaching</a:t>
            </a:r>
          </a:p>
        </p:txBody>
      </p:sp>
      <p:sp>
        <p:nvSpPr>
          <p:cNvPr id="24" name="Content Placeholder 10">
            <a:extLst>
              <a:ext uri="{FF2B5EF4-FFF2-40B4-BE49-F238E27FC236}">
                <a16:creationId xmlns:a16="http://schemas.microsoft.com/office/drawing/2014/main" id="{EE7EE867-E36E-078B-C9C6-D0D62AB3A296}"/>
              </a:ext>
            </a:extLst>
          </p:cNvPr>
          <p:cNvSpPr txBox="1">
            <a:spLocks/>
          </p:cNvSpPr>
          <p:nvPr/>
        </p:nvSpPr>
        <p:spPr>
          <a:xfrm>
            <a:off x="1449857" y="3657519"/>
            <a:ext cx="4560582" cy="369342"/>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dirty="0"/>
              <a:t>Fidelity checks</a:t>
            </a:r>
          </a:p>
        </p:txBody>
      </p:sp>
      <p:sp>
        <p:nvSpPr>
          <p:cNvPr id="25" name="Content Placeholder 10">
            <a:extLst>
              <a:ext uri="{FF2B5EF4-FFF2-40B4-BE49-F238E27FC236}">
                <a16:creationId xmlns:a16="http://schemas.microsoft.com/office/drawing/2014/main" id="{27527DEA-D6E1-598A-6725-9274810C6D7E}"/>
              </a:ext>
            </a:extLst>
          </p:cNvPr>
          <p:cNvSpPr txBox="1">
            <a:spLocks/>
          </p:cNvSpPr>
          <p:nvPr/>
        </p:nvSpPr>
        <p:spPr>
          <a:xfrm>
            <a:off x="1449857" y="4188918"/>
            <a:ext cx="4560582" cy="369342"/>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a:t>Additional materials</a:t>
            </a:r>
          </a:p>
        </p:txBody>
      </p:sp>
      <p:sp>
        <p:nvSpPr>
          <p:cNvPr id="4" name="Content Placeholder 10">
            <a:extLst>
              <a:ext uri="{FF2B5EF4-FFF2-40B4-BE49-F238E27FC236}">
                <a16:creationId xmlns:a16="http://schemas.microsoft.com/office/drawing/2014/main" id="{D5E24789-671B-E62D-3978-77040D05956B}"/>
              </a:ext>
            </a:extLst>
          </p:cNvPr>
          <p:cNvSpPr txBox="1">
            <a:spLocks/>
          </p:cNvSpPr>
          <p:nvPr/>
        </p:nvSpPr>
        <p:spPr>
          <a:xfrm>
            <a:off x="1449857" y="4720317"/>
            <a:ext cx="4560582" cy="369342"/>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a:t>Other?</a:t>
            </a:r>
          </a:p>
        </p:txBody>
      </p:sp>
      <p:sp>
        <p:nvSpPr>
          <p:cNvPr id="26" name="Content Placeholder 10">
            <a:extLst>
              <a:ext uri="{FF2B5EF4-FFF2-40B4-BE49-F238E27FC236}">
                <a16:creationId xmlns:a16="http://schemas.microsoft.com/office/drawing/2014/main" id="{7E5ED1BF-FFD7-A832-8062-FCBFE9574C13}"/>
              </a:ext>
            </a:extLst>
          </p:cNvPr>
          <p:cNvSpPr txBox="1">
            <a:spLocks/>
          </p:cNvSpPr>
          <p:nvPr/>
        </p:nvSpPr>
        <p:spPr>
          <a:xfrm>
            <a:off x="6496469" y="3110744"/>
            <a:ext cx="4453414" cy="531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sz="2400" dirty="0"/>
              <a:t>Time for staff to learn</a:t>
            </a:r>
          </a:p>
        </p:txBody>
      </p:sp>
      <p:sp>
        <p:nvSpPr>
          <p:cNvPr id="27" name="Content Placeholder 10">
            <a:extLst>
              <a:ext uri="{FF2B5EF4-FFF2-40B4-BE49-F238E27FC236}">
                <a16:creationId xmlns:a16="http://schemas.microsoft.com/office/drawing/2014/main" id="{36CEE04B-2F3B-14C7-1C0B-74864ED3586A}"/>
              </a:ext>
            </a:extLst>
          </p:cNvPr>
          <p:cNvSpPr txBox="1">
            <a:spLocks/>
          </p:cNvSpPr>
          <p:nvPr/>
        </p:nvSpPr>
        <p:spPr>
          <a:xfrm>
            <a:off x="6496469" y="3587224"/>
            <a:ext cx="4453414" cy="531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sz="2400"/>
              <a:t>Staff liked the old intervention</a:t>
            </a:r>
          </a:p>
        </p:txBody>
      </p:sp>
      <p:sp>
        <p:nvSpPr>
          <p:cNvPr id="28" name="Content Placeholder 10">
            <a:extLst>
              <a:ext uri="{FF2B5EF4-FFF2-40B4-BE49-F238E27FC236}">
                <a16:creationId xmlns:a16="http://schemas.microsoft.com/office/drawing/2014/main" id="{8B0D3551-F63D-9B8D-F572-F6E32FD23CB7}"/>
              </a:ext>
            </a:extLst>
          </p:cNvPr>
          <p:cNvSpPr txBox="1">
            <a:spLocks/>
          </p:cNvSpPr>
          <p:nvPr/>
        </p:nvSpPr>
        <p:spPr>
          <a:xfrm>
            <a:off x="6494945" y="4063704"/>
            <a:ext cx="4453414" cy="531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sz="2400"/>
              <a:t>Philosophical disagreements</a:t>
            </a:r>
          </a:p>
        </p:txBody>
      </p:sp>
      <p:sp>
        <p:nvSpPr>
          <p:cNvPr id="29" name="Content Placeholder 10">
            <a:extLst>
              <a:ext uri="{FF2B5EF4-FFF2-40B4-BE49-F238E27FC236}">
                <a16:creationId xmlns:a16="http://schemas.microsoft.com/office/drawing/2014/main" id="{4FE8936C-8CC7-0946-A610-AF0EE76ECE56}"/>
              </a:ext>
            </a:extLst>
          </p:cNvPr>
          <p:cNvSpPr txBox="1">
            <a:spLocks/>
          </p:cNvSpPr>
          <p:nvPr/>
        </p:nvSpPr>
        <p:spPr>
          <a:xfrm>
            <a:off x="6494945" y="4561270"/>
            <a:ext cx="4453414" cy="531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sz="2400"/>
              <a:t>Too many programs!!</a:t>
            </a:r>
          </a:p>
        </p:txBody>
      </p:sp>
      <p:sp>
        <p:nvSpPr>
          <p:cNvPr id="6" name="Content Placeholder 10">
            <a:extLst>
              <a:ext uri="{FF2B5EF4-FFF2-40B4-BE49-F238E27FC236}">
                <a16:creationId xmlns:a16="http://schemas.microsoft.com/office/drawing/2014/main" id="{C5A05F6C-A48E-10C8-12DA-6E055EEEA0A1}"/>
              </a:ext>
            </a:extLst>
          </p:cNvPr>
          <p:cNvSpPr txBox="1">
            <a:spLocks/>
          </p:cNvSpPr>
          <p:nvPr/>
        </p:nvSpPr>
        <p:spPr>
          <a:xfrm>
            <a:off x="6494945" y="5089659"/>
            <a:ext cx="4560582" cy="369342"/>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8925" indent="-288925">
              <a:buClr>
                <a:schemeClr val="accent1"/>
              </a:buClr>
              <a:buFont typeface="Wingdings" pitchFamily="2" charset="2"/>
              <a:buChar char="§"/>
            </a:pPr>
            <a:r>
              <a:rPr lang="en-US"/>
              <a:t>Other?</a:t>
            </a:r>
          </a:p>
        </p:txBody>
      </p:sp>
      <p:sp>
        <p:nvSpPr>
          <p:cNvPr id="5" name="Slide Number Placeholder 4">
            <a:extLst>
              <a:ext uri="{FF2B5EF4-FFF2-40B4-BE49-F238E27FC236}">
                <a16:creationId xmlns:a16="http://schemas.microsoft.com/office/drawing/2014/main" id="{78F9DA46-C32F-CC57-D920-07D9D40B8803}"/>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18</a:t>
            </a:fld>
            <a:endParaRPr lang="en-US"/>
          </a:p>
        </p:txBody>
      </p:sp>
    </p:spTree>
    <p:extLst>
      <p:ext uri="{BB962C8B-B14F-4D97-AF65-F5344CB8AC3E}">
        <p14:creationId xmlns:p14="http://schemas.microsoft.com/office/powerpoint/2010/main" val="41765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 grpId="0"/>
      <p:bldP spid="26" grpId="0"/>
      <p:bldP spid="27" grpId="0"/>
      <p:bldP spid="28" grpId="0"/>
      <p:bldP spid="29"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1E8718-E12F-7A8F-26D9-C256399767B5}"/>
              </a:ext>
            </a:extLst>
          </p:cNvPr>
          <p:cNvSpPr>
            <a:spLocks noGrp="1"/>
          </p:cNvSpPr>
          <p:nvPr>
            <p:ph type="title"/>
          </p:nvPr>
        </p:nvSpPr>
        <p:spPr/>
        <p:txBody>
          <a:bodyPr>
            <a:normAutofit/>
          </a:bodyPr>
          <a:lstStyle/>
          <a:p>
            <a:r>
              <a:rPr lang="en-US"/>
              <a:t>DBI Infrastructure and Processes</a:t>
            </a:r>
          </a:p>
        </p:txBody>
      </p:sp>
      <p:sp>
        <p:nvSpPr>
          <p:cNvPr id="7" name="Text Placeholder 6">
            <a:extLst>
              <a:ext uri="{FF2B5EF4-FFF2-40B4-BE49-F238E27FC236}">
                <a16:creationId xmlns:a16="http://schemas.microsoft.com/office/drawing/2014/main" id="{01FA821C-3AB3-655A-BD44-FE7D806546A8}"/>
              </a:ext>
            </a:extLst>
          </p:cNvPr>
          <p:cNvSpPr>
            <a:spLocks noGrp="1"/>
          </p:cNvSpPr>
          <p:nvPr>
            <p:ph type="body" idx="1"/>
          </p:nvPr>
        </p:nvSpPr>
        <p:spPr/>
        <p:txBody>
          <a:bodyPr>
            <a:normAutofit/>
          </a:bodyPr>
          <a:lstStyle/>
          <a:p>
            <a:r>
              <a:rPr lang="en-US" sz="2800"/>
              <a:t>Key Components of School Implementation</a:t>
            </a:r>
          </a:p>
        </p:txBody>
      </p:sp>
      <p:sp>
        <p:nvSpPr>
          <p:cNvPr id="5" name="Slide Number Placeholder 4">
            <a:extLst>
              <a:ext uri="{FF2B5EF4-FFF2-40B4-BE49-F238E27FC236}">
                <a16:creationId xmlns:a16="http://schemas.microsoft.com/office/drawing/2014/main" id="{E63E8B52-A5FF-FA15-F58A-259A1749921F}"/>
              </a:ext>
            </a:extLst>
          </p:cNvPr>
          <p:cNvSpPr>
            <a:spLocks noGrp="1"/>
          </p:cNvSpPr>
          <p:nvPr>
            <p:ph type="sldNum" idx="12"/>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3848916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DE73AC-DF87-1244-A2E7-DC64B77E9351}"/>
              </a:ext>
            </a:extLst>
          </p:cNvPr>
          <p:cNvSpPr>
            <a:spLocks noGrp="1"/>
          </p:cNvSpPr>
          <p:nvPr>
            <p:ph type="title"/>
          </p:nvPr>
        </p:nvSpPr>
        <p:spPr/>
        <p:txBody>
          <a:bodyPr/>
          <a:lstStyle/>
          <a:p>
            <a:r>
              <a:rPr lang="en-US" dirty="0">
                <a:cs typeface="Arial" panose="020B0604020202020204" pitchFamily="34" charset="0"/>
              </a:rPr>
              <a:t>Welcome and Introductions</a:t>
            </a:r>
          </a:p>
        </p:txBody>
      </p:sp>
      <p:pic>
        <p:nvPicPr>
          <p:cNvPr id="17" name="Picture 16" descr="photo of Jon Potter: a white man with brown hair wearing a blue tie">
            <a:extLst>
              <a:ext uri="{FF2B5EF4-FFF2-40B4-BE49-F238E27FC236}">
                <a16:creationId xmlns:a16="http://schemas.microsoft.com/office/drawing/2014/main" id="{4F0E45B3-A016-114E-8B37-05BCBCAD0F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8254" y="1280159"/>
            <a:ext cx="2697128" cy="269964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7" name="Content Placeholder 6">
            <a:extLst>
              <a:ext uri="{FF2B5EF4-FFF2-40B4-BE49-F238E27FC236}">
                <a16:creationId xmlns:a16="http://schemas.microsoft.com/office/drawing/2014/main" id="{38F208E7-16D8-FD4C-8648-49B5BB7F914F}"/>
              </a:ext>
            </a:extLst>
          </p:cNvPr>
          <p:cNvSpPr>
            <a:spLocks noGrp="1"/>
          </p:cNvSpPr>
          <p:nvPr>
            <p:ph sz="quarter" idx="14"/>
          </p:nvPr>
        </p:nvSpPr>
        <p:spPr>
          <a:xfrm>
            <a:off x="960755" y="4236548"/>
            <a:ext cx="2532126" cy="1173199"/>
          </a:xfrm>
        </p:spPr>
        <p:txBody>
          <a:bodyPr vert="horz" lIns="0" tIns="0" rIns="0" bIns="0" rtlCol="0" anchor="t">
            <a:noAutofit/>
          </a:bodyPr>
          <a:lstStyle/>
          <a:p>
            <a:pPr algn="ctr">
              <a:spcBef>
                <a:spcPts val="0"/>
              </a:spcBef>
            </a:pPr>
            <a:r>
              <a:rPr lang="en-US" sz="2000" b="1" dirty="0">
                <a:latin typeface="Calibri"/>
              </a:rPr>
              <a:t>Jon Potter, PhD</a:t>
            </a:r>
            <a:endParaRPr lang="en-US" sz="2000" dirty="0"/>
          </a:p>
          <a:p>
            <a:pPr algn="ctr">
              <a:spcBef>
                <a:spcPts val="0"/>
              </a:spcBef>
            </a:pPr>
            <a:r>
              <a:rPr lang="en-US" sz="2000" dirty="0">
                <a:latin typeface="Calibri"/>
              </a:rPr>
              <a:t>Senior Technical Assistance Consultant</a:t>
            </a:r>
            <a:endParaRPr lang="en-US" sz="20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4A3EE22-B4D3-9D16-06BD-69712604C961}"/>
              </a:ext>
            </a:extLst>
          </p:cNvPr>
          <p:cNvSpPr txBox="1"/>
          <p:nvPr/>
        </p:nvSpPr>
        <p:spPr>
          <a:xfrm>
            <a:off x="3996435" y="1280159"/>
            <a:ext cx="7604077" cy="5078313"/>
          </a:xfrm>
          <a:prstGeom prst="rect">
            <a:avLst/>
          </a:prstGeom>
          <a:noFill/>
        </p:spPr>
        <p:txBody>
          <a:bodyPr wrap="square">
            <a:spAutoFit/>
          </a:bodyPr>
          <a:lstStyle/>
          <a:p>
            <a:pPr marL="457200" indent="-457200">
              <a:lnSpc>
                <a:spcPct val="150000"/>
              </a:lnSpc>
              <a:buClr>
                <a:schemeClr val="accent1"/>
              </a:buClr>
              <a:buFont typeface="Wingdings" pitchFamily="2" charset="2"/>
              <a:buChar char="§"/>
            </a:pPr>
            <a:r>
              <a:rPr lang="en-US" sz="2400"/>
              <a:t>Located in Portland, Oregon</a:t>
            </a:r>
          </a:p>
          <a:p>
            <a:pPr marL="457200" indent="-457200">
              <a:lnSpc>
                <a:spcPct val="150000"/>
              </a:lnSpc>
              <a:buClr>
                <a:schemeClr val="accent1"/>
              </a:buClr>
              <a:buFont typeface="Wingdings" pitchFamily="2" charset="2"/>
              <a:buChar char="§"/>
            </a:pPr>
            <a:r>
              <a:rPr lang="en-US" sz="2400"/>
              <a:t>Background in school psychology and special education</a:t>
            </a:r>
          </a:p>
          <a:p>
            <a:pPr marL="457200" indent="-457200">
              <a:lnSpc>
                <a:spcPct val="150000"/>
              </a:lnSpc>
              <a:buClr>
                <a:schemeClr val="accent1"/>
              </a:buClr>
              <a:buFont typeface="Wingdings" pitchFamily="2" charset="2"/>
              <a:buChar char="§"/>
            </a:pPr>
            <a:r>
              <a:rPr lang="en-US" sz="2400"/>
              <a:t>Previously worked for 13 years as a Statewide Coach for Oregon Response to Instruction and Intervention</a:t>
            </a:r>
          </a:p>
          <a:p>
            <a:pPr marL="457200" indent="-457200">
              <a:lnSpc>
                <a:spcPct val="150000"/>
              </a:lnSpc>
              <a:buClr>
                <a:schemeClr val="accent1"/>
              </a:buClr>
              <a:buFont typeface="Wingdings" pitchFamily="2" charset="2"/>
              <a:buChar char="§"/>
            </a:pPr>
            <a:r>
              <a:rPr lang="en-US" sz="2400"/>
              <a:t>Experience in RTI/MTSS, systems change, literacy instruction, data-based decision making, school culture</a:t>
            </a:r>
          </a:p>
          <a:p>
            <a:pPr marL="457200" indent="-457200">
              <a:lnSpc>
                <a:spcPct val="150000"/>
              </a:lnSpc>
              <a:buClr>
                <a:schemeClr val="accent1"/>
              </a:buClr>
              <a:buFont typeface="Wingdings" pitchFamily="2" charset="2"/>
              <a:buChar char="§"/>
            </a:pPr>
            <a:r>
              <a:rPr lang="en-US" sz="2400">
                <a:solidFill>
                  <a:srgbClr val="000000"/>
                </a:solidFill>
                <a:latin typeface="Calibri" panose="020F0502020204030204" pitchFamily="34" charset="0"/>
              </a:rPr>
              <a:t>R</a:t>
            </a:r>
            <a:r>
              <a:rPr lang="en-US" sz="2400" b="0" i="0">
                <a:solidFill>
                  <a:srgbClr val="000000"/>
                </a:solidFill>
                <a:effectLst/>
                <a:latin typeface="Calibri" panose="020F0502020204030204" pitchFamily="34" charset="0"/>
              </a:rPr>
              <a:t>ecently co-authored the book </a:t>
            </a:r>
            <a:r>
              <a:rPr lang="en-US" sz="2400" b="0" i="1">
                <a:solidFill>
                  <a:srgbClr val="000000"/>
                </a:solidFill>
                <a:effectLst/>
                <a:latin typeface="Calibri" panose="020F0502020204030204" pitchFamily="34" charset="0"/>
              </a:rPr>
              <a:t>Untangling Data-Based Decision Making: A Problem-Solving Model to Enhance MTSS</a:t>
            </a:r>
            <a:endParaRPr lang="en-US" sz="2400"/>
          </a:p>
        </p:txBody>
      </p:sp>
      <p:sp>
        <p:nvSpPr>
          <p:cNvPr id="4" name="Slide Number Placeholder 3">
            <a:extLst>
              <a:ext uri="{FF2B5EF4-FFF2-40B4-BE49-F238E27FC236}">
                <a16:creationId xmlns:a16="http://schemas.microsoft.com/office/drawing/2014/main" id="{973B3B3C-B733-D74F-848B-6234EE85D54F}"/>
              </a:ext>
            </a:extLst>
          </p:cNvPr>
          <p:cNvSpPr>
            <a:spLocks noGrp="1"/>
          </p:cNvSpPr>
          <p:nvPr>
            <p:ph type="sldNum" sz="quarter" idx="12"/>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834014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a:t>Essential Components of DBI</a:t>
            </a:r>
          </a:p>
        </p:txBody>
      </p:sp>
      <p:grpSp>
        <p:nvGrpSpPr>
          <p:cNvPr id="13" name="Group 12" descr="Intervention:&#10;Individualized intervention with a focus on addressing severe and persistent academic and/or behavioral needs of students&#10;">
            <a:extLst>
              <a:ext uri="{FF2B5EF4-FFF2-40B4-BE49-F238E27FC236}">
                <a16:creationId xmlns:a16="http://schemas.microsoft.com/office/drawing/2014/main" id="{0B0B2555-E83B-94A8-6CF8-A7F7970CA232}"/>
              </a:ext>
            </a:extLst>
          </p:cNvPr>
          <p:cNvGrpSpPr/>
          <p:nvPr/>
        </p:nvGrpSpPr>
        <p:grpSpPr>
          <a:xfrm>
            <a:off x="631190" y="1620950"/>
            <a:ext cx="3219450" cy="3545128"/>
            <a:chOff x="631190" y="1617502"/>
            <a:chExt cx="3219450" cy="3545128"/>
          </a:xfrm>
        </p:grpSpPr>
        <p:grpSp>
          <p:nvGrpSpPr>
            <p:cNvPr id="21" name="Group 20">
              <a:extLst>
                <a:ext uri="{FF2B5EF4-FFF2-40B4-BE49-F238E27FC236}">
                  <a16:creationId xmlns:a16="http://schemas.microsoft.com/office/drawing/2014/main" id="{E52BF4D6-AE11-EC09-1DB4-0C830CDABB25}"/>
                </a:ext>
              </a:extLst>
            </p:cNvPr>
            <p:cNvGrpSpPr/>
            <p:nvPr/>
          </p:nvGrpSpPr>
          <p:grpSpPr>
            <a:xfrm>
              <a:off x="631190" y="1624399"/>
              <a:ext cx="3219450" cy="3538231"/>
              <a:chOff x="2033778" y="1562716"/>
              <a:chExt cx="2476500" cy="3538231"/>
            </a:xfrm>
          </p:grpSpPr>
          <p:sp>
            <p:nvSpPr>
              <p:cNvPr id="7" name="Freeform 6">
                <a:extLst>
                  <a:ext uri="{FF2B5EF4-FFF2-40B4-BE49-F238E27FC236}">
                    <a16:creationId xmlns:a16="http://schemas.microsoft.com/office/drawing/2014/main" id="{85A0E8D5-EAFA-DD4C-58DB-1FEF153D5FCA}"/>
                  </a:ext>
                </a:extLst>
              </p:cNvPr>
              <p:cNvSpPr/>
              <p:nvPr/>
            </p:nvSpPr>
            <p:spPr>
              <a:xfrm>
                <a:off x="2033778" y="1562716"/>
                <a:ext cx="2476500" cy="1280160"/>
              </a:xfrm>
              <a:custGeom>
                <a:avLst/>
                <a:gdLst>
                  <a:gd name="connsiteX0" fmla="*/ 0 w 2476500"/>
                  <a:gd name="connsiteY0" fmla="*/ 0 h 662400"/>
                  <a:gd name="connsiteX1" fmla="*/ 2476500 w 2476500"/>
                  <a:gd name="connsiteY1" fmla="*/ 0 h 662400"/>
                  <a:gd name="connsiteX2" fmla="*/ 2476500 w 2476500"/>
                  <a:gd name="connsiteY2" fmla="*/ 662400 h 662400"/>
                  <a:gd name="connsiteX3" fmla="*/ 0 w 2476500"/>
                  <a:gd name="connsiteY3" fmla="*/ 662400 h 662400"/>
                  <a:gd name="connsiteX4" fmla="*/ 0 w 24765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62400">
                    <a:moveTo>
                      <a:pt x="0" y="0"/>
                    </a:moveTo>
                    <a:lnTo>
                      <a:pt x="2476500" y="0"/>
                    </a:lnTo>
                    <a:lnTo>
                      <a:pt x="2476500" y="662400"/>
                    </a:lnTo>
                    <a:lnTo>
                      <a:pt x="0" y="662400"/>
                    </a:lnTo>
                    <a:lnTo>
                      <a:pt x="0" y="0"/>
                    </a:lnTo>
                    <a:close/>
                  </a:path>
                </a:pathLst>
              </a:custGeom>
              <a:solidFill>
                <a:schemeClr val="bg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8" name="Freeform 7" descr="Data and Decision Making:&#10;Data for the purpose of making decisions within a DBI framework&#10;">
                <a:extLst>
                  <a:ext uri="{FF2B5EF4-FFF2-40B4-BE49-F238E27FC236}">
                    <a16:creationId xmlns:a16="http://schemas.microsoft.com/office/drawing/2014/main" id="{8301D7E4-6E6D-94A7-D224-1DB452CD1A3E}"/>
                  </a:ext>
                </a:extLst>
              </p:cNvPr>
              <p:cNvSpPr/>
              <p:nvPr/>
            </p:nvSpPr>
            <p:spPr>
              <a:xfrm>
                <a:off x="2033778" y="2835979"/>
                <a:ext cx="2476500" cy="2264968"/>
              </a:xfrm>
              <a:custGeom>
                <a:avLst/>
                <a:gdLst>
                  <a:gd name="connsiteX0" fmla="*/ 0 w 2476500"/>
                  <a:gd name="connsiteY0" fmla="*/ 0 h 2264968"/>
                  <a:gd name="connsiteX1" fmla="*/ 2476500 w 2476500"/>
                  <a:gd name="connsiteY1" fmla="*/ 0 h 2264968"/>
                  <a:gd name="connsiteX2" fmla="*/ 2476500 w 2476500"/>
                  <a:gd name="connsiteY2" fmla="*/ 2264968 h 2264968"/>
                  <a:gd name="connsiteX3" fmla="*/ 0 w 2476500"/>
                  <a:gd name="connsiteY3" fmla="*/ 2264968 h 2264968"/>
                  <a:gd name="connsiteX4" fmla="*/ 0 w 2476500"/>
                  <a:gd name="connsiteY4" fmla="*/ 0 h 22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264968">
                    <a:moveTo>
                      <a:pt x="0" y="0"/>
                    </a:moveTo>
                    <a:lnTo>
                      <a:pt x="2476500" y="0"/>
                    </a:lnTo>
                    <a:lnTo>
                      <a:pt x="2476500" y="2264968"/>
                    </a:lnTo>
                    <a:lnTo>
                      <a:pt x="0" y="2264968"/>
                    </a:lnTo>
                    <a:lnTo>
                      <a:pt x="0" y="0"/>
                    </a:lnTo>
                    <a:close/>
                  </a:path>
                </a:pathLst>
              </a:custGeom>
              <a:solidFill>
                <a:schemeClr val="accent1">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3000" b="1" kern="1200" dirty="0">
                    <a:solidFill>
                      <a:schemeClr val="bg1"/>
                    </a:solidFill>
                  </a:rPr>
                  <a:t>Data and Decision Making</a:t>
                </a:r>
              </a:p>
              <a:p>
                <a:pPr marL="0" lvl="1" algn="ctr" defTabSz="1022350">
                  <a:lnSpc>
                    <a:spcPct val="90000"/>
                  </a:lnSpc>
                  <a:spcBef>
                    <a:spcPct val="0"/>
                  </a:spcBef>
                  <a:spcAft>
                    <a:spcPct val="15000"/>
                  </a:spcAft>
                </a:pPr>
                <a:r>
                  <a:rPr lang="en-US" sz="2000" kern="1200" dirty="0">
                    <a:solidFill>
                      <a:schemeClr val="bg1"/>
                    </a:solidFill>
                  </a:rPr>
                  <a:t>Data for the purpose of making decisions within a DBI framework</a:t>
                </a:r>
              </a:p>
              <a:p>
                <a:pPr marL="0" lvl="1" algn="ctr" defTabSz="1022350">
                  <a:lnSpc>
                    <a:spcPct val="90000"/>
                  </a:lnSpc>
                  <a:spcBef>
                    <a:spcPct val="0"/>
                  </a:spcBef>
                  <a:spcAft>
                    <a:spcPct val="15000"/>
                  </a:spcAft>
                </a:pPr>
                <a:endParaRPr lang="en-US" sz="3200" b="1" kern="1200" dirty="0">
                  <a:solidFill>
                    <a:schemeClr val="bg1"/>
                  </a:solidFill>
                </a:endParaRPr>
              </a:p>
            </p:txBody>
          </p:sp>
        </p:grpSp>
        <p:pic>
          <p:nvPicPr>
            <p:cNvPr id="3" name="Graphic 2" descr="Statistics with solid fill">
              <a:extLst>
                <a:ext uri="{FF2B5EF4-FFF2-40B4-BE49-F238E27FC236}">
                  <a16:creationId xmlns:a16="http://schemas.microsoft.com/office/drawing/2014/main" id="{82B5E68B-0B7F-55A4-3A88-FF2493FBF07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0835" y="1617502"/>
              <a:ext cx="1280160" cy="1280160"/>
            </a:xfrm>
            <a:prstGeom prst="rect">
              <a:avLst/>
            </a:prstGeom>
          </p:spPr>
        </p:pic>
      </p:grpSp>
      <p:grpSp>
        <p:nvGrpSpPr>
          <p:cNvPr id="15" name="Group 14" descr="Intervention&#10;Individualized intervention with a focus on addressing severe and persistent academic and/or behavioral needs of students&#10;">
            <a:extLst>
              <a:ext uri="{FF2B5EF4-FFF2-40B4-BE49-F238E27FC236}">
                <a16:creationId xmlns:a16="http://schemas.microsoft.com/office/drawing/2014/main" id="{3F2938F8-7A39-DAF1-38CD-69608F9790B4}"/>
              </a:ext>
            </a:extLst>
          </p:cNvPr>
          <p:cNvGrpSpPr/>
          <p:nvPr/>
        </p:nvGrpSpPr>
        <p:grpSpPr>
          <a:xfrm>
            <a:off x="4486276" y="1620950"/>
            <a:ext cx="3219450" cy="3545128"/>
            <a:chOff x="4486276" y="1624399"/>
            <a:chExt cx="3219450" cy="3545128"/>
          </a:xfrm>
        </p:grpSpPr>
        <p:grpSp>
          <p:nvGrpSpPr>
            <p:cNvPr id="22" name="Group 21">
              <a:extLst>
                <a:ext uri="{FF2B5EF4-FFF2-40B4-BE49-F238E27FC236}">
                  <a16:creationId xmlns:a16="http://schemas.microsoft.com/office/drawing/2014/main" id="{7B960D22-39C6-9704-8F14-1E932EFD8AFB}"/>
                </a:ext>
              </a:extLst>
            </p:cNvPr>
            <p:cNvGrpSpPr/>
            <p:nvPr/>
          </p:nvGrpSpPr>
          <p:grpSpPr>
            <a:xfrm>
              <a:off x="4486276" y="1624399"/>
              <a:ext cx="3219450" cy="3545128"/>
              <a:chOff x="4856988" y="1555819"/>
              <a:chExt cx="2476500" cy="3545128"/>
            </a:xfrm>
          </p:grpSpPr>
          <p:sp>
            <p:nvSpPr>
              <p:cNvPr id="9" name="Freeform 8">
                <a:extLst>
                  <a:ext uri="{FF2B5EF4-FFF2-40B4-BE49-F238E27FC236}">
                    <a16:creationId xmlns:a16="http://schemas.microsoft.com/office/drawing/2014/main" id="{D92B3500-A339-BA97-38A9-0FBE20DADB0B}"/>
                  </a:ext>
                </a:extLst>
              </p:cNvPr>
              <p:cNvSpPr/>
              <p:nvPr/>
            </p:nvSpPr>
            <p:spPr>
              <a:xfrm>
                <a:off x="4856988" y="1555819"/>
                <a:ext cx="2476500" cy="1280160"/>
              </a:xfrm>
              <a:custGeom>
                <a:avLst/>
                <a:gdLst>
                  <a:gd name="connsiteX0" fmla="*/ 0 w 2476500"/>
                  <a:gd name="connsiteY0" fmla="*/ 0 h 662400"/>
                  <a:gd name="connsiteX1" fmla="*/ 2476500 w 2476500"/>
                  <a:gd name="connsiteY1" fmla="*/ 0 h 662400"/>
                  <a:gd name="connsiteX2" fmla="*/ 2476500 w 2476500"/>
                  <a:gd name="connsiteY2" fmla="*/ 662400 h 662400"/>
                  <a:gd name="connsiteX3" fmla="*/ 0 w 2476500"/>
                  <a:gd name="connsiteY3" fmla="*/ 662400 h 662400"/>
                  <a:gd name="connsiteX4" fmla="*/ 0 w 24765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62400">
                    <a:moveTo>
                      <a:pt x="0" y="0"/>
                    </a:moveTo>
                    <a:lnTo>
                      <a:pt x="2476500" y="0"/>
                    </a:lnTo>
                    <a:lnTo>
                      <a:pt x="2476500" y="662400"/>
                    </a:lnTo>
                    <a:lnTo>
                      <a:pt x="0" y="662400"/>
                    </a:lnTo>
                    <a:lnTo>
                      <a:pt x="0" y="0"/>
                    </a:lnTo>
                    <a:close/>
                  </a:path>
                </a:pathLst>
              </a:custGeom>
              <a:solidFill>
                <a:schemeClr val="bg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0" name="Freeform 9" descr="Intervention &#10;Individualized intervention with a focus on addressing severe and persistent academic and/or behavioral needs of students&#10;">
                <a:extLst>
                  <a:ext uri="{FF2B5EF4-FFF2-40B4-BE49-F238E27FC236}">
                    <a16:creationId xmlns:a16="http://schemas.microsoft.com/office/drawing/2014/main" id="{0E3658F7-AD7C-BEB1-502C-66E84D72E3F5}"/>
                  </a:ext>
                </a:extLst>
              </p:cNvPr>
              <p:cNvSpPr/>
              <p:nvPr/>
            </p:nvSpPr>
            <p:spPr>
              <a:xfrm>
                <a:off x="4856988" y="2835979"/>
                <a:ext cx="2476500" cy="2264968"/>
              </a:xfrm>
              <a:custGeom>
                <a:avLst/>
                <a:gdLst>
                  <a:gd name="connsiteX0" fmla="*/ 0 w 2476500"/>
                  <a:gd name="connsiteY0" fmla="*/ 0 h 2264968"/>
                  <a:gd name="connsiteX1" fmla="*/ 2476500 w 2476500"/>
                  <a:gd name="connsiteY1" fmla="*/ 0 h 2264968"/>
                  <a:gd name="connsiteX2" fmla="*/ 2476500 w 2476500"/>
                  <a:gd name="connsiteY2" fmla="*/ 2264968 h 2264968"/>
                  <a:gd name="connsiteX3" fmla="*/ 0 w 2476500"/>
                  <a:gd name="connsiteY3" fmla="*/ 2264968 h 2264968"/>
                  <a:gd name="connsiteX4" fmla="*/ 0 w 2476500"/>
                  <a:gd name="connsiteY4" fmla="*/ 0 h 22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264968">
                    <a:moveTo>
                      <a:pt x="0" y="0"/>
                    </a:moveTo>
                    <a:lnTo>
                      <a:pt x="2476500" y="0"/>
                    </a:lnTo>
                    <a:lnTo>
                      <a:pt x="2476500" y="2264968"/>
                    </a:lnTo>
                    <a:lnTo>
                      <a:pt x="0" y="2264968"/>
                    </a:lnTo>
                    <a:lnTo>
                      <a:pt x="0" y="0"/>
                    </a:lnTo>
                    <a:close/>
                  </a:path>
                </a:pathLst>
              </a:custGeom>
              <a:solidFill>
                <a:schemeClr val="accent1">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3000" b="1" kern="1200" dirty="0">
                    <a:solidFill>
                      <a:schemeClr val="bg1"/>
                    </a:solidFill>
                  </a:rPr>
                  <a:t>Intervention</a:t>
                </a:r>
              </a:p>
              <a:p>
                <a:pPr marL="0" lvl="1" algn="ctr" defTabSz="1022350">
                  <a:lnSpc>
                    <a:spcPct val="90000"/>
                  </a:lnSpc>
                  <a:spcBef>
                    <a:spcPct val="0"/>
                  </a:spcBef>
                  <a:spcAft>
                    <a:spcPct val="15000"/>
                  </a:spcAft>
                </a:pPr>
                <a:r>
                  <a:rPr lang="en-US" sz="2000" kern="1200" dirty="0">
                    <a:solidFill>
                      <a:schemeClr val="bg1"/>
                    </a:solidFill>
                  </a:rPr>
                  <a:t>Individualized intervention with a focus on addressing severe and persistent academic and/or behavioral needs of students</a:t>
                </a:r>
              </a:p>
              <a:p>
                <a:pPr marL="0" lvl="1" algn="ctr" defTabSz="1022350">
                  <a:lnSpc>
                    <a:spcPct val="90000"/>
                  </a:lnSpc>
                  <a:spcBef>
                    <a:spcPct val="0"/>
                  </a:spcBef>
                  <a:spcAft>
                    <a:spcPct val="15000"/>
                  </a:spcAft>
                </a:pPr>
                <a:endParaRPr lang="en-US" sz="2800" b="1" kern="1200" dirty="0">
                  <a:solidFill>
                    <a:schemeClr val="bg1"/>
                  </a:solidFill>
                </a:endParaRPr>
              </a:p>
            </p:txBody>
          </p:sp>
        </p:grpSp>
        <p:pic>
          <p:nvPicPr>
            <p:cNvPr id="6" name="Graphic 5" descr="Classroom with solid fill">
              <a:extLst>
                <a:ext uri="{FF2B5EF4-FFF2-40B4-BE49-F238E27FC236}">
                  <a16:creationId xmlns:a16="http://schemas.microsoft.com/office/drawing/2014/main" id="{FE46EC1C-6476-F16D-3740-D3E7D96B377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23738" y="1692979"/>
              <a:ext cx="1143000" cy="1143000"/>
            </a:xfrm>
            <a:prstGeom prst="rect">
              <a:avLst/>
            </a:prstGeom>
          </p:spPr>
        </p:pic>
      </p:grpSp>
      <p:grpSp>
        <p:nvGrpSpPr>
          <p:cNvPr id="25" name="Group 24" descr="DBI Process&#10;The process for designing and delivering intensive intervention in academics and/or behavior to students in need&#10;">
            <a:extLst>
              <a:ext uri="{FF2B5EF4-FFF2-40B4-BE49-F238E27FC236}">
                <a16:creationId xmlns:a16="http://schemas.microsoft.com/office/drawing/2014/main" id="{8DD0D64E-0CF4-8A7D-9E3F-E9BAB07E1570}"/>
              </a:ext>
            </a:extLst>
          </p:cNvPr>
          <p:cNvGrpSpPr/>
          <p:nvPr/>
        </p:nvGrpSpPr>
        <p:grpSpPr>
          <a:xfrm>
            <a:off x="8341360" y="1620950"/>
            <a:ext cx="3219450" cy="3545128"/>
            <a:chOff x="8341360" y="1624399"/>
            <a:chExt cx="3219450" cy="3545128"/>
          </a:xfrm>
        </p:grpSpPr>
        <p:grpSp>
          <p:nvGrpSpPr>
            <p:cNvPr id="24" name="Group 23">
              <a:extLst>
                <a:ext uri="{FF2B5EF4-FFF2-40B4-BE49-F238E27FC236}">
                  <a16:creationId xmlns:a16="http://schemas.microsoft.com/office/drawing/2014/main" id="{CC575932-B008-0581-0498-D6005033FE1D}"/>
                </a:ext>
              </a:extLst>
            </p:cNvPr>
            <p:cNvGrpSpPr/>
            <p:nvPr/>
          </p:nvGrpSpPr>
          <p:grpSpPr>
            <a:xfrm>
              <a:off x="8341360" y="1624399"/>
              <a:ext cx="3219450" cy="3545128"/>
              <a:chOff x="7680198" y="1555819"/>
              <a:chExt cx="2476500" cy="3545128"/>
            </a:xfrm>
          </p:grpSpPr>
          <p:sp>
            <p:nvSpPr>
              <p:cNvPr id="11" name="Freeform 10">
                <a:extLst>
                  <a:ext uri="{FF2B5EF4-FFF2-40B4-BE49-F238E27FC236}">
                    <a16:creationId xmlns:a16="http://schemas.microsoft.com/office/drawing/2014/main" id="{29AC60CA-EE7F-2640-1219-706A4D63E5B6}"/>
                  </a:ext>
                </a:extLst>
              </p:cNvPr>
              <p:cNvSpPr/>
              <p:nvPr/>
            </p:nvSpPr>
            <p:spPr>
              <a:xfrm>
                <a:off x="7680198" y="1555819"/>
                <a:ext cx="2476500" cy="1280160"/>
              </a:xfrm>
              <a:custGeom>
                <a:avLst/>
                <a:gdLst>
                  <a:gd name="connsiteX0" fmla="*/ 0 w 2476500"/>
                  <a:gd name="connsiteY0" fmla="*/ 0 h 662400"/>
                  <a:gd name="connsiteX1" fmla="*/ 2476500 w 2476500"/>
                  <a:gd name="connsiteY1" fmla="*/ 0 h 662400"/>
                  <a:gd name="connsiteX2" fmla="*/ 2476500 w 2476500"/>
                  <a:gd name="connsiteY2" fmla="*/ 662400 h 662400"/>
                  <a:gd name="connsiteX3" fmla="*/ 0 w 2476500"/>
                  <a:gd name="connsiteY3" fmla="*/ 662400 h 662400"/>
                  <a:gd name="connsiteX4" fmla="*/ 0 w 24765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62400">
                    <a:moveTo>
                      <a:pt x="0" y="0"/>
                    </a:moveTo>
                    <a:lnTo>
                      <a:pt x="2476500" y="0"/>
                    </a:lnTo>
                    <a:lnTo>
                      <a:pt x="2476500" y="662400"/>
                    </a:lnTo>
                    <a:lnTo>
                      <a:pt x="0" y="662400"/>
                    </a:lnTo>
                    <a:lnTo>
                      <a:pt x="0" y="0"/>
                    </a:lnTo>
                    <a:close/>
                  </a:path>
                </a:pathLst>
              </a:custGeom>
              <a:solidFill>
                <a:schemeClr val="bg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2" name="Freeform 11" descr="DBI Process&#10;The process for designing and delivering intensive intervention in academics and/or behavior to students in need&#10;">
                <a:extLst>
                  <a:ext uri="{FF2B5EF4-FFF2-40B4-BE49-F238E27FC236}">
                    <a16:creationId xmlns:a16="http://schemas.microsoft.com/office/drawing/2014/main" id="{A5793339-E4A0-8709-8C0A-ED79191D90EB}"/>
                  </a:ext>
                </a:extLst>
              </p:cNvPr>
              <p:cNvSpPr/>
              <p:nvPr/>
            </p:nvSpPr>
            <p:spPr>
              <a:xfrm>
                <a:off x="7680198" y="2835979"/>
                <a:ext cx="2476500" cy="2264968"/>
              </a:xfrm>
              <a:custGeom>
                <a:avLst/>
                <a:gdLst>
                  <a:gd name="connsiteX0" fmla="*/ 0 w 2476500"/>
                  <a:gd name="connsiteY0" fmla="*/ 0 h 2264968"/>
                  <a:gd name="connsiteX1" fmla="*/ 2476500 w 2476500"/>
                  <a:gd name="connsiteY1" fmla="*/ 0 h 2264968"/>
                  <a:gd name="connsiteX2" fmla="*/ 2476500 w 2476500"/>
                  <a:gd name="connsiteY2" fmla="*/ 2264968 h 2264968"/>
                  <a:gd name="connsiteX3" fmla="*/ 0 w 2476500"/>
                  <a:gd name="connsiteY3" fmla="*/ 2264968 h 2264968"/>
                  <a:gd name="connsiteX4" fmla="*/ 0 w 2476500"/>
                  <a:gd name="connsiteY4" fmla="*/ 0 h 22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264968">
                    <a:moveTo>
                      <a:pt x="0" y="0"/>
                    </a:moveTo>
                    <a:lnTo>
                      <a:pt x="2476500" y="0"/>
                    </a:lnTo>
                    <a:lnTo>
                      <a:pt x="2476500" y="2264968"/>
                    </a:lnTo>
                    <a:lnTo>
                      <a:pt x="0" y="2264968"/>
                    </a:lnTo>
                    <a:lnTo>
                      <a:pt x="0" y="0"/>
                    </a:lnTo>
                    <a:close/>
                  </a:path>
                </a:pathLst>
              </a:custGeom>
              <a:solidFill>
                <a:schemeClr val="accent1">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3000" b="1" kern="1200" dirty="0">
                    <a:solidFill>
                      <a:schemeClr val="bg1"/>
                    </a:solidFill>
                  </a:rPr>
                  <a:t>DBI Process</a:t>
                </a:r>
              </a:p>
              <a:p>
                <a:pPr marL="0" lvl="1" algn="ctr" defTabSz="1022350">
                  <a:lnSpc>
                    <a:spcPct val="90000"/>
                  </a:lnSpc>
                  <a:spcBef>
                    <a:spcPct val="0"/>
                  </a:spcBef>
                  <a:spcAft>
                    <a:spcPct val="15000"/>
                  </a:spcAft>
                </a:pPr>
                <a:r>
                  <a:rPr lang="en-US" sz="2000" dirty="0">
                    <a:solidFill>
                      <a:schemeClr val="bg1"/>
                    </a:solidFill>
                  </a:rPr>
                  <a:t>The process for designing and delivering intensive intervention in academics and/or behavior to students in need</a:t>
                </a:r>
              </a:p>
            </p:txBody>
          </p:sp>
        </p:grpSp>
        <p:pic>
          <p:nvPicPr>
            <p:cNvPr id="23" name="Graphic 22" descr="Continuous Improvement outline">
              <a:extLst>
                <a:ext uri="{FF2B5EF4-FFF2-40B4-BE49-F238E27FC236}">
                  <a16:creationId xmlns:a16="http://schemas.microsoft.com/office/drawing/2014/main" id="{2E31BC1A-E137-AED3-DCCB-1560FACC7B1D}"/>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t="8617" b="7717"/>
            <a:stretch/>
          </p:blipFill>
          <p:spPr>
            <a:xfrm>
              <a:off x="9186037" y="1624399"/>
              <a:ext cx="1530096" cy="1280160"/>
            </a:xfrm>
            <a:prstGeom prst="rect">
              <a:avLst/>
            </a:prstGeom>
          </p:spPr>
        </p:pic>
      </p:grpSp>
      <p:sp>
        <p:nvSpPr>
          <p:cNvPr id="4" name="Slide Number Placeholder 3">
            <a:extLst>
              <a:ext uri="{FF2B5EF4-FFF2-40B4-BE49-F238E27FC236}">
                <a16:creationId xmlns:a16="http://schemas.microsoft.com/office/drawing/2014/main" id="{9D76F028-CEBB-57FF-6225-1523B4C646C3}"/>
              </a:ext>
            </a:extLst>
          </p:cNvPr>
          <p:cNvSpPr>
            <a:spLocks noGrp="1"/>
          </p:cNvSpPr>
          <p:nvPr>
            <p:ph type="sldNum" sz="quarter" idx="15"/>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20</a:t>
            </a:fld>
            <a:endParaRPr lang="en-US"/>
          </a:p>
        </p:txBody>
      </p:sp>
    </p:spTree>
    <p:extLst>
      <p:ext uri="{BB962C8B-B14F-4D97-AF65-F5344CB8AC3E}">
        <p14:creationId xmlns:p14="http://schemas.microsoft.com/office/powerpoint/2010/main" val="2364716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a:t>Data and Decision Making</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b="1"/>
              <a:t>Process to identify students in need of intensive intervention</a:t>
            </a:r>
          </a:p>
        </p:txBody>
      </p:sp>
      <p:pic>
        <p:nvPicPr>
          <p:cNvPr id="8" name="Picture 7" descr="A magnifying glass on a graph">
            <a:extLst>
              <a:ext uri="{FF2B5EF4-FFF2-40B4-BE49-F238E27FC236}">
                <a16:creationId xmlns:a16="http://schemas.microsoft.com/office/drawing/2014/main" id="{08BA71E7-E21C-EAE1-DDF2-88C7FEB295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6649" y="1446936"/>
            <a:ext cx="5365103" cy="3544128"/>
          </a:xfrm>
          <a:prstGeom prst="rect">
            <a:avLst/>
          </a:prstGeom>
        </p:spPr>
      </p:pic>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21</a:t>
            </a:fld>
            <a:endParaRPr lang="en-US"/>
          </a:p>
        </p:txBody>
      </p:sp>
    </p:spTree>
    <p:extLst>
      <p:ext uri="{BB962C8B-B14F-4D97-AF65-F5344CB8AC3E}">
        <p14:creationId xmlns:p14="http://schemas.microsoft.com/office/powerpoint/2010/main" val="16272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a:xfrm>
            <a:off x="457200" y="0"/>
            <a:ext cx="11276076" cy="1280160"/>
          </a:xfrm>
        </p:spPr>
        <p:txBody>
          <a:bodyPr/>
          <a:lstStyle/>
          <a:p>
            <a:r>
              <a:rPr lang="en-US" dirty="0"/>
              <a:t>Data and Decision Making (2)</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1" y="1371600"/>
            <a:ext cx="5638800" cy="4343400"/>
          </a:xfrm>
        </p:spPr>
        <p:txBody>
          <a:bodyPr/>
          <a:lstStyle/>
          <a:p>
            <a:r>
              <a:rPr lang="en-US"/>
              <a:t>Process to identify students in need of intensive intervention</a:t>
            </a:r>
          </a:p>
          <a:p>
            <a:r>
              <a:rPr lang="en-US" b="1"/>
              <a:t>Academic and behavior progress monitoring tools</a:t>
            </a:r>
          </a:p>
          <a:p>
            <a:r>
              <a:rPr lang="en-US" b="1"/>
              <a:t>Progress monitoring procedures</a:t>
            </a:r>
          </a:p>
        </p:txBody>
      </p:sp>
      <p:pic>
        <p:nvPicPr>
          <p:cNvPr id="8" name="Picture 7" descr="A person walking up a stair made of wooden blocks toward something that says &quot;goal&quot;">
            <a:extLst>
              <a:ext uri="{FF2B5EF4-FFF2-40B4-BE49-F238E27FC236}">
                <a16:creationId xmlns:a16="http://schemas.microsoft.com/office/drawing/2014/main" id="{D9376ED8-86AC-100A-2DF7-1987362364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82982" y="1431036"/>
            <a:ext cx="5348770" cy="3560028"/>
          </a:xfrm>
          <a:prstGeom prst="rect">
            <a:avLst/>
          </a:prstGeom>
        </p:spPr>
      </p:pic>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22</a:t>
            </a:fld>
            <a:endParaRPr lang="en-US"/>
          </a:p>
        </p:txBody>
      </p:sp>
      <p:sp>
        <p:nvSpPr>
          <p:cNvPr id="11" name="Slide Number Placeholder 4">
            <a:extLst>
              <a:ext uri="{FF2B5EF4-FFF2-40B4-BE49-F238E27FC236}">
                <a16:creationId xmlns:a16="http://schemas.microsoft.com/office/drawing/2014/main" id="{ABB15F3B-8D9A-13C2-53A9-522A35A8BBF6}"/>
              </a:ext>
              <a:ext uri="{C183D7F6-B498-43B3-948B-1728B52AA6E4}">
                <adec:decorative xmlns:adec="http://schemas.microsoft.com/office/drawing/2017/decorative" val="1"/>
              </a:ext>
            </a:extLst>
          </p:cNvPr>
          <p:cNvSpPr txBox="1">
            <a:spLocks/>
          </p:cNvSpPr>
          <p:nvPr/>
        </p:nvSpPr>
        <p:spPr>
          <a:xfrm>
            <a:off x="11734800" y="6704112"/>
            <a:ext cx="157094"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22</a:t>
            </a:fld>
            <a:endParaRPr lang="en-US"/>
          </a:p>
        </p:txBody>
      </p:sp>
    </p:spTree>
    <p:extLst>
      <p:ext uri="{BB962C8B-B14F-4D97-AF65-F5344CB8AC3E}">
        <p14:creationId xmlns:p14="http://schemas.microsoft.com/office/powerpoint/2010/main" val="1902391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00D4-2D3F-BD49-8FD9-0031D277D627}"/>
              </a:ext>
            </a:extLst>
          </p:cNvPr>
          <p:cNvSpPr>
            <a:spLocks noGrp="1"/>
          </p:cNvSpPr>
          <p:nvPr>
            <p:ph type="title"/>
          </p:nvPr>
        </p:nvSpPr>
        <p:spPr/>
        <p:txBody>
          <a:bodyPr/>
          <a:lstStyle/>
          <a:p>
            <a:r>
              <a:rPr lang="en-US"/>
              <a:t>Graphing Data Is Essential</a:t>
            </a:r>
          </a:p>
        </p:txBody>
      </p:sp>
      <p:graphicFrame>
        <p:nvGraphicFramePr>
          <p:cNvPr id="7" name="Object 4" descr="A sample graph showing the words correct per minute a student achieved on a oral reading fluency probe. There are 6 data points and a goal line that shows that by May 28th the student will read 87 correct words in one minute."/>
          <p:cNvGraphicFramePr>
            <a:graphicFrameLocks noGrp="1" noChangeAspect="1"/>
          </p:cNvGraphicFramePr>
          <p:nvPr>
            <p:ph sz="quarter" idx="14"/>
            <p:extLst>
              <p:ext uri="{D42A27DB-BD31-4B8C-83A1-F6EECF244321}">
                <p14:modId xmlns:p14="http://schemas.microsoft.com/office/powerpoint/2010/main" val="2779078414"/>
              </p:ext>
            </p:extLst>
          </p:nvPr>
        </p:nvGraphicFramePr>
        <p:xfrm>
          <a:off x="457200" y="1515978"/>
          <a:ext cx="11274425"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1F93B3D6-005B-A257-5060-531776651912}"/>
              </a:ext>
              <a:ext uri="{C183D7F6-B498-43B3-948B-1728B52AA6E4}">
                <adec:decorative xmlns:adec="http://schemas.microsoft.com/office/drawing/2017/decorative" val="1"/>
              </a:ext>
            </a:extLst>
          </p:cNvPr>
          <p:cNvSpPr txBox="1"/>
          <p:nvPr/>
        </p:nvSpPr>
        <p:spPr>
          <a:xfrm rot="16200000">
            <a:off x="-1077558" y="3385504"/>
            <a:ext cx="3543701"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a:ea typeface="+mn-ea"/>
                <a:cs typeface="+mn-cs"/>
              </a:rPr>
              <a:t>Words Correct </a:t>
            </a:r>
            <a:r>
              <a:rPr lang="en-US">
                <a:latin typeface="Calibri"/>
              </a:rPr>
              <a:t>p</a:t>
            </a:r>
            <a:r>
              <a:rPr kumimoji="0" lang="en-US" sz="1800" b="0" i="0" u="none" strike="noStrike" kern="1200" cap="none" spc="0" normalizeH="0" baseline="0" noProof="0">
                <a:ln>
                  <a:noFill/>
                </a:ln>
                <a:effectLst/>
                <a:uLnTx/>
                <a:uFillTx/>
                <a:latin typeface="Calibri"/>
                <a:ea typeface="+mn-ea"/>
                <a:cs typeface="+mn-cs"/>
              </a:rPr>
              <a:t>er Minute</a:t>
            </a:r>
          </a:p>
        </p:txBody>
      </p:sp>
      <p:sp>
        <p:nvSpPr>
          <p:cNvPr id="6147" name="Line 7">
            <a:extLst>
              <a:ext uri="{C183D7F6-B498-43B3-948B-1728B52AA6E4}">
                <adec:decorative xmlns:adec="http://schemas.microsoft.com/office/drawing/2017/decorative" val="1"/>
              </a:ext>
            </a:extLst>
          </p:cNvPr>
          <p:cNvSpPr>
            <a:spLocks noChangeShapeType="1"/>
          </p:cNvSpPr>
          <p:nvPr/>
        </p:nvSpPr>
        <p:spPr bwMode="auto">
          <a:xfrm flipV="1">
            <a:off x="1801790" y="3094344"/>
            <a:ext cx="8859298" cy="1364299"/>
          </a:xfrm>
          <a:prstGeom prst="line">
            <a:avLst/>
          </a:prstGeom>
          <a:noFill/>
          <a:ln w="38100">
            <a:solidFill>
              <a:srgbClr val="00B05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a:ea typeface="+mn-ea"/>
              <a:cs typeface="+mn-cs"/>
            </a:endParaRPr>
          </a:p>
        </p:txBody>
      </p:sp>
      <p:sp>
        <p:nvSpPr>
          <p:cNvPr id="6" name="AutoShape 9">
            <a:extLst>
              <a:ext uri="{C183D7F6-B498-43B3-948B-1728B52AA6E4}">
                <adec:decorative xmlns:adec="http://schemas.microsoft.com/office/drawing/2017/decorative" val="1"/>
              </a:ext>
            </a:extLst>
          </p:cNvPr>
          <p:cNvSpPr>
            <a:spLocks noChangeArrowheads="1"/>
          </p:cNvSpPr>
          <p:nvPr/>
        </p:nvSpPr>
        <p:spPr bwMode="auto">
          <a:xfrm>
            <a:off x="10508687" y="2916414"/>
            <a:ext cx="304800" cy="304800"/>
          </a:xfrm>
          <a:prstGeom prst="star5">
            <a:avLst/>
          </a:prstGeom>
          <a:solidFill>
            <a:srgbClr val="00B05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Tahoma" charset="0"/>
              <a:ea typeface="+mn-ea"/>
              <a:cs typeface="+mn-cs"/>
            </a:endParaRPr>
          </a:p>
        </p:txBody>
      </p:sp>
      <p:sp>
        <p:nvSpPr>
          <p:cNvPr id="8" name="TextBox 7">
            <a:extLst>
              <a:ext uri="{FF2B5EF4-FFF2-40B4-BE49-F238E27FC236}">
                <a16:creationId xmlns:a16="http://schemas.microsoft.com/office/drawing/2014/main" id="{B5038A60-D10E-0D6C-7676-9C7EAF2C866E}"/>
              </a:ext>
              <a:ext uri="{C183D7F6-B498-43B3-948B-1728B52AA6E4}">
                <adec:decorative xmlns:adec="http://schemas.microsoft.com/office/drawing/2017/decorative" val="1"/>
              </a:ext>
            </a:extLst>
          </p:cNvPr>
          <p:cNvSpPr txBox="1"/>
          <p:nvPr/>
        </p:nvSpPr>
        <p:spPr>
          <a:xfrm>
            <a:off x="4993199" y="3036714"/>
            <a:ext cx="1134540" cy="369332"/>
          </a:xfrm>
          <a:prstGeom prst="rect">
            <a:avLst/>
          </a:prstGeom>
          <a:noFill/>
          <a:ln w="1905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a:ea typeface="+mn-ea"/>
                <a:cs typeface="+mn-cs"/>
              </a:rPr>
              <a:t>Aimline</a:t>
            </a:r>
          </a:p>
        </p:txBody>
      </p:sp>
      <p:cxnSp>
        <p:nvCxnSpPr>
          <p:cNvPr id="11" name="Straight Arrow Connector 10">
            <a:extLst>
              <a:ext uri="{FF2B5EF4-FFF2-40B4-BE49-F238E27FC236}">
                <a16:creationId xmlns:a16="http://schemas.microsoft.com/office/drawing/2014/main" id="{9E4C27B3-ABF0-97BB-78E5-A58F7D89034F}"/>
              </a:ext>
              <a:ext uri="{C183D7F6-B498-43B3-948B-1728B52AA6E4}">
                <adec:decorative xmlns:adec="http://schemas.microsoft.com/office/drawing/2017/decorative" val="1"/>
              </a:ext>
            </a:extLst>
          </p:cNvPr>
          <p:cNvCxnSpPr>
            <a:cxnSpLocks/>
          </p:cNvCxnSpPr>
          <p:nvPr/>
        </p:nvCxnSpPr>
        <p:spPr>
          <a:xfrm>
            <a:off x="5525557" y="3406046"/>
            <a:ext cx="316443" cy="290467"/>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CF7026-0798-1D60-0643-AE0AC421BC65}"/>
              </a:ext>
              <a:ext uri="{C183D7F6-B498-43B3-948B-1728B52AA6E4}">
                <adec:decorative xmlns:adec="http://schemas.microsoft.com/office/drawing/2017/decorative" val="1"/>
              </a:ext>
            </a:extLst>
          </p:cNvPr>
          <p:cNvSpPr txBox="1"/>
          <p:nvPr/>
        </p:nvSpPr>
        <p:spPr>
          <a:xfrm>
            <a:off x="2987548" y="4807277"/>
            <a:ext cx="1134540" cy="369332"/>
          </a:xfrm>
          <a:prstGeom prst="rect">
            <a:avLst/>
          </a:prstGeom>
          <a:noFill/>
          <a:ln w="1905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mn-ea"/>
                <a:cs typeface="+mn-cs"/>
              </a:rPr>
              <a:t>Data</a:t>
            </a:r>
          </a:p>
        </p:txBody>
      </p:sp>
      <p:sp>
        <p:nvSpPr>
          <p:cNvPr id="4" name="TextBox 3">
            <a:extLst>
              <a:ext uri="{FF2B5EF4-FFF2-40B4-BE49-F238E27FC236}">
                <a16:creationId xmlns:a16="http://schemas.microsoft.com/office/drawing/2014/main" id="{00332600-E263-381F-CF4B-45D133CD4884}"/>
              </a:ext>
              <a:ext uri="{C183D7F6-B498-43B3-948B-1728B52AA6E4}">
                <adec:decorative xmlns:adec="http://schemas.microsoft.com/office/drawing/2017/decorative" val="1"/>
              </a:ext>
            </a:extLst>
          </p:cNvPr>
          <p:cNvSpPr txBox="1"/>
          <p:nvPr/>
        </p:nvSpPr>
        <p:spPr>
          <a:xfrm>
            <a:off x="5395797" y="5669929"/>
            <a:ext cx="1400406" cy="38302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a:ea typeface="+mn-ea"/>
                <a:cs typeface="+mn-cs"/>
              </a:rPr>
              <a:t>Date</a:t>
            </a:r>
          </a:p>
        </p:txBody>
      </p:sp>
      <p:cxnSp>
        <p:nvCxnSpPr>
          <p:cNvPr id="18" name="Straight Arrow Connector 17">
            <a:extLst>
              <a:ext uri="{FF2B5EF4-FFF2-40B4-BE49-F238E27FC236}">
                <a16:creationId xmlns:a16="http://schemas.microsoft.com/office/drawing/2014/main" id="{50CD9907-B995-DA6D-065F-AD9F85AD9745}"/>
              </a:ext>
              <a:ext uri="{C183D7F6-B498-43B3-948B-1728B52AA6E4}">
                <adec:decorative xmlns:adec="http://schemas.microsoft.com/office/drawing/2017/decorative" val="1"/>
              </a:ext>
            </a:extLst>
          </p:cNvPr>
          <p:cNvCxnSpPr>
            <a:cxnSpLocks/>
            <a:stCxn id="17" idx="0"/>
          </p:cNvCxnSpPr>
          <p:nvPr/>
        </p:nvCxnSpPr>
        <p:spPr>
          <a:xfrm flipH="1" flipV="1">
            <a:off x="3313613" y="4304535"/>
            <a:ext cx="241205" cy="5027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08128B4-8BF6-8800-4303-71168360FA81}"/>
              </a:ext>
              <a:ext uri="{C183D7F6-B498-43B3-948B-1728B52AA6E4}">
                <adec:decorative xmlns:adec="http://schemas.microsoft.com/office/drawing/2017/decorative" val="1"/>
              </a:ext>
            </a:extLst>
          </p:cNvPr>
          <p:cNvSpPr txBox="1"/>
          <p:nvPr/>
        </p:nvSpPr>
        <p:spPr>
          <a:xfrm>
            <a:off x="10253092" y="3737763"/>
            <a:ext cx="1134540" cy="369332"/>
          </a:xfrm>
          <a:prstGeom prst="rect">
            <a:avLst/>
          </a:prstGeom>
          <a:noFill/>
          <a:ln w="1905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a:ea typeface="+mn-ea"/>
                <a:cs typeface="+mn-cs"/>
              </a:rPr>
              <a:t>Goal</a:t>
            </a:r>
          </a:p>
        </p:txBody>
      </p:sp>
      <p:cxnSp>
        <p:nvCxnSpPr>
          <p:cNvPr id="5" name="Straight Arrow Connector 4">
            <a:extLst>
              <a:ext uri="{FF2B5EF4-FFF2-40B4-BE49-F238E27FC236}">
                <a16:creationId xmlns:a16="http://schemas.microsoft.com/office/drawing/2014/main" id="{B1070C81-8CBA-B784-351D-F009C831C92E}"/>
              </a:ext>
              <a:ext uri="{C183D7F6-B498-43B3-948B-1728B52AA6E4}">
                <adec:decorative xmlns:adec="http://schemas.microsoft.com/office/drawing/2017/decorative" val="1"/>
              </a:ext>
            </a:extLst>
          </p:cNvPr>
          <p:cNvCxnSpPr>
            <a:cxnSpLocks/>
            <a:stCxn id="3" idx="0"/>
          </p:cNvCxnSpPr>
          <p:nvPr/>
        </p:nvCxnSpPr>
        <p:spPr>
          <a:xfrm flipH="1" flipV="1">
            <a:off x="10679572" y="3226691"/>
            <a:ext cx="140790" cy="51107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4">
            <a:extLst>
              <a:ext uri="{FF2B5EF4-FFF2-40B4-BE49-F238E27FC236}">
                <a16:creationId xmlns:a16="http://schemas.microsoft.com/office/drawing/2014/main" id="{ACC5A469-37D0-7981-DF85-290B5D34E36C}"/>
              </a:ext>
            </a:extLst>
          </p:cNvPr>
          <p:cNvSpPr txBox="1">
            <a:spLocks/>
          </p:cNvSpPr>
          <p:nvPr/>
        </p:nvSpPr>
        <p:spPr>
          <a:xfrm>
            <a:off x="11734800" y="6704112"/>
            <a:ext cx="157094" cy="153888"/>
          </a:xfrm>
          <a:prstGeom prst="rect">
            <a:avLst/>
          </a:prstGeom>
          <a:ln>
            <a:noFill/>
          </a:ln>
        </p:spPr>
        <p:txBody>
          <a:bodyPr vert="horz" lIns="0" tIns="0" rIns="0" bIns="0" rtlCol="0">
            <a:normAutofit fontScale="400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99A20822-4A49-4D36-86E3-300BA48D3F00}" type="slidenum">
              <a:rPr lang="en-US" smtClean="0"/>
              <a:pPr/>
              <a:t>23</a:t>
            </a:fld>
            <a:endParaRPr lang="en-US"/>
          </a:p>
        </p:txBody>
      </p:sp>
      <p:graphicFrame>
        <p:nvGraphicFramePr>
          <p:cNvPr id="12" name="Table 8">
            <a:extLst>
              <a:ext uri="{FF2B5EF4-FFF2-40B4-BE49-F238E27FC236}">
                <a16:creationId xmlns:a16="http://schemas.microsoft.com/office/drawing/2014/main" id="{E6740DAE-1002-0BA0-3320-F09F6BFB023E}"/>
              </a:ext>
            </a:extLst>
          </p:cNvPr>
          <p:cNvGraphicFramePr>
            <a:graphicFrameLocks noGrp="1"/>
          </p:cNvGraphicFramePr>
          <p:nvPr>
            <p:extLst>
              <p:ext uri="{D42A27DB-BD31-4B8C-83A1-F6EECF244321}">
                <p14:modId xmlns:p14="http://schemas.microsoft.com/office/powerpoint/2010/main" val="3081740382"/>
              </p:ext>
            </p:extLst>
          </p:nvPr>
        </p:nvGraphicFramePr>
        <p:xfrm>
          <a:off x="1801790" y="1171833"/>
          <a:ext cx="8877785" cy="1028700"/>
        </p:xfrm>
        <a:graphic>
          <a:graphicData uri="http://schemas.openxmlformats.org/drawingml/2006/table">
            <a:tbl>
              <a:tblPr firstRow="1" bandRow="1">
                <a:tableStyleId>{69012ECD-51FC-41F1-AA8D-1B2483CD663E}</a:tableStyleId>
              </a:tblPr>
              <a:tblGrid>
                <a:gridCol w="2079330">
                  <a:extLst>
                    <a:ext uri="{9D8B030D-6E8A-4147-A177-3AD203B41FA5}">
                      <a16:colId xmlns:a16="http://schemas.microsoft.com/office/drawing/2014/main" val="1306965043"/>
                    </a:ext>
                  </a:extLst>
                </a:gridCol>
                <a:gridCol w="848398">
                  <a:extLst>
                    <a:ext uri="{9D8B030D-6E8A-4147-A177-3AD203B41FA5}">
                      <a16:colId xmlns:a16="http://schemas.microsoft.com/office/drawing/2014/main" val="1359668329"/>
                    </a:ext>
                  </a:extLst>
                </a:gridCol>
                <a:gridCol w="848398">
                  <a:extLst>
                    <a:ext uri="{9D8B030D-6E8A-4147-A177-3AD203B41FA5}">
                      <a16:colId xmlns:a16="http://schemas.microsoft.com/office/drawing/2014/main" val="3945109172"/>
                    </a:ext>
                  </a:extLst>
                </a:gridCol>
                <a:gridCol w="848398">
                  <a:extLst>
                    <a:ext uri="{9D8B030D-6E8A-4147-A177-3AD203B41FA5}">
                      <a16:colId xmlns:a16="http://schemas.microsoft.com/office/drawing/2014/main" val="1897354742"/>
                    </a:ext>
                  </a:extLst>
                </a:gridCol>
                <a:gridCol w="848398">
                  <a:extLst>
                    <a:ext uri="{9D8B030D-6E8A-4147-A177-3AD203B41FA5}">
                      <a16:colId xmlns:a16="http://schemas.microsoft.com/office/drawing/2014/main" val="2881643887"/>
                    </a:ext>
                  </a:extLst>
                </a:gridCol>
                <a:gridCol w="848398">
                  <a:extLst>
                    <a:ext uri="{9D8B030D-6E8A-4147-A177-3AD203B41FA5}">
                      <a16:colId xmlns:a16="http://schemas.microsoft.com/office/drawing/2014/main" val="2838385602"/>
                    </a:ext>
                  </a:extLst>
                </a:gridCol>
                <a:gridCol w="848398">
                  <a:extLst>
                    <a:ext uri="{9D8B030D-6E8A-4147-A177-3AD203B41FA5}">
                      <a16:colId xmlns:a16="http://schemas.microsoft.com/office/drawing/2014/main" val="825726732"/>
                    </a:ext>
                  </a:extLst>
                </a:gridCol>
                <a:gridCol w="1708067">
                  <a:extLst>
                    <a:ext uri="{9D8B030D-6E8A-4147-A177-3AD203B41FA5}">
                      <a16:colId xmlns:a16="http://schemas.microsoft.com/office/drawing/2014/main" val="760757602"/>
                    </a:ext>
                  </a:extLst>
                </a:gridCol>
              </a:tblGrid>
              <a:tr h="370840">
                <a:tc>
                  <a:txBody>
                    <a:bodyPr/>
                    <a:lstStyle/>
                    <a:p>
                      <a:pPr algn="r" rtl="0" fontAlgn="t">
                        <a:spcBef>
                          <a:spcPts val="0"/>
                        </a:spcBef>
                        <a:spcAft>
                          <a:spcPts val="0"/>
                        </a:spcAft>
                      </a:pPr>
                      <a:r>
                        <a:rPr lang="en-US" sz="1800" b="1" u="none" strike="noStrike">
                          <a:solidFill>
                            <a:srgbClr val="FFFFFF"/>
                          </a:solidFill>
                          <a:effectLst/>
                        </a:rPr>
                        <a:t>Date</a:t>
                      </a:r>
                      <a:endParaRPr lang="en-US" sz="1800">
                        <a:effectLst/>
                        <a:latin typeface="+mn-lt"/>
                      </a:endParaRPr>
                    </a:p>
                  </a:txBody>
                  <a:tcPr marL="66675" marR="66675" marT="66675" marB="6667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a:solidFill>
                            <a:schemeClr val="bg1"/>
                          </a:solidFill>
                          <a:effectLst/>
                        </a:rPr>
                        <a:t>Sep 13</a:t>
                      </a:r>
                      <a:endParaRPr lang="en-US" sz="1800" b="1">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a:solidFill>
                            <a:schemeClr val="bg1"/>
                          </a:solidFill>
                          <a:effectLst/>
                        </a:rPr>
                        <a:t>Sep 20</a:t>
                      </a:r>
                      <a:endParaRPr lang="en-US" sz="1800" b="1">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a:solidFill>
                            <a:schemeClr val="bg1"/>
                          </a:solidFill>
                          <a:effectLst/>
                        </a:rPr>
                        <a:t>Sep 27</a:t>
                      </a:r>
                      <a:endParaRPr lang="en-US" sz="1800" b="1">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a:solidFill>
                            <a:schemeClr val="bg1"/>
                          </a:solidFill>
                          <a:effectLst/>
                        </a:rPr>
                        <a:t>Oct 7</a:t>
                      </a:r>
                      <a:endParaRPr lang="en-US" sz="1800" b="1">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a:solidFill>
                            <a:schemeClr val="bg1"/>
                          </a:solidFill>
                          <a:effectLst/>
                        </a:rPr>
                        <a:t>Oct 13</a:t>
                      </a:r>
                      <a:endParaRPr lang="en-US" sz="1800" b="1">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a:solidFill>
                            <a:schemeClr val="bg1"/>
                          </a:solidFill>
                          <a:effectLst/>
                          <a:latin typeface="+mn-lt"/>
                        </a:rPr>
                        <a:t>Oct 20</a:t>
                      </a: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1800" b="1" u="none" strike="noStrike">
                          <a:solidFill>
                            <a:schemeClr val="bg1"/>
                          </a:solidFill>
                          <a:effectLst/>
                        </a:rPr>
                        <a:t>May 28 (GOAL)</a:t>
                      </a:r>
                      <a:endParaRPr lang="en-US" sz="1800" b="1">
                        <a:solidFill>
                          <a:schemeClr val="bg1"/>
                        </a:solidFill>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3800169"/>
                  </a:ext>
                </a:extLst>
              </a:tr>
              <a:tr h="370840">
                <a:tc>
                  <a:txBody>
                    <a:bodyPr/>
                    <a:lstStyle/>
                    <a:p>
                      <a:pPr algn="r" rtl="0" fontAlgn="t">
                        <a:spcBef>
                          <a:spcPts val="0"/>
                        </a:spcBef>
                        <a:spcAft>
                          <a:spcPts val="0"/>
                        </a:spcAft>
                      </a:pPr>
                      <a:r>
                        <a:rPr lang="en-US" sz="1400" b="0" u="none" strike="noStrike">
                          <a:solidFill>
                            <a:schemeClr val="tx1"/>
                          </a:solidFill>
                          <a:effectLst/>
                        </a:rPr>
                        <a:t>Oral Reading Fluency</a:t>
                      </a:r>
                    </a:p>
                    <a:p>
                      <a:pPr algn="r" rtl="0" fontAlgn="t">
                        <a:spcBef>
                          <a:spcPts val="0"/>
                        </a:spcBef>
                        <a:spcAft>
                          <a:spcPts val="0"/>
                        </a:spcAft>
                      </a:pPr>
                      <a:r>
                        <a:rPr lang="en-US" sz="1400" b="0" u="none" strike="noStrike">
                          <a:solidFill>
                            <a:schemeClr val="tx1"/>
                          </a:solidFill>
                          <a:effectLst/>
                        </a:rPr>
                        <a:t>Words Correct per Minute</a:t>
                      </a:r>
                      <a:endParaRPr lang="en-US" sz="1400" b="0">
                        <a:solidFill>
                          <a:schemeClr val="tx1"/>
                        </a:solidFill>
                        <a:effectLst/>
                        <a:latin typeface="+mn-lt"/>
                      </a:endParaRPr>
                    </a:p>
                  </a:txBody>
                  <a:tcPr marL="66675" marR="66675" marT="66675" marB="6667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rPr>
                        <a:t>32</a:t>
                      </a:r>
                      <a:endParaRPr lang="en-US" sz="2400">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latin typeface="+mn-lt"/>
                        </a:rPr>
                        <a:t>37</a:t>
                      </a: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rPr>
                        <a:t>41</a:t>
                      </a:r>
                      <a:endParaRPr lang="en-US" sz="2400">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rPr>
                        <a:t>46</a:t>
                      </a:r>
                      <a:endParaRPr lang="en-US" sz="2400">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rPr>
                        <a:t>43</a:t>
                      </a:r>
                      <a:endParaRPr lang="en-US" sz="2400">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2400">
                          <a:effectLst/>
                          <a:latin typeface="+mn-lt"/>
                        </a:rPr>
                        <a:t>45</a:t>
                      </a:r>
                    </a:p>
                  </a:txBody>
                  <a:tcPr marL="66675" marR="66675" marT="66675" marB="66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spcBef>
                          <a:spcPts val="0"/>
                        </a:spcBef>
                        <a:spcAft>
                          <a:spcPts val="0"/>
                        </a:spcAft>
                      </a:pPr>
                      <a:r>
                        <a:rPr lang="en-US" sz="3200" b="1" dirty="0">
                          <a:effectLst/>
                        </a:rPr>
                        <a:t>87</a:t>
                      </a:r>
                      <a:endParaRPr lang="en-US" sz="3200" b="1" dirty="0">
                        <a:effectLst/>
                        <a:latin typeface="+mn-lt"/>
                      </a:endParaRPr>
                    </a:p>
                  </a:txBody>
                  <a:tcPr marL="66675" marR="66675" marT="66675" marB="6667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0744047"/>
                  </a:ext>
                </a:extLst>
              </a:tr>
            </a:tbl>
          </a:graphicData>
        </a:graphic>
      </p:graphicFrame>
    </p:spTree>
    <p:extLst>
      <p:ext uri="{BB962C8B-B14F-4D97-AF65-F5344CB8AC3E}">
        <p14:creationId xmlns:p14="http://schemas.microsoft.com/office/powerpoint/2010/main" val="299096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Data and Decision Making (3)</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Process to identify students in need of intensive intervention</a:t>
            </a:r>
          </a:p>
          <a:p>
            <a:r>
              <a:rPr lang="en-US"/>
              <a:t>Academic and behavior progress monitoring tools</a:t>
            </a:r>
          </a:p>
          <a:p>
            <a:r>
              <a:rPr lang="en-US"/>
              <a:t>Progress monitoring procedures</a:t>
            </a:r>
          </a:p>
          <a:p>
            <a:r>
              <a:rPr lang="en-US" b="1"/>
              <a:t>Diagnostic assessment</a:t>
            </a:r>
          </a:p>
        </p:txBody>
      </p:sp>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24</a:t>
            </a:fld>
            <a:endParaRPr lang="en-US"/>
          </a:p>
        </p:txBody>
      </p:sp>
      <p:pic>
        <p:nvPicPr>
          <p:cNvPr id="8" name="Picture 7">
            <a:extLst>
              <a:ext uri="{FF2B5EF4-FFF2-40B4-BE49-F238E27FC236}">
                <a16:creationId xmlns:a16="http://schemas.microsoft.com/office/drawing/2014/main" id="{E6D36BBC-172E-2A5E-DF7A-265B8E07217D}"/>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91709" y="1371600"/>
            <a:ext cx="5340043" cy="3560028"/>
          </a:xfrm>
          <a:prstGeom prst="rect">
            <a:avLst/>
          </a:prstGeom>
        </p:spPr>
      </p:pic>
    </p:spTree>
    <p:extLst>
      <p:ext uri="{BB962C8B-B14F-4D97-AF65-F5344CB8AC3E}">
        <p14:creationId xmlns:p14="http://schemas.microsoft.com/office/powerpoint/2010/main" val="919095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DBI Process</a:t>
            </a:r>
          </a:p>
        </p:txBody>
      </p:sp>
      <p:sp>
        <p:nvSpPr>
          <p:cNvPr id="3" name="Content Placeholder 2"/>
          <p:cNvSpPr>
            <a:spLocks noGrp="1"/>
          </p:cNvSpPr>
          <p:nvPr>
            <p:ph sz="quarter" idx="15"/>
          </p:nvPr>
        </p:nvSpPr>
        <p:spPr>
          <a:xfrm>
            <a:off x="457200" y="1371600"/>
            <a:ext cx="7768398" cy="4343400"/>
          </a:xfrm>
        </p:spPr>
        <p:txBody>
          <a:bodyPr>
            <a:normAutofit/>
          </a:bodyPr>
          <a:lstStyle/>
          <a:p>
            <a:pPr marL="514350" indent="-514350">
              <a:lnSpc>
                <a:spcPct val="110000"/>
              </a:lnSpc>
              <a:buAutoNum type="arabicPeriod"/>
            </a:pPr>
            <a:r>
              <a:rPr lang="en-US" sz="2800">
                <a:solidFill>
                  <a:srgbClr val="000000"/>
                </a:solidFill>
              </a:rPr>
              <a:t>Validated intervention program, delivered </a:t>
            </a:r>
            <a:br>
              <a:rPr lang="en-US" sz="2800">
                <a:solidFill>
                  <a:srgbClr val="000000"/>
                </a:solidFill>
              </a:rPr>
            </a:br>
            <a:r>
              <a:rPr lang="en-US" sz="2800">
                <a:solidFill>
                  <a:srgbClr val="000000"/>
                </a:solidFill>
              </a:rPr>
              <a:t>with fidelity</a:t>
            </a:r>
          </a:p>
          <a:p>
            <a:pPr marL="514350" indent="-514350">
              <a:lnSpc>
                <a:spcPct val="110000"/>
              </a:lnSpc>
              <a:buAutoNum type="arabicPeriod"/>
            </a:pPr>
            <a:r>
              <a:rPr lang="en-US" sz="2800">
                <a:solidFill>
                  <a:srgbClr val="000000"/>
                </a:solidFill>
              </a:rPr>
              <a:t>Progress monitoring</a:t>
            </a:r>
          </a:p>
          <a:p>
            <a:pPr marL="514350" indent="-514350">
              <a:lnSpc>
                <a:spcPct val="110000"/>
              </a:lnSpc>
              <a:buAutoNum type="arabicPeriod"/>
            </a:pPr>
            <a:r>
              <a:rPr lang="en-US" sz="2800">
                <a:solidFill>
                  <a:srgbClr val="000000"/>
                </a:solidFill>
              </a:rPr>
              <a:t>Diagnostic data used to develop a hypothesis</a:t>
            </a:r>
          </a:p>
          <a:p>
            <a:pPr marL="514350" indent="-514350">
              <a:lnSpc>
                <a:spcPct val="110000"/>
              </a:lnSpc>
              <a:buAutoNum type="arabicPeriod"/>
            </a:pPr>
            <a:r>
              <a:rPr lang="en-US" sz="2800">
                <a:solidFill>
                  <a:srgbClr val="000000"/>
                </a:solidFill>
              </a:rPr>
              <a:t>Adaptation to validated intervention</a:t>
            </a:r>
          </a:p>
          <a:p>
            <a:pPr marL="514350" indent="-514350">
              <a:lnSpc>
                <a:spcPct val="110000"/>
              </a:lnSpc>
              <a:buAutoNum type="arabicPeriod"/>
            </a:pPr>
            <a:r>
              <a:rPr lang="en-US" sz="2800">
                <a:solidFill>
                  <a:srgbClr val="000000"/>
                </a:solidFill>
              </a:rPr>
              <a:t>Continued progress monitoring, with adaptations occurring whenever needed to ensure adequate progress</a:t>
            </a:r>
          </a:p>
        </p:txBody>
      </p:sp>
      <p:sp>
        <p:nvSpPr>
          <p:cNvPr id="10" name="Rectangle: Rounded Corners 9" descr="A red box around steps 3 and 4 of the DBI process">
            <a:extLst>
              <a:ext uri="{FF2B5EF4-FFF2-40B4-BE49-F238E27FC236}">
                <a16:creationId xmlns:a16="http://schemas.microsoft.com/office/drawing/2014/main" id="{49F87EA4-40C5-885F-86ED-49C8539B389C}"/>
              </a:ext>
            </a:extLst>
          </p:cNvPr>
          <p:cNvSpPr/>
          <p:nvPr/>
        </p:nvSpPr>
        <p:spPr>
          <a:xfrm>
            <a:off x="365422" y="2907507"/>
            <a:ext cx="7224785" cy="1070486"/>
          </a:xfrm>
          <a:prstGeom prst="roundRect">
            <a:avLst>
              <a:gd name="adj" fmla="val 2052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6" name="Group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85066BEE-EE44-A3CC-99F8-02509E989E06}"/>
              </a:ext>
            </a:extLst>
          </p:cNvPr>
          <p:cNvGrpSpPr/>
          <p:nvPr/>
        </p:nvGrpSpPr>
        <p:grpSpPr>
          <a:xfrm>
            <a:off x="7805738" y="563786"/>
            <a:ext cx="4510013" cy="5445103"/>
            <a:chOff x="-449019" y="-558046"/>
            <a:chExt cx="4930893" cy="6154521"/>
          </a:xfrm>
        </p:grpSpPr>
        <p:pic>
          <p:nvPicPr>
            <p:cNvPr id="7" name="Picture 6" descr="A picture containing text&#10;&#10;Description generated with high confidence">
              <a:extLst>
                <a:ext uri="{FF2B5EF4-FFF2-40B4-BE49-F238E27FC236}">
                  <a16:creationId xmlns:a16="http://schemas.microsoft.com/office/drawing/2014/main" id="{F1196751-E242-A36B-E070-008847AEAD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131" y="-71822"/>
              <a:ext cx="3933969" cy="5668297"/>
            </a:xfrm>
            <a:prstGeom prst="rect">
              <a:avLst/>
            </a:prstGeom>
          </p:spPr>
        </p:pic>
        <p:sp>
          <p:nvSpPr>
            <p:cNvPr id="9" name="TextBox 8">
              <a:extLst>
                <a:ext uri="{FF2B5EF4-FFF2-40B4-BE49-F238E27FC236}">
                  <a16:creationId xmlns:a16="http://schemas.microsoft.com/office/drawing/2014/main" id="{B851B0C9-D195-3433-23C5-F71DB96B610C}"/>
                </a:ext>
              </a:extLst>
            </p:cNvPr>
            <p:cNvSpPr txBox="1"/>
            <p:nvPr/>
          </p:nvSpPr>
          <p:spPr>
            <a:xfrm>
              <a:off x="-449019" y="-558046"/>
              <a:ext cx="4930893" cy="509717"/>
            </a:xfrm>
            <a:prstGeom prst="rect">
              <a:avLst/>
            </a:prstGeom>
            <a:noFill/>
          </p:spPr>
          <p:txBody>
            <a:bodyPr wrap="square" rtlCol="0">
              <a:spAutoFit/>
            </a:bodyPr>
            <a:lstStyle/>
            <a:p>
              <a:pPr algn="ctr"/>
              <a:r>
                <a:rPr lang="en-US" b="1"/>
                <a:t>DBI Process</a:t>
              </a:r>
            </a:p>
          </p:txBody>
        </p:sp>
      </p:grpSp>
      <p:sp>
        <p:nvSpPr>
          <p:cNvPr id="8" name="Rectangle: Rounded Corners 7">
            <a:extLst>
              <a:ext uri="{FF2B5EF4-FFF2-40B4-BE49-F238E27FC236}">
                <a16:creationId xmlns:a16="http://schemas.microsoft.com/office/drawing/2014/main" id="{AFADFF86-7415-BE3F-D720-0DE9974FB904}"/>
              </a:ext>
              <a:ext uri="{C183D7F6-B498-43B3-948B-1728B52AA6E4}">
                <adec:decorative xmlns:adec="http://schemas.microsoft.com/office/drawing/2017/decorative" val="1"/>
              </a:ext>
            </a:extLst>
          </p:cNvPr>
          <p:cNvSpPr/>
          <p:nvPr/>
        </p:nvSpPr>
        <p:spPr>
          <a:xfrm>
            <a:off x="9251257" y="3265713"/>
            <a:ext cx="1687166" cy="1377095"/>
          </a:xfrm>
          <a:prstGeom prst="roundRect">
            <a:avLst>
              <a:gd name="adj" fmla="val 1167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5"/>
          <p:cNvSpPr>
            <a:spLocks noGrp="1"/>
          </p:cNvSpPr>
          <p:nvPr>
            <p:ph type="sldNum" sz="quarter" idx="14"/>
          </p:nvPr>
        </p:nvSpPr>
        <p:spPr/>
        <p:txBody>
          <a:bodyPr/>
          <a:lstStyle/>
          <a:p>
            <a:fld id="{B094D1B2-26D5-48CC-9B16-6583E954EFA6}" type="slidenum">
              <a:rPr lang="en-US" smtClean="0"/>
              <a:t>25</a:t>
            </a:fld>
            <a:endParaRPr lang="en-US"/>
          </a:p>
        </p:txBody>
      </p:sp>
    </p:spTree>
    <p:extLst>
      <p:ext uri="{BB962C8B-B14F-4D97-AF65-F5344CB8AC3E}">
        <p14:creationId xmlns:p14="http://schemas.microsoft.com/office/powerpoint/2010/main" val="813680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1653-49CA-7D47-81AF-0847923DFEDC}"/>
              </a:ext>
            </a:extLst>
          </p:cNvPr>
          <p:cNvSpPr>
            <a:spLocks noGrp="1"/>
          </p:cNvSpPr>
          <p:nvPr>
            <p:ph type="title"/>
          </p:nvPr>
        </p:nvSpPr>
        <p:spPr>
          <a:xfrm>
            <a:off x="457200" y="0"/>
            <a:ext cx="11276076" cy="1280160"/>
          </a:xfrm>
        </p:spPr>
        <p:txBody>
          <a:bodyPr anchor="ctr">
            <a:normAutofit/>
          </a:bodyPr>
          <a:lstStyle/>
          <a:p>
            <a:r>
              <a:rPr lang="en-US"/>
              <a:t>How Do We Bridge the Gap?</a:t>
            </a:r>
          </a:p>
        </p:txBody>
      </p:sp>
      <p:pic>
        <p:nvPicPr>
          <p:cNvPr id="4" name="Picture 3" descr="A person in a suit holding onto two sides of a cliff. He is bridging a the gap. ">
            <a:extLst>
              <a:ext uri="{FF2B5EF4-FFF2-40B4-BE49-F238E27FC236}">
                <a16:creationId xmlns:a16="http://schemas.microsoft.com/office/drawing/2014/main" id="{DD8CE259-38A3-1764-E4E8-DCCA5CF6FA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1090612"/>
            <a:ext cx="12192000" cy="4676775"/>
          </a:xfrm>
          <a:prstGeom prst="rect">
            <a:avLst/>
          </a:prstGeom>
        </p:spPr>
      </p:pic>
      <p:sp>
        <p:nvSpPr>
          <p:cNvPr id="6" name="TextBox 5">
            <a:extLst>
              <a:ext uri="{FF2B5EF4-FFF2-40B4-BE49-F238E27FC236}">
                <a16:creationId xmlns:a16="http://schemas.microsoft.com/office/drawing/2014/main" id="{BFAC17EA-0506-970A-9517-18C08F9D7FB6}"/>
              </a:ext>
            </a:extLst>
          </p:cNvPr>
          <p:cNvSpPr txBox="1"/>
          <p:nvPr/>
        </p:nvSpPr>
        <p:spPr>
          <a:xfrm>
            <a:off x="114299" y="1584690"/>
            <a:ext cx="3980622" cy="892552"/>
          </a:xfrm>
          <a:prstGeom prst="rect">
            <a:avLst/>
          </a:prstGeom>
          <a:noFill/>
        </p:spPr>
        <p:txBody>
          <a:bodyPr wrap="square" rtlCol="0">
            <a:spAutoFit/>
          </a:bodyPr>
          <a:lstStyle/>
          <a:p>
            <a:r>
              <a:rPr lang="en-US" sz="2600"/>
              <a:t>Student is nonresponsive </a:t>
            </a:r>
            <a:br>
              <a:rPr lang="en-US" sz="2600"/>
            </a:br>
            <a:r>
              <a:rPr lang="en-US" sz="2600"/>
              <a:t>to our interventions. </a:t>
            </a:r>
          </a:p>
        </p:txBody>
      </p:sp>
      <p:sp>
        <p:nvSpPr>
          <p:cNvPr id="3" name="Right Arrow 2">
            <a:extLst>
              <a:ext uri="{FF2B5EF4-FFF2-40B4-BE49-F238E27FC236}">
                <a16:creationId xmlns:a16="http://schemas.microsoft.com/office/drawing/2014/main" id="{BE38143D-F2B8-EBB2-9A63-0A3D54BC7D6B}"/>
              </a:ext>
            </a:extLst>
          </p:cNvPr>
          <p:cNvSpPr/>
          <p:nvPr/>
        </p:nvSpPr>
        <p:spPr>
          <a:xfrm>
            <a:off x="3810441" y="1523135"/>
            <a:ext cx="5221799" cy="954107"/>
          </a:xfrm>
          <a:prstGeom prst="rightArrow">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5698" tIns="125698" rIns="125698" bIns="125698" numCol="1" spcCol="1270" anchor="ctr" anchorCtr="0">
            <a:noAutofit/>
          </a:bodyPr>
          <a:lstStyle/>
          <a:p>
            <a:pPr marL="0" lvl="0" indent="0" algn="ctr" defTabSz="1022350">
              <a:lnSpc>
                <a:spcPct val="100000"/>
              </a:lnSpc>
              <a:spcBef>
                <a:spcPct val="0"/>
              </a:spcBef>
              <a:spcAft>
                <a:spcPct val="35000"/>
              </a:spcAft>
              <a:buNone/>
            </a:pPr>
            <a:r>
              <a:rPr lang="en-US" sz="2300" kern="1200"/>
              <a:t>Diagnostic Assessment</a:t>
            </a:r>
          </a:p>
        </p:txBody>
      </p:sp>
      <p:sp>
        <p:nvSpPr>
          <p:cNvPr id="9" name="TextBox 8">
            <a:extLst>
              <a:ext uri="{FF2B5EF4-FFF2-40B4-BE49-F238E27FC236}">
                <a16:creationId xmlns:a16="http://schemas.microsoft.com/office/drawing/2014/main" id="{22CC4786-79F2-1620-E395-6E1061909BF1}"/>
              </a:ext>
            </a:extLst>
          </p:cNvPr>
          <p:cNvSpPr txBox="1"/>
          <p:nvPr/>
        </p:nvSpPr>
        <p:spPr>
          <a:xfrm>
            <a:off x="9401540" y="1584691"/>
            <a:ext cx="2676161" cy="892552"/>
          </a:xfrm>
          <a:prstGeom prst="rect">
            <a:avLst/>
          </a:prstGeom>
          <a:noFill/>
        </p:spPr>
        <p:txBody>
          <a:bodyPr wrap="square" rtlCol="0">
            <a:spAutoFit/>
          </a:bodyPr>
          <a:lstStyle/>
          <a:p>
            <a:r>
              <a:rPr lang="en-US" sz="2600"/>
              <a:t>We need an effective plan.</a:t>
            </a:r>
          </a:p>
        </p:txBody>
      </p:sp>
      <p:sp>
        <p:nvSpPr>
          <p:cNvPr id="5" name="Slide Number Placeholder 4">
            <a:extLst>
              <a:ext uri="{FF2B5EF4-FFF2-40B4-BE49-F238E27FC236}">
                <a16:creationId xmlns:a16="http://schemas.microsoft.com/office/drawing/2014/main" id="{E71C33BF-AE7A-64C9-76C7-F0B07C6510B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26</a:t>
            </a:fld>
            <a:endParaRPr lang="en-US"/>
          </a:p>
        </p:txBody>
      </p:sp>
    </p:spTree>
    <p:extLst>
      <p:ext uri="{BB962C8B-B14F-4D97-AF65-F5344CB8AC3E}">
        <p14:creationId xmlns:p14="http://schemas.microsoft.com/office/powerpoint/2010/main" val="3286736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ldfish in a fish bowl">
            <a:extLst>
              <a:ext uri="{FF2B5EF4-FFF2-40B4-BE49-F238E27FC236}">
                <a16:creationId xmlns:a16="http://schemas.microsoft.com/office/drawing/2014/main" id="{C15B8F96-FB13-0097-6ABC-B5AC8EA879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4219" y="776466"/>
            <a:ext cx="7163562" cy="5730850"/>
          </a:xfrm>
          <a:prstGeom prst="rect">
            <a:avLst/>
          </a:prstGeom>
        </p:spPr>
      </p:pic>
      <p:sp>
        <p:nvSpPr>
          <p:cNvPr id="10" name="Title 9">
            <a:extLst>
              <a:ext uri="{FF2B5EF4-FFF2-40B4-BE49-F238E27FC236}">
                <a16:creationId xmlns:a16="http://schemas.microsoft.com/office/drawing/2014/main" id="{BB26235A-8CDA-E16D-8B9E-328318AD3880}"/>
              </a:ext>
            </a:extLst>
          </p:cNvPr>
          <p:cNvSpPr>
            <a:spLocks noGrp="1"/>
          </p:cNvSpPr>
          <p:nvPr>
            <p:ph type="title"/>
          </p:nvPr>
        </p:nvSpPr>
        <p:spPr/>
        <p:txBody>
          <a:bodyPr>
            <a:normAutofit/>
          </a:bodyPr>
          <a:lstStyle/>
          <a:p>
            <a:r>
              <a:rPr lang="en-US" sz="4400"/>
              <a:t>Why Do Students Experience Challenges?</a:t>
            </a:r>
          </a:p>
        </p:txBody>
      </p:sp>
      <p:sp>
        <p:nvSpPr>
          <p:cNvPr id="2" name="Slide Number Placeholder 1"/>
          <p:cNvSpPr>
            <a:spLocks noGrp="1"/>
          </p:cNvSpPr>
          <p:nvPr>
            <p:ph type="sldNum" sz="quarter" idx="10"/>
          </p:nvPr>
        </p:nvSpPr>
        <p:spPr/>
        <p:txBody>
          <a:bodyPr/>
          <a:lstStyle/>
          <a:p>
            <a:fld id="{048755C8-8D25-4DE8-B85A-2D35221F970B}" type="slidenum">
              <a:rPr lang="en-US" smtClean="0"/>
              <a:pPr/>
              <a:t>27</a:t>
            </a:fld>
            <a:endParaRPr lang="en-US"/>
          </a:p>
        </p:txBody>
      </p:sp>
    </p:spTree>
    <p:extLst>
      <p:ext uri="{BB962C8B-B14F-4D97-AF65-F5344CB8AC3E}">
        <p14:creationId xmlns:p14="http://schemas.microsoft.com/office/powerpoint/2010/main" val="1888600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BC7CD1-72E7-B0F3-21EE-E166C7EAE6DA}"/>
              </a:ext>
            </a:extLst>
          </p:cNvPr>
          <p:cNvSpPr>
            <a:spLocks noGrp="1"/>
          </p:cNvSpPr>
          <p:nvPr>
            <p:ph type="title"/>
          </p:nvPr>
        </p:nvSpPr>
        <p:spPr/>
        <p:txBody>
          <a:bodyPr/>
          <a:lstStyle/>
          <a:p>
            <a:r>
              <a:rPr lang="en-US"/>
              <a:t>Educationally Relevant and Alterable Variables</a:t>
            </a:r>
          </a:p>
        </p:txBody>
      </p:sp>
      <p:sp>
        <p:nvSpPr>
          <p:cNvPr id="2" name="TextBox 1">
            <a:extLst>
              <a:ext uri="{FF2B5EF4-FFF2-40B4-BE49-F238E27FC236}">
                <a16:creationId xmlns:a16="http://schemas.microsoft.com/office/drawing/2014/main" id="{0F1AE4FD-0F1F-BC26-EC64-7E7C13E51DAA}"/>
              </a:ext>
            </a:extLst>
          </p:cNvPr>
          <p:cNvSpPr txBox="1"/>
          <p:nvPr/>
        </p:nvSpPr>
        <p:spPr>
          <a:xfrm>
            <a:off x="4854266" y="1430236"/>
            <a:ext cx="2507177" cy="400110"/>
          </a:xfrm>
          <a:prstGeom prst="rect">
            <a:avLst/>
          </a:prstGeom>
          <a:noFill/>
        </p:spPr>
        <p:txBody>
          <a:bodyPr wrap="square" rtlCol="0">
            <a:spAutoFit/>
          </a:bodyPr>
          <a:lstStyle/>
          <a:p>
            <a:pPr algn="ctr"/>
            <a:r>
              <a:rPr lang="en-US" sz="2000" dirty="0">
                <a:ea typeface="Open Sans" panose="020B0606030504020204" pitchFamily="34" charset="0"/>
                <a:cs typeface="Open Sans" panose="020B0606030504020204" pitchFamily="34" charset="0"/>
              </a:rPr>
              <a:t>Curriculum</a:t>
            </a:r>
          </a:p>
        </p:txBody>
      </p:sp>
      <p:sp>
        <p:nvSpPr>
          <p:cNvPr id="16" name="TextBox 15">
            <a:extLst>
              <a:ext uri="{FF2B5EF4-FFF2-40B4-BE49-F238E27FC236}">
                <a16:creationId xmlns:a16="http://schemas.microsoft.com/office/drawing/2014/main" id="{70B92B8F-7BBC-1FBE-EBC7-219EC4E1B801}"/>
              </a:ext>
            </a:extLst>
          </p:cNvPr>
          <p:cNvSpPr txBox="1"/>
          <p:nvPr/>
        </p:nvSpPr>
        <p:spPr>
          <a:xfrm>
            <a:off x="2304247" y="1612013"/>
            <a:ext cx="3450774" cy="1631216"/>
          </a:xfrm>
          <a:prstGeom prst="rect">
            <a:avLst/>
          </a:prstGeom>
          <a:noFill/>
        </p:spPr>
        <p:txBody>
          <a:bodyPr wrap="square">
            <a:spAutoFit/>
          </a:bodyPr>
          <a:lstStyle/>
          <a:p>
            <a:pPr marL="342900" indent="-342900">
              <a:buClr>
                <a:schemeClr val="accent1"/>
              </a:buClr>
              <a:buFont typeface="Wingdings" pitchFamily="2" charset="2"/>
              <a:buChar char="§"/>
            </a:pPr>
            <a:r>
              <a:rPr lang="en-US" sz="2000">
                <a:solidFill>
                  <a:schemeClr val="tx1"/>
                </a:solidFill>
              </a:rPr>
              <a:t>Scope and sequence</a:t>
            </a:r>
          </a:p>
          <a:p>
            <a:pPr marL="342900" indent="-342900">
              <a:buClr>
                <a:schemeClr val="accent1"/>
              </a:buClr>
              <a:buFont typeface="Wingdings" pitchFamily="2" charset="2"/>
              <a:buChar char="§"/>
            </a:pPr>
            <a:r>
              <a:rPr lang="en-US" sz="2000">
                <a:solidFill>
                  <a:schemeClr val="tx1"/>
                </a:solidFill>
              </a:rPr>
              <a:t>Level of difficulty</a:t>
            </a:r>
            <a:endParaRPr lang="en-US" sz="2000">
              <a:solidFill>
                <a:schemeClr val="tx1"/>
              </a:solidFill>
              <a:cs typeface="Calibri"/>
            </a:endParaRPr>
          </a:p>
          <a:p>
            <a:pPr marL="342900" indent="-342900">
              <a:buClr>
                <a:schemeClr val="accent1"/>
              </a:buClr>
              <a:buFont typeface="Wingdings" pitchFamily="2" charset="2"/>
              <a:buChar char="§"/>
            </a:pPr>
            <a:r>
              <a:rPr lang="en-US" sz="2000">
                <a:solidFill>
                  <a:schemeClr val="tx1"/>
                </a:solidFill>
              </a:rPr>
              <a:t>Match to learner need</a:t>
            </a:r>
          </a:p>
          <a:p>
            <a:pPr marL="342900" indent="-342900">
              <a:buClr>
                <a:schemeClr val="accent1"/>
              </a:buClr>
              <a:buFont typeface="Wingdings" pitchFamily="2" charset="2"/>
              <a:buChar char="§"/>
            </a:pPr>
            <a:r>
              <a:rPr lang="en-US" sz="2000">
                <a:solidFill>
                  <a:schemeClr val="tx1"/>
                </a:solidFill>
              </a:rPr>
              <a:t>High-quality materials</a:t>
            </a:r>
            <a:endParaRPr lang="en-US" sz="2000">
              <a:solidFill>
                <a:schemeClr val="tx1"/>
              </a:solidFill>
              <a:cs typeface="Calibri"/>
            </a:endParaRPr>
          </a:p>
          <a:p>
            <a:pPr marL="342900" indent="-342900">
              <a:buClr>
                <a:schemeClr val="accent1"/>
              </a:buClr>
              <a:buFont typeface="Wingdings" pitchFamily="2" charset="2"/>
              <a:buChar char="§"/>
            </a:pPr>
            <a:r>
              <a:rPr lang="en-US" sz="2000">
                <a:solidFill>
                  <a:schemeClr val="tx1"/>
                </a:solidFill>
              </a:rPr>
              <a:t>Culturally relevant materials</a:t>
            </a:r>
          </a:p>
        </p:txBody>
      </p:sp>
      <p:sp>
        <p:nvSpPr>
          <p:cNvPr id="8" name="TextBox 7">
            <a:extLst>
              <a:ext uri="{FF2B5EF4-FFF2-40B4-BE49-F238E27FC236}">
                <a16:creationId xmlns:a16="http://schemas.microsoft.com/office/drawing/2014/main" id="{4506ED59-A587-94DA-DA69-2F50E8560EF7}"/>
              </a:ext>
            </a:extLst>
          </p:cNvPr>
          <p:cNvSpPr txBox="1"/>
          <p:nvPr/>
        </p:nvSpPr>
        <p:spPr>
          <a:xfrm>
            <a:off x="7688490" y="5944111"/>
            <a:ext cx="1912620" cy="400110"/>
          </a:xfrm>
          <a:prstGeom prst="rect">
            <a:avLst/>
          </a:prstGeom>
          <a:noFill/>
        </p:spPr>
        <p:txBody>
          <a:bodyPr wrap="square" rtlCol="0">
            <a:spAutoFit/>
          </a:bodyPr>
          <a:lstStyle/>
          <a:p>
            <a:pPr algn="ctr"/>
            <a:r>
              <a:rPr lang="en-US" sz="2000">
                <a:ea typeface="Open Sans" panose="020B0606030504020204" pitchFamily="34" charset="0"/>
                <a:cs typeface="Open Sans" panose="020B0606030504020204" pitchFamily="34" charset="0"/>
              </a:rPr>
              <a:t>Environment</a:t>
            </a:r>
          </a:p>
        </p:txBody>
      </p:sp>
      <p:sp>
        <p:nvSpPr>
          <p:cNvPr id="18" name="TextBox 17">
            <a:extLst>
              <a:ext uri="{FF2B5EF4-FFF2-40B4-BE49-F238E27FC236}">
                <a16:creationId xmlns:a16="http://schemas.microsoft.com/office/drawing/2014/main" id="{07F5D2A8-2E01-99B7-6A5A-EBEF83816C47}"/>
              </a:ext>
            </a:extLst>
          </p:cNvPr>
          <p:cNvSpPr txBox="1"/>
          <p:nvPr/>
        </p:nvSpPr>
        <p:spPr>
          <a:xfrm>
            <a:off x="8050440" y="3081883"/>
            <a:ext cx="3652854" cy="1631216"/>
          </a:xfrm>
          <a:prstGeom prst="rect">
            <a:avLst/>
          </a:prstGeom>
          <a:noFill/>
        </p:spPr>
        <p:txBody>
          <a:bodyPr wrap="square" lIns="91440" tIns="45720" rIns="91440" bIns="45720" anchor="t">
            <a:spAutoFit/>
          </a:bodyPr>
          <a:lstStyle/>
          <a:p>
            <a:pPr marL="342900" indent="-342900">
              <a:buClr>
                <a:schemeClr val="accent1"/>
              </a:buClr>
              <a:buFont typeface="Wingdings" pitchFamily="2" charset="2"/>
              <a:buChar char="§"/>
            </a:pPr>
            <a:r>
              <a:rPr lang="en-US" sz="2000"/>
              <a:t>Clear expectations</a:t>
            </a:r>
            <a:endParaRPr lang="en-US" sz="2000">
              <a:cs typeface="Calibri"/>
            </a:endParaRPr>
          </a:p>
          <a:p>
            <a:pPr marL="342900" indent="-342900">
              <a:buClr>
                <a:schemeClr val="accent1"/>
              </a:buClr>
              <a:buFont typeface="Wingdings" pitchFamily="2" charset="2"/>
              <a:buChar char="§"/>
            </a:pPr>
            <a:r>
              <a:rPr lang="en-US" sz="2000">
                <a:ea typeface="+mn-lt"/>
                <a:cs typeface="+mn-lt"/>
              </a:rPr>
              <a:t>Positive reinforcement</a:t>
            </a:r>
          </a:p>
          <a:p>
            <a:pPr marL="342900" indent="-342900">
              <a:buClr>
                <a:schemeClr val="accent1"/>
              </a:buClr>
              <a:buFont typeface="Wingdings" pitchFamily="2" charset="2"/>
              <a:buChar char="§"/>
            </a:pPr>
            <a:r>
              <a:rPr lang="en-US" sz="2000"/>
              <a:t>Positive interactions</a:t>
            </a:r>
            <a:endParaRPr lang="en-US" sz="2000">
              <a:cs typeface="Calibri"/>
            </a:endParaRPr>
          </a:p>
          <a:p>
            <a:pPr marL="342900" indent="-342900">
              <a:buClr>
                <a:schemeClr val="accent1"/>
              </a:buClr>
              <a:buFont typeface="Wingdings" pitchFamily="2" charset="2"/>
              <a:buChar char="§"/>
            </a:pPr>
            <a:r>
              <a:rPr lang="en-US" sz="2000"/>
              <a:t>Inclusive classrooms</a:t>
            </a:r>
            <a:endParaRPr lang="en-US" sz="2000">
              <a:cs typeface="Calibri"/>
            </a:endParaRPr>
          </a:p>
          <a:p>
            <a:pPr marL="342900" indent="-342900">
              <a:buClr>
                <a:schemeClr val="accent1"/>
              </a:buClr>
              <a:buFont typeface="Wingdings" pitchFamily="2" charset="2"/>
              <a:buChar char="§"/>
            </a:pPr>
            <a:r>
              <a:rPr lang="en-US" sz="2000"/>
              <a:t>Positive feedback</a:t>
            </a:r>
            <a:endParaRPr lang="en-US" sz="2000">
              <a:cs typeface="Calibri"/>
            </a:endParaRPr>
          </a:p>
        </p:txBody>
      </p:sp>
      <p:sp>
        <p:nvSpPr>
          <p:cNvPr id="11" name="TextBox 10">
            <a:extLst>
              <a:ext uri="{FF2B5EF4-FFF2-40B4-BE49-F238E27FC236}">
                <a16:creationId xmlns:a16="http://schemas.microsoft.com/office/drawing/2014/main" id="{F91C9A17-083B-8B91-73F7-1B32AA4890D1}"/>
              </a:ext>
            </a:extLst>
          </p:cNvPr>
          <p:cNvSpPr txBox="1"/>
          <p:nvPr/>
        </p:nvSpPr>
        <p:spPr>
          <a:xfrm>
            <a:off x="2616124" y="5944111"/>
            <a:ext cx="1912620" cy="400110"/>
          </a:xfrm>
          <a:prstGeom prst="rect">
            <a:avLst/>
          </a:prstGeom>
          <a:noFill/>
        </p:spPr>
        <p:txBody>
          <a:bodyPr wrap="square" rtlCol="0">
            <a:spAutoFit/>
          </a:bodyPr>
          <a:lstStyle/>
          <a:p>
            <a:pPr algn="ctr"/>
            <a:r>
              <a:rPr lang="en-US" sz="2000">
                <a:ea typeface="Open Sans" panose="020B0606030504020204" pitchFamily="34" charset="0"/>
                <a:cs typeface="Open Sans" panose="020B0606030504020204" pitchFamily="34" charset="0"/>
              </a:rPr>
              <a:t>Instruction</a:t>
            </a:r>
          </a:p>
        </p:txBody>
      </p:sp>
      <p:sp>
        <p:nvSpPr>
          <p:cNvPr id="14" name="TextBox 13">
            <a:extLst>
              <a:ext uri="{FF2B5EF4-FFF2-40B4-BE49-F238E27FC236}">
                <a16:creationId xmlns:a16="http://schemas.microsoft.com/office/drawing/2014/main" id="{7984C247-9E06-E1BA-C59C-AA5B27CD0A49}"/>
              </a:ext>
            </a:extLst>
          </p:cNvPr>
          <p:cNvSpPr txBox="1"/>
          <p:nvPr/>
        </p:nvSpPr>
        <p:spPr>
          <a:xfrm>
            <a:off x="202820" y="3360541"/>
            <a:ext cx="4373343" cy="1631216"/>
          </a:xfrm>
          <a:prstGeom prst="rect">
            <a:avLst/>
          </a:prstGeom>
          <a:noFill/>
        </p:spPr>
        <p:txBody>
          <a:bodyPr wrap="square" lIns="91440" tIns="45720" rIns="91440" bIns="45720" anchor="t">
            <a:spAutoFit/>
          </a:bodyPr>
          <a:lstStyle/>
          <a:p>
            <a:pPr marL="342900" indent="-342900">
              <a:buClr>
                <a:schemeClr val="accent1"/>
              </a:buClr>
              <a:buFont typeface="Wingdings" pitchFamily="2" charset="2"/>
              <a:buChar char="§"/>
            </a:pPr>
            <a:r>
              <a:rPr lang="en-US" sz="2000"/>
              <a:t>Explicit instruction</a:t>
            </a:r>
          </a:p>
          <a:p>
            <a:pPr marL="342900" indent="-342900">
              <a:buClr>
                <a:schemeClr val="accent1"/>
              </a:buClr>
              <a:buFont typeface="Wingdings" pitchFamily="2" charset="2"/>
              <a:buChar char="§"/>
            </a:pPr>
            <a:r>
              <a:rPr lang="en-US" sz="2000"/>
              <a:t>Pacing (opportunities to respond) </a:t>
            </a:r>
            <a:endParaRPr lang="en-US" sz="2000">
              <a:cs typeface="Calibri"/>
            </a:endParaRPr>
          </a:p>
          <a:p>
            <a:pPr marL="342900" indent="-342900">
              <a:buClr>
                <a:schemeClr val="accent1"/>
              </a:buClr>
              <a:buFont typeface="Wingdings" pitchFamily="2" charset="2"/>
              <a:buChar char="§"/>
            </a:pPr>
            <a:r>
              <a:rPr lang="en-US" sz="2000"/>
              <a:t>Corrective feedback</a:t>
            </a:r>
            <a:endParaRPr lang="en-US" sz="2000">
              <a:cs typeface="Calibri"/>
            </a:endParaRPr>
          </a:p>
          <a:p>
            <a:pPr marL="342900" indent="-342900">
              <a:buClr>
                <a:schemeClr val="accent1"/>
              </a:buClr>
              <a:buFont typeface="Wingdings" pitchFamily="2" charset="2"/>
              <a:buChar char="§"/>
            </a:pPr>
            <a:r>
              <a:rPr lang="en-US" sz="2000">
                <a:ea typeface="+mn-lt"/>
                <a:cs typeface="+mn-lt"/>
              </a:rPr>
              <a:t>Culturally relevant pedagogy</a:t>
            </a:r>
          </a:p>
          <a:p>
            <a:pPr marL="342900" indent="-342900">
              <a:buClr>
                <a:schemeClr val="accent1"/>
              </a:buClr>
              <a:buFont typeface="Wingdings" pitchFamily="2" charset="2"/>
              <a:buChar char="§"/>
            </a:pPr>
            <a:r>
              <a:rPr lang="en-US" sz="2000"/>
              <a:t>Engagement strategies</a:t>
            </a:r>
            <a:endParaRPr lang="en-US" sz="2000">
              <a:cs typeface="Calibri"/>
            </a:endParaRPr>
          </a:p>
        </p:txBody>
      </p:sp>
      <p:sp>
        <p:nvSpPr>
          <p:cNvPr id="9" name="TextBox 8">
            <a:extLst>
              <a:ext uri="{FF2B5EF4-FFF2-40B4-BE49-F238E27FC236}">
                <a16:creationId xmlns:a16="http://schemas.microsoft.com/office/drawing/2014/main" id="{189B3BDA-1311-C875-30BB-3597D9912CD9}"/>
              </a:ext>
            </a:extLst>
          </p:cNvPr>
          <p:cNvSpPr txBox="1"/>
          <p:nvPr/>
        </p:nvSpPr>
        <p:spPr>
          <a:xfrm>
            <a:off x="5515018" y="5235203"/>
            <a:ext cx="1187198" cy="400110"/>
          </a:xfrm>
          <a:prstGeom prst="rect">
            <a:avLst/>
          </a:prstGeom>
          <a:noFill/>
        </p:spPr>
        <p:txBody>
          <a:bodyPr wrap="square" rtlCol="0">
            <a:spAutoFit/>
          </a:bodyPr>
          <a:lstStyle/>
          <a:p>
            <a:pPr algn="ctr"/>
            <a:r>
              <a:rPr lang="en-US" sz="2000">
                <a:ea typeface="Open Sans" panose="020B0606030504020204" pitchFamily="34" charset="0"/>
                <a:cs typeface="Open Sans" panose="020B0606030504020204" pitchFamily="34" charset="0"/>
              </a:rPr>
              <a:t>Learner</a:t>
            </a:r>
          </a:p>
        </p:txBody>
      </p:sp>
      <p:grpSp>
        <p:nvGrpSpPr>
          <p:cNvPr id="3" name="Group 2" descr="A diagram that shows instruction, curriculum, and environment all pointing to the learner in the center of the diagram. ">
            <a:extLst>
              <a:ext uri="{FF2B5EF4-FFF2-40B4-BE49-F238E27FC236}">
                <a16:creationId xmlns:a16="http://schemas.microsoft.com/office/drawing/2014/main" id="{2785E1A0-B331-2FEE-B2B9-5C7683462660}"/>
              </a:ext>
            </a:extLst>
          </p:cNvPr>
          <p:cNvGrpSpPr/>
          <p:nvPr/>
        </p:nvGrpSpPr>
        <p:grpSpPr>
          <a:xfrm>
            <a:off x="2978074" y="1830518"/>
            <a:ext cx="6261086" cy="4113593"/>
            <a:chOff x="2978074" y="1830518"/>
            <a:chExt cx="6261086" cy="4113593"/>
          </a:xfrm>
        </p:grpSpPr>
        <p:sp>
          <p:nvSpPr>
            <p:cNvPr id="23" name="Right Arrow 22">
              <a:extLst>
                <a:ext uri="{FF2B5EF4-FFF2-40B4-BE49-F238E27FC236}">
                  <a16:creationId xmlns:a16="http://schemas.microsoft.com/office/drawing/2014/main" id="{05113F83-4F37-E2F3-BC72-DC649136D9D4}"/>
                </a:ext>
              </a:extLst>
            </p:cNvPr>
            <p:cNvSpPr/>
            <p:nvPr/>
          </p:nvSpPr>
          <p:spPr>
            <a:xfrm rot="20400000">
              <a:off x="4355294" y="4599728"/>
              <a:ext cx="1037436" cy="323153"/>
            </a:xfrm>
            <a:prstGeom prst="rightArrow">
              <a:avLst/>
            </a:prstGeom>
            <a:solidFill>
              <a:schemeClr val="accent1"/>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9" name="Oval 28">
              <a:extLst>
                <a:ext uri="{FF2B5EF4-FFF2-40B4-BE49-F238E27FC236}">
                  <a16:creationId xmlns:a16="http://schemas.microsoft.com/office/drawing/2014/main" id="{D70AF114-94E0-BE2B-6167-1DBE0816B470}"/>
                </a:ext>
              </a:extLst>
            </p:cNvPr>
            <p:cNvSpPr>
              <a:spLocks noChangeAspect="1"/>
            </p:cNvSpPr>
            <p:nvPr/>
          </p:nvSpPr>
          <p:spPr>
            <a:xfrm>
              <a:off x="5544643" y="4038989"/>
              <a:ext cx="1188720" cy="1188720"/>
            </a:xfrm>
            <a:prstGeom prst="ellipse">
              <a:avLst/>
            </a:prstGeom>
            <a:solidFill>
              <a:schemeClr val="accent2">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0" name="Graphic 29" descr="Graduation cap with solid fill">
              <a:extLst>
                <a:ext uri="{FF2B5EF4-FFF2-40B4-BE49-F238E27FC236}">
                  <a16:creationId xmlns:a16="http://schemas.microsoft.com/office/drawing/2014/main" id="{1896F139-1FBF-18E5-6ACC-CE2661EA319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81803" y="4176149"/>
              <a:ext cx="914400" cy="914400"/>
            </a:xfrm>
            <a:prstGeom prst="rect">
              <a:avLst/>
            </a:prstGeom>
          </p:spPr>
        </p:pic>
        <p:sp>
          <p:nvSpPr>
            <p:cNvPr id="32" name="Oval 31">
              <a:extLst>
                <a:ext uri="{FF2B5EF4-FFF2-40B4-BE49-F238E27FC236}">
                  <a16:creationId xmlns:a16="http://schemas.microsoft.com/office/drawing/2014/main" id="{B0C7656B-100D-03A9-59E5-D8236A61BF66}"/>
                </a:ext>
              </a:extLst>
            </p:cNvPr>
            <p:cNvSpPr>
              <a:spLocks noChangeAspect="1"/>
            </p:cNvSpPr>
            <p:nvPr/>
          </p:nvSpPr>
          <p:spPr>
            <a:xfrm>
              <a:off x="2978074" y="4755391"/>
              <a:ext cx="1188720" cy="1188720"/>
            </a:xfrm>
            <a:prstGeom prst="ellipse">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3" name="Graphic 32" descr="Classroom with solid fill">
              <a:extLst>
                <a:ext uri="{FF2B5EF4-FFF2-40B4-BE49-F238E27FC236}">
                  <a16:creationId xmlns:a16="http://schemas.microsoft.com/office/drawing/2014/main" id="{E2D7ABE5-5769-AF38-1BD4-5F8019211F5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15234" y="4892551"/>
              <a:ext cx="914400" cy="914400"/>
            </a:xfrm>
            <a:prstGeom prst="rect">
              <a:avLst/>
            </a:prstGeom>
          </p:spPr>
        </p:pic>
        <p:sp>
          <p:nvSpPr>
            <p:cNvPr id="35" name="Oval 34">
              <a:extLst>
                <a:ext uri="{FF2B5EF4-FFF2-40B4-BE49-F238E27FC236}">
                  <a16:creationId xmlns:a16="http://schemas.microsoft.com/office/drawing/2014/main" id="{0BDD71B6-A44D-7BA7-0790-55AFDFFB21F6}"/>
                </a:ext>
              </a:extLst>
            </p:cNvPr>
            <p:cNvSpPr>
              <a:spLocks noChangeAspect="1"/>
            </p:cNvSpPr>
            <p:nvPr/>
          </p:nvSpPr>
          <p:spPr>
            <a:xfrm>
              <a:off x="8050440" y="4755391"/>
              <a:ext cx="1188720" cy="1188720"/>
            </a:xfrm>
            <a:prstGeom prst="ellipse">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6" name="Graphic 35" descr="Work from home desk with solid fill">
              <a:extLst>
                <a:ext uri="{FF2B5EF4-FFF2-40B4-BE49-F238E27FC236}">
                  <a16:creationId xmlns:a16="http://schemas.microsoft.com/office/drawing/2014/main" id="{E5EEC2E1-154A-8E46-F754-1F449E46A1E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87600" y="4892551"/>
              <a:ext cx="914400" cy="914400"/>
            </a:xfrm>
            <a:prstGeom prst="rect">
              <a:avLst/>
            </a:prstGeom>
          </p:spPr>
        </p:pic>
        <p:sp>
          <p:nvSpPr>
            <p:cNvPr id="41" name="Oval 40">
              <a:extLst>
                <a:ext uri="{FF2B5EF4-FFF2-40B4-BE49-F238E27FC236}">
                  <a16:creationId xmlns:a16="http://schemas.microsoft.com/office/drawing/2014/main" id="{1C5D639C-0329-D5D1-EBD2-C14FE1C0D6CA}"/>
                </a:ext>
              </a:extLst>
            </p:cNvPr>
            <p:cNvSpPr>
              <a:spLocks noChangeAspect="1"/>
            </p:cNvSpPr>
            <p:nvPr/>
          </p:nvSpPr>
          <p:spPr>
            <a:xfrm>
              <a:off x="5513495" y="1830518"/>
              <a:ext cx="1188720" cy="1188720"/>
            </a:xfrm>
            <a:prstGeom prst="ellipse">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42" name="Graphic 41" descr="Books with solid fill">
              <a:extLst>
                <a:ext uri="{FF2B5EF4-FFF2-40B4-BE49-F238E27FC236}">
                  <a16:creationId xmlns:a16="http://schemas.microsoft.com/office/drawing/2014/main" id="{536A3D43-FB83-92B4-9E24-399553FAF9BF}"/>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50655" y="1963339"/>
              <a:ext cx="914400" cy="914400"/>
            </a:xfrm>
            <a:prstGeom prst="rect">
              <a:avLst/>
            </a:prstGeom>
          </p:spPr>
        </p:pic>
        <p:sp>
          <p:nvSpPr>
            <p:cNvPr id="43" name="Right Arrow 42">
              <a:extLst>
                <a:ext uri="{FF2B5EF4-FFF2-40B4-BE49-F238E27FC236}">
                  <a16:creationId xmlns:a16="http://schemas.microsoft.com/office/drawing/2014/main" id="{F9544957-AA01-E3B3-B00E-DCCB2B9F7100}"/>
                </a:ext>
              </a:extLst>
            </p:cNvPr>
            <p:cNvSpPr/>
            <p:nvPr/>
          </p:nvSpPr>
          <p:spPr>
            <a:xfrm rot="12000000">
              <a:off x="6885276" y="4599728"/>
              <a:ext cx="1037436" cy="323153"/>
            </a:xfrm>
            <a:prstGeom prst="rightArrow">
              <a:avLst/>
            </a:prstGeom>
            <a:solidFill>
              <a:schemeClr val="accent1"/>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4" name="Right Arrow 43">
              <a:extLst>
                <a:ext uri="{FF2B5EF4-FFF2-40B4-BE49-F238E27FC236}">
                  <a16:creationId xmlns:a16="http://schemas.microsoft.com/office/drawing/2014/main" id="{9BE4F993-FE07-ECF1-6398-0614372F174A}"/>
                </a:ext>
              </a:extLst>
            </p:cNvPr>
            <p:cNvSpPr/>
            <p:nvPr/>
          </p:nvSpPr>
          <p:spPr>
            <a:xfrm rot="5400000">
              <a:off x="5739830" y="3370154"/>
              <a:ext cx="731520" cy="323153"/>
            </a:xfrm>
            <a:prstGeom prst="rightArrow">
              <a:avLst/>
            </a:prstGeom>
            <a:solidFill>
              <a:schemeClr val="accent1"/>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sp>
        <p:nvSpPr>
          <p:cNvPr id="6" name="Slide Number Placeholder 5">
            <a:extLst>
              <a:ext uri="{FF2B5EF4-FFF2-40B4-BE49-F238E27FC236}">
                <a16:creationId xmlns:a16="http://schemas.microsoft.com/office/drawing/2014/main" id="{DF49B5D7-A8A5-7232-F633-AF345B504504}"/>
              </a:ext>
            </a:extLst>
          </p:cNvPr>
          <p:cNvSpPr>
            <a:spLocks noGrp="1"/>
          </p:cNvSpPr>
          <p:nvPr>
            <p:ph type="sldNum" sz="quarter" idx="14"/>
          </p:nvPr>
        </p:nvSpPr>
        <p:spPr/>
        <p:txBody>
          <a:bodyPr/>
          <a:lstStyle/>
          <a:p>
            <a:fld id="{BABF4E83-61DB-418F-A99F-17BC9BB58EF6}" type="slidenum">
              <a:rPr lang="en-US" smtClean="0"/>
              <a:t>28</a:t>
            </a:fld>
            <a:endParaRPr lang="en-US"/>
          </a:p>
        </p:txBody>
      </p:sp>
    </p:spTree>
    <p:extLst>
      <p:ext uri="{BB962C8B-B14F-4D97-AF65-F5344CB8AC3E}">
        <p14:creationId xmlns:p14="http://schemas.microsoft.com/office/powerpoint/2010/main" val="4043120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EB0C64-64FE-840F-87A8-EEA3BDFBE65E}"/>
              </a:ext>
            </a:extLst>
          </p:cNvPr>
          <p:cNvSpPr>
            <a:spLocks noGrp="1"/>
          </p:cNvSpPr>
          <p:nvPr>
            <p:ph type="title"/>
          </p:nvPr>
        </p:nvSpPr>
        <p:spPr/>
        <p:txBody>
          <a:bodyPr/>
          <a:lstStyle/>
          <a:p>
            <a:pPr algn="l"/>
            <a:r>
              <a:rPr lang="en-US"/>
              <a:t>Resource:</a:t>
            </a:r>
            <a:br>
              <a:rPr lang="en-US"/>
            </a:br>
            <a:r>
              <a:rPr lang="en-US" sz="3200"/>
              <a:t>RIOT and ICEL Matrix</a:t>
            </a:r>
            <a:endParaRPr lang="en-US">
              <a:ea typeface="Calibri"/>
            </a:endParaRPr>
          </a:p>
        </p:txBody>
      </p:sp>
      <p:sp>
        <p:nvSpPr>
          <p:cNvPr id="14" name="TextBox 13">
            <a:extLst>
              <a:ext uri="{FF2B5EF4-FFF2-40B4-BE49-F238E27FC236}">
                <a16:creationId xmlns:a16="http://schemas.microsoft.com/office/drawing/2014/main" id="{E333DE7F-95E6-9E1F-BB0E-BEF9C7653A2D}"/>
              </a:ext>
            </a:extLst>
          </p:cNvPr>
          <p:cNvSpPr txBox="1"/>
          <p:nvPr/>
        </p:nvSpPr>
        <p:spPr>
          <a:xfrm>
            <a:off x="457200" y="1215964"/>
            <a:ext cx="3860800" cy="4909934"/>
          </a:xfrm>
          <a:prstGeom prst="rect">
            <a:avLst/>
          </a:prstGeom>
          <a:noFill/>
        </p:spPr>
        <p:txBody>
          <a:bodyPr wrap="square" rtlCol="0">
            <a:spAutoFit/>
          </a:bodyPr>
          <a:lstStyle/>
          <a:p>
            <a:pPr>
              <a:lnSpc>
                <a:spcPct val="125000"/>
              </a:lnSpc>
            </a:pPr>
            <a:r>
              <a:rPr lang="en-US" sz="2100"/>
              <a:t>Provides guidance on:</a:t>
            </a:r>
          </a:p>
          <a:p>
            <a:pPr marL="457200" indent="-457200">
              <a:lnSpc>
                <a:spcPct val="125000"/>
              </a:lnSpc>
              <a:buClr>
                <a:schemeClr val="accent1"/>
              </a:buClr>
              <a:buFont typeface="+mj-lt"/>
              <a:buAutoNum type="arabicPeriod"/>
            </a:pPr>
            <a:r>
              <a:rPr lang="en-US" sz="2100"/>
              <a:t>What type of information can be collected:</a:t>
            </a:r>
          </a:p>
          <a:p>
            <a:pPr marL="676656" marR="0" lvl="1" indent="-228600" algn="l" defTabSz="685800" rtl="0" eaLnBrk="1" fontAlgn="auto" latinLnBrk="0" hangingPunct="1">
              <a:lnSpc>
                <a:spcPct val="125000"/>
              </a:lnSpc>
              <a:spcAft>
                <a:spcPts val="0"/>
              </a:spcAft>
              <a:buClr>
                <a:srgbClr val="C25131"/>
              </a:buClr>
              <a:buSzTx/>
              <a:buFont typeface="Arial" panose="020B0604020202020204" pitchFamily="34" charset="0"/>
              <a:buChar char="•"/>
              <a:tabLst/>
              <a:defRPr/>
            </a:pPr>
            <a:r>
              <a:rPr kumimoji="0" lang="en-US" sz="2100" b="0" i="0" u="none" strike="noStrike" kern="1200" cap="none" spc="0" normalizeH="0" baseline="0" noProof="0">
                <a:ln>
                  <a:noFill/>
                </a:ln>
                <a:solidFill>
                  <a:srgbClr val="262626"/>
                </a:solidFill>
                <a:effectLst/>
                <a:uLnTx/>
                <a:uFillTx/>
                <a:latin typeface="Calibri"/>
                <a:cs typeface="Calibri"/>
              </a:rPr>
              <a:t>Instruction</a:t>
            </a:r>
          </a:p>
          <a:p>
            <a:pPr marL="676656" marR="0" lvl="1" indent="-228600" algn="l" defTabSz="685800" rtl="0" eaLnBrk="1" fontAlgn="auto" latinLnBrk="0" hangingPunct="1">
              <a:lnSpc>
                <a:spcPct val="125000"/>
              </a:lnSpc>
              <a:spcAft>
                <a:spcPts val="0"/>
              </a:spcAft>
              <a:buClr>
                <a:srgbClr val="C25131"/>
              </a:buClr>
              <a:buSzTx/>
              <a:buFont typeface="Arial" panose="020B0604020202020204" pitchFamily="34" charset="0"/>
              <a:buChar char="•"/>
              <a:tabLst/>
              <a:defRPr/>
            </a:pPr>
            <a:r>
              <a:rPr kumimoji="0" lang="en-US" sz="2100" b="0" i="0" u="none" strike="noStrike" kern="1200" cap="none" spc="0" normalizeH="0" baseline="0" noProof="0">
                <a:ln>
                  <a:noFill/>
                </a:ln>
                <a:solidFill>
                  <a:srgbClr val="262626"/>
                </a:solidFill>
                <a:effectLst/>
                <a:uLnTx/>
                <a:uFillTx/>
                <a:latin typeface="Calibri"/>
                <a:cs typeface="Calibri"/>
              </a:rPr>
              <a:t>Curriculum</a:t>
            </a:r>
          </a:p>
          <a:p>
            <a:pPr marL="676656" marR="0" lvl="1" indent="-228600" algn="l" defTabSz="685800" rtl="0" eaLnBrk="1" fontAlgn="auto" latinLnBrk="0" hangingPunct="1">
              <a:lnSpc>
                <a:spcPct val="125000"/>
              </a:lnSpc>
              <a:spcAft>
                <a:spcPts val="0"/>
              </a:spcAft>
              <a:buClr>
                <a:srgbClr val="C25131"/>
              </a:buClr>
              <a:buSzTx/>
              <a:buFont typeface="Arial" panose="020B0604020202020204" pitchFamily="34" charset="0"/>
              <a:buChar char="•"/>
              <a:tabLst/>
              <a:defRPr/>
            </a:pPr>
            <a:r>
              <a:rPr kumimoji="0" lang="en-US" sz="2100" b="0" i="0" u="none" strike="noStrike" kern="1200" cap="none" spc="0" normalizeH="0" baseline="0" noProof="0">
                <a:ln>
                  <a:noFill/>
                </a:ln>
                <a:solidFill>
                  <a:srgbClr val="262626"/>
                </a:solidFill>
                <a:effectLst/>
                <a:uLnTx/>
                <a:uFillTx/>
                <a:latin typeface="Calibri"/>
                <a:cs typeface="Calibri"/>
              </a:rPr>
              <a:t>Environment</a:t>
            </a:r>
          </a:p>
          <a:p>
            <a:pPr marL="676656" marR="0" lvl="1" indent="-228600" algn="l" defTabSz="685800" rtl="0" eaLnBrk="1" fontAlgn="auto" latinLnBrk="0" hangingPunct="1">
              <a:lnSpc>
                <a:spcPct val="125000"/>
              </a:lnSpc>
              <a:spcAft>
                <a:spcPts val="0"/>
              </a:spcAft>
              <a:buClr>
                <a:srgbClr val="C25131"/>
              </a:buClr>
              <a:buSzTx/>
              <a:buFont typeface="Arial" panose="020B0604020202020204" pitchFamily="34" charset="0"/>
              <a:buChar char="•"/>
              <a:tabLst/>
              <a:defRPr/>
            </a:pPr>
            <a:r>
              <a:rPr kumimoji="0" lang="en-US" sz="2100" b="0" i="0" u="none" strike="noStrike" kern="1200" cap="none" spc="0" normalizeH="0" baseline="0" noProof="0">
                <a:ln>
                  <a:noFill/>
                </a:ln>
                <a:solidFill>
                  <a:srgbClr val="262626"/>
                </a:solidFill>
                <a:effectLst/>
                <a:uLnTx/>
                <a:uFillTx/>
                <a:latin typeface="Calibri"/>
                <a:cs typeface="Calibri"/>
              </a:rPr>
              <a:t>Learner</a:t>
            </a:r>
          </a:p>
          <a:p>
            <a:pPr marL="457200" indent="-457200">
              <a:lnSpc>
                <a:spcPct val="125000"/>
              </a:lnSpc>
              <a:buClr>
                <a:schemeClr val="accent1"/>
              </a:buClr>
              <a:buFont typeface="+mj-lt"/>
              <a:buAutoNum type="arabicPeriod"/>
            </a:pPr>
            <a:r>
              <a:rPr lang="en-US" sz="2100"/>
              <a:t>How it can be collected:</a:t>
            </a:r>
          </a:p>
          <a:p>
            <a:pPr marL="685800" marR="0" lvl="1" indent="-228600" algn="l" defTabSz="685800" rtl="0" eaLnBrk="1" fontAlgn="auto" latinLnBrk="0" hangingPunct="1">
              <a:lnSpc>
                <a:spcPct val="125000"/>
              </a:lnSpc>
              <a:spcAft>
                <a:spcPts val="0"/>
              </a:spcAft>
              <a:buClr>
                <a:srgbClr val="C25131"/>
              </a:buClr>
              <a:buSzTx/>
              <a:buFont typeface="Arial" panose="020B0604020202020204" pitchFamily="34" charset="0"/>
              <a:buChar char="•"/>
              <a:tabLst/>
              <a:defRPr/>
            </a:pPr>
            <a:r>
              <a:rPr kumimoji="0" lang="en-US" sz="2100" b="0" i="0" u="none" strike="noStrike" kern="1200" cap="none" spc="0" normalizeH="0" baseline="0" noProof="0">
                <a:ln>
                  <a:noFill/>
                </a:ln>
                <a:solidFill>
                  <a:srgbClr val="262626"/>
                </a:solidFill>
                <a:effectLst/>
                <a:uLnTx/>
                <a:uFillTx/>
                <a:latin typeface="Calibri"/>
                <a:ea typeface="+mn-ea"/>
                <a:cs typeface="Calibri"/>
              </a:rPr>
              <a:t>Review</a:t>
            </a:r>
          </a:p>
          <a:p>
            <a:pPr marL="685800" marR="0" lvl="1" indent="-228600" algn="l" defTabSz="685800" rtl="0" eaLnBrk="1" fontAlgn="auto" latinLnBrk="0" hangingPunct="1">
              <a:lnSpc>
                <a:spcPct val="125000"/>
              </a:lnSpc>
              <a:spcAft>
                <a:spcPts val="0"/>
              </a:spcAft>
              <a:buClr>
                <a:srgbClr val="C25131"/>
              </a:buClr>
              <a:buSzTx/>
              <a:buFont typeface="Arial" panose="020B0604020202020204" pitchFamily="34" charset="0"/>
              <a:buChar char="•"/>
              <a:tabLst/>
              <a:defRPr/>
            </a:pPr>
            <a:r>
              <a:rPr kumimoji="0" lang="en-US" sz="2100" b="0" i="0" u="none" strike="noStrike" kern="1200" cap="none" spc="0" normalizeH="0" baseline="0" noProof="0">
                <a:ln>
                  <a:noFill/>
                </a:ln>
                <a:solidFill>
                  <a:srgbClr val="262626"/>
                </a:solidFill>
                <a:effectLst/>
                <a:uLnTx/>
                <a:uFillTx/>
                <a:latin typeface="Calibri"/>
                <a:ea typeface="+mn-ea"/>
                <a:cs typeface="Calibri"/>
              </a:rPr>
              <a:t>Interview</a:t>
            </a:r>
          </a:p>
          <a:p>
            <a:pPr marL="685800" marR="0" lvl="1" indent="-228600" algn="l" defTabSz="685800" rtl="0" eaLnBrk="1" fontAlgn="auto" latinLnBrk="0" hangingPunct="1">
              <a:lnSpc>
                <a:spcPct val="125000"/>
              </a:lnSpc>
              <a:spcAft>
                <a:spcPts val="0"/>
              </a:spcAft>
              <a:buClr>
                <a:srgbClr val="C25131"/>
              </a:buClr>
              <a:buSzTx/>
              <a:buFont typeface="Arial" panose="020B0604020202020204" pitchFamily="34" charset="0"/>
              <a:buChar char="•"/>
              <a:tabLst/>
              <a:defRPr/>
            </a:pPr>
            <a:r>
              <a:rPr kumimoji="0" lang="en-US" sz="2100" b="0" i="0" u="none" strike="noStrike" kern="1200" cap="none" spc="0" normalizeH="0" baseline="0" noProof="0">
                <a:ln>
                  <a:noFill/>
                </a:ln>
                <a:solidFill>
                  <a:srgbClr val="262626"/>
                </a:solidFill>
                <a:effectLst/>
                <a:uLnTx/>
                <a:uFillTx/>
                <a:latin typeface="Calibri"/>
                <a:ea typeface="+mn-ea"/>
                <a:cs typeface="Calibri"/>
              </a:rPr>
              <a:t>Observe</a:t>
            </a:r>
          </a:p>
          <a:p>
            <a:pPr marL="685800" marR="0" lvl="1" indent="-228600" algn="l" defTabSz="685800" rtl="0" eaLnBrk="1" fontAlgn="auto" latinLnBrk="0" hangingPunct="1">
              <a:lnSpc>
                <a:spcPct val="125000"/>
              </a:lnSpc>
              <a:spcAft>
                <a:spcPts val="0"/>
              </a:spcAft>
              <a:buClr>
                <a:srgbClr val="C25131"/>
              </a:buClr>
              <a:buSzTx/>
              <a:buFont typeface="Arial" panose="020B0604020202020204" pitchFamily="34" charset="0"/>
              <a:buChar char="•"/>
              <a:tabLst/>
              <a:defRPr/>
            </a:pPr>
            <a:r>
              <a:rPr kumimoji="0" lang="en-US" sz="2100" b="0" i="0" u="none" strike="noStrike" kern="1200" cap="none" spc="0" normalizeH="0" baseline="0" noProof="0">
                <a:ln>
                  <a:noFill/>
                </a:ln>
                <a:solidFill>
                  <a:srgbClr val="262626"/>
                </a:solidFill>
                <a:effectLst/>
                <a:uLnTx/>
                <a:uFillTx/>
                <a:latin typeface="Calibri"/>
                <a:ea typeface="+mn-ea"/>
                <a:cs typeface="Calibri"/>
              </a:rPr>
              <a:t>Test</a:t>
            </a:r>
            <a:endParaRPr lang="en-US" sz="2100"/>
          </a:p>
        </p:txBody>
      </p:sp>
      <p:pic>
        <p:nvPicPr>
          <p:cNvPr id="7" name="Content Placeholder 6" descr="Screen shot of the RIOT and ICEL matrix available on the NCII website. ">
            <a:extLst>
              <a:ext uri="{FF2B5EF4-FFF2-40B4-BE49-F238E27FC236}">
                <a16:creationId xmlns:a16="http://schemas.microsoft.com/office/drawing/2014/main" id="{24F7144B-1D71-A16B-459A-88D0A1743438}"/>
              </a:ext>
            </a:extLst>
          </p:cNvPr>
          <p:cNvPicPr>
            <a:picLocks noGrp="1" noChangeAspect="1"/>
          </p:cNvPicPr>
          <p:nvPr>
            <p:ph sz="quarter" idx="15"/>
          </p:nvPr>
        </p:nvPicPr>
        <p:blipFill>
          <a:blip r:embed="rId2">
            <a:extLst>
              <a:ext uri="{28A0092B-C50C-407E-A947-70E740481C1C}">
                <a14:useLocalDpi xmlns:a14="http://schemas.microsoft.com/office/drawing/2010/main"/>
              </a:ext>
            </a:extLst>
          </a:blip>
          <a:stretch>
            <a:fillRect/>
          </a:stretch>
        </p:blipFill>
        <p:spPr>
          <a:xfrm>
            <a:off x="3966983" y="0"/>
            <a:ext cx="8225018" cy="6355696"/>
          </a:xfrm>
        </p:spPr>
      </p:pic>
      <p:sp>
        <p:nvSpPr>
          <p:cNvPr id="13" name="TextBox 12">
            <a:extLst>
              <a:ext uri="{FF2B5EF4-FFF2-40B4-BE49-F238E27FC236}">
                <a16:creationId xmlns:a16="http://schemas.microsoft.com/office/drawing/2014/main" id="{D09957A4-B665-6291-1516-56CC925F9DD7}"/>
              </a:ext>
            </a:extLst>
          </p:cNvPr>
          <p:cNvSpPr txBox="1"/>
          <p:nvPr/>
        </p:nvSpPr>
        <p:spPr>
          <a:xfrm>
            <a:off x="7170820" y="5896476"/>
            <a:ext cx="2014431" cy="307777"/>
          </a:xfrm>
          <a:prstGeom prst="rect">
            <a:avLst/>
          </a:prstGeom>
          <a:noFill/>
        </p:spPr>
        <p:txBody>
          <a:bodyPr wrap="square">
            <a:spAutoFit/>
          </a:bodyPr>
          <a:lstStyle/>
          <a:p>
            <a:pPr algn="ctr"/>
            <a:r>
              <a:rPr lang="en-US" sz="1400">
                <a:hlinkClick r:id="rId3"/>
              </a:rPr>
              <a:t>RIOT and ICEL Matrix</a:t>
            </a:r>
            <a:endParaRPr lang="en-US" sz="1400"/>
          </a:p>
        </p:txBody>
      </p:sp>
      <p:sp>
        <p:nvSpPr>
          <p:cNvPr id="5" name="Slide Number Placeholder 4">
            <a:extLst>
              <a:ext uri="{FF2B5EF4-FFF2-40B4-BE49-F238E27FC236}">
                <a16:creationId xmlns:a16="http://schemas.microsoft.com/office/drawing/2014/main" id="{11808F48-43E5-D0D1-0A81-66B00A505EEE}"/>
              </a:ext>
            </a:extLst>
          </p:cNvPr>
          <p:cNvSpPr>
            <a:spLocks noGrp="1"/>
          </p:cNvSpPr>
          <p:nvPr>
            <p:ph type="sldNum" sz="quarter" idx="14"/>
          </p:nvPr>
        </p:nvSpPr>
        <p:spPr/>
        <p:txBody>
          <a:bodyPr/>
          <a:lstStyle/>
          <a:p>
            <a:fld id="{99A20822-4A49-4D36-86E3-300BA48D3F00}" type="slidenum">
              <a:rPr lang="en-US" smtClean="0"/>
              <a:pPr/>
              <a:t>29</a:t>
            </a:fld>
            <a:endParaRPr lang="en-US"/>
          </a:p>
        </p:txBody>
      </p:sp>
    </p:spTree>
    <p:extLst>
      <p:ext uri="{BB962C8B-B14F-4D97-AF65-F5344CB8AC3E}">
        <p14:creationId xmlns:p14="http://schemas.microsoft.com/office/powerpoint/2010/main" val="2972322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Welcome and Introductions (part 2)</a:t>
            </a:r>
          </a:p>
        </p:txBody>
      </p:sp>
      <p:sp>
        <p:nvSpPr>
          <p:cNvPr id="2" name="Content Placeholder 1"/>
          <p:cNvSpPr>
            <a:spLocks noGrp="1"/>
          </p:cNvSpPr>
          <p:nvPr>
            <p:ph sz="quarter" idx="15"/>
          </p:nvPr>
        </p:nvSpPr>
        <p:spPr/>
        <p:txBody>
          <a:bodyPr vert="horz" lIns="0" tIns="0" rIns="0" bIns="0" rtlCol="0" anchor="t">
            <a:normAutofit/>
          </a:bodyPr>
          <a:lstStyle/>
          <a:p>
            <a:pPr marL="0" indent="0">
              <a:buNone/>
            </a:pPr>
            <a:r>
              <a:rPr lang="en-US" sz="3600" b="1"/>
              <a:t>Please share:</a:t>
            </a:r>
          </a:p>
          <a:p>
            <a:pPr marL="571500" indent="-571500">
              <a:buClr>
                <a:schemeClr val="accent1"/>
              </a:buClr>
              <a:buFont typeface="Wingdings" pitchFamily="2" charset="2"/>
              <a:buChar char="§"/>
            </a:pPr>
            <a:r>
              <a:rPr lang="en-US" sz="2800"/>
              <a:t>Your name, and current organization and role</a:t>
            </a:r>
          </a:p>
          <a:p>
            <a:pPr marL="571500" indent="-571500">
              <a:buClr>
                <a:schemeClr val="accent1"/>
              </a:buClr>
              <a:buFont typeface="Wingdings" pitchFamily="2" charset="2"/>
              <a:buChar char="§"/>
            </a:pPr>
            <a:r>
              <a:rPr lang="en-US" sz="2800"/>
              <a:t>Which picture best describes DBI implementation in your district?</a:t>
            </a:r>
          </a:p>
        </p:txBody>
      </p:sp>
      <p:pic>
        <p:nvPicPr>
          <p:cNvPr id="5" name="Picture 4" descr="A person holding hand to his face">
            <a:extLst>
              <a:ext uri="{FF2B5EF4-FFF2-40B4-BE49-F238E27FC236}">
                <a16:creationId xmlns:a16="http://schemas.microsoft.com/office/drawing/2014/main" id="{25B7197B-6155-E3A8-B7E8-DED6DB2AD8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1458" y="3592903"/>
            <a:ext cx="3071990" cy="2239531"/>
          </a:xfrm>
          <a:prstGeom prst="rect">
            <a:avLst/>
          </a:prstGeom>
          <a:ln>
            <a:solidFill>
              <a:schemeClr val="accent1"/>
            </a:solidFill>
          </a:ln>
        </p:spPr>
      </p:pic>
      <p:pic>
        <p:nvPicPr>
          <p:cNvPr id="6" name="Picture 5" descr="Doubtful man in pink background">
            <a:extLst>
              <a:ext uri="{FF2B5EF4-FFF2-40B4-BE49-F238E27FC236}">
                <a16:creationId xmlns:a16="http://schemas.microsoft.com/office/drawing/2014/main" id="{30A88338-5C6F-D92E-F50C-3BB5E343C8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27877" y="3596401"/>
            <a:ext cx="3071990" cy="2236033"/>
          </a:xfrm>
          <a:prstGeom prst="rect">
            <a:avLst/>
          </a:prstGeom>
          <a:ln>
            <a:solidFill>
              <a:schemeClr val="accent1"/>
            </a:solidFill>
          </a:ln>
        </p:spPr>
      </p:pic>
      <p:pic>
        <p:nvPicPr>
          <p:cNvPr id="10" name="Picture 9" descr="A person holding a coffee mug that says &quot;doing okay&quot;">
            <a:extLst>
              <a:ext uri="{FF2B5EF4-FFF2-40B4-BE49-F238E27FC236}">
                <a16:creationId xmlns:a16="http://schemas.microsoft.com/office/drawing/2014/main" id="{FBA5B719-6CCC-D926-868A-D25FDD253CA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34296" y="3592903"/>
            <a:ext cx="2452617" cy="2239531"/>
          </a:xfrm>
          <a:prstGeom prst="rect">
            <a:avLst/>
          </a:prstGeom>
          <a:ln>
            <a:solidFill>
              <a:schemeClr val="accent1"/>
            </a:solidFill>
          </a:ln>
        </p:spPr>
      </p:pic>
      <p:pic>
        <p:nvPicPr>
          <p:cNvPr id="8" name="Picture 7" descr="A person sitting on a rock with a sunset in the background">
            <a:extLst>
              <a:ext uri="{FF2B5EF4-FFF2-40B4-BE49-F238E27FC236}">
                <a16:creationId xmlns:a16="http://schemas.microsoft.com/office/drawing/2014/main" id="{B85E4169-3511-CF70-9472-26BD7214A68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413649" y="3592903"/>
            <a:ext cx="2478245" cy="2239531"/>
          </a:xfrm>
          <a:prstGeom prst="rect">
            <a:avLst/>
          </a:prstGeom>
          <a:ln>
            <a:solidFill>
              <a:schemeClr val="accent1"/>
            </a:solidFill>
          </a:ln>
        </p:spPr>
      </p:pic>
      <p:sp>
        <p:nvSpPr>
          <p:cNvPr id="12" name="TextBox 11">
            <a:extLst>
              <a:ext uri="{FF2B5EF4-FFF2-40B4-BE49-F238E27FC236}">
                <a16:creationId xmlns:a16="http://schemas.microsoft.com/office/drawing/2014/main" id="{55946860-CA92-2321-27F6-5477054E3AF4}"/>
              </a:ext>
              <a:ext uri="{C183D7F6-B498-43B3-948B-1728B52AA6E4}">
                <adec:decorative xmlns:adec="http://schemas.microsoft.com/office/drawing/2017/decorative" val="1"/>
              </a:ext>
            </a:extLst>
          </p:cNvPr>
          <p:cNvSpPr txBox="1"/>
          <p:nvPr/>
        </p:nvSpPr>
        <p:spPr>
          <a:xfrm>
            <a:off x="421458" y="3592903"/>
            <a:ext cx="393056" cy="584775"/>
          </a:xfrm>
          <a:prstGeom prst="rect">
            <a:avLst/>
          </a:prstGeom>
          <a:solidFill>
            <a:schemeClr val="bg2"/>
          </a:solidFill>
          <a:ln>
            <a:solidFill>
              <a:schemeClr val="accent1"/>
            </a:solidFill>
          </a:ln>
        </p:spPr>
        <p:txBody>
          <a:bodyPr wrap="none" rtlCol="0">
            <a:spAutoFit/>
          </a:bodyPr>
          <a:lstStyle/>
          <a:p>
            <a:pPr algn="ctr"/>
            <a:r>
              <a:rPr lang="en-US" sz="3200"/>
              <a:t>1</a:t>
            </a:r>
            <a:endParaRPr lang="en-US"/>
          </a:p>
        </p:txBody>
      </p:sp>
      <p:sp>
        <p:nvSpPr>
          <p:cNvPr id="13" name="TextBox 12">
            <a:extLst>
              <a:ext uri="{FF2B5EF4-FFF2-40B4-BE49-F238E27FC236}">
                <a16:creationId xmlns:a16="http://schemas.microsoft.com/office/drawing/2014/main" id="{ED0C68C1-7468-8A76-C8AE-B9930AFE791E}"/>
              </a:ext>
              <a:ext uri="{C183D7F6-B498-43B3-948B-1728B52AA6E4}">
                <adec:decorative xmlns:adec="http://schemas.microsoft.com/office/drawing/2017/decorative" val="1"/>
              </a:ext>
            </a:extLst>
          </p:cNvPr>
          <p:cNvSpPr txBox="1"/>
          <p:nvPr/>
        </p:nvSpPr>
        <p:spPr>
          <a:xfrm>
            <a:off x="3627917" y="3592902"/>
            <a:ext cx="393056" cy="584775"/>
          </a:xfrm>
          <a:prstGeom prst="rect">
            <a:avLst/>
          </a:prstGeom>
          <a:solidFill>
            <a:schemeClr val="bg2"/>
          </a:solidFill>
          <a:ln>
            <a:solidFill>
              <a:schemeClr val="accent1"/>
            </a:solidFill>
          </a:ln>
        </p:spPr>
        <p:txBody>
          <a:bodyPr wrap="none" rtlCol="0">
            <a:spAutoFit/>
          </a:bodyPr>
          <a:lstStyle/>
          <a:p>
            <a:pPr algn="ctr"/>
            <a:r>
              <a:rPr lang="en-US" sz="3200" dirty="0"/>
              <a:t>2</a:t>
            </a:r>
            <a:endParaRPr lang="en-US" dirty="0"/>
          </a:p>
        </p:txBody>
      </p:sp>
      <p:sp>
        <p:nvSpPr>
          <p:cNvPr id="14" name="TextBox 13">
            <a:extLst>
              <a:ext uri="{FF2B5EF4-FFF2-40B4-BE49-F238E27FC236}">
                <a16:creationId xmlns:a16="http://schemas.microsoft.com/office/drawing/2014/main" id="{0273F018-6099-DE48-8124-3B9CE8793EEF}"/>
              </a:ext>
              <a:ext uri="{C183D7F6-B498-43B3-948B-1728B52AA6E4}">
                <adec:decorative xmlns:adec="http://schemas.microsoft.com/office/drawing/2017/decorative" val="1"/>
              </a:ext>
            </a:extLst>
          </p:cNvPr>
          <p:cNvSpPr txBox="1"/>
          <p:nvPr/>
        </p:nvSpPr>
        <p:spPr>
          <a:xfrm>
            <a:off x="6834296" y="3592903"/>
            <a:ext cx="393056" cy="584775"/>
          </a:xfrm>
          <a:prstGeom prst="rect">
            <a:avLst/>
          </a:prstGeom>
          <a:solidFill>
            <a:schemeClr val="bg2"/>
          </a:solidFill>
          <a:ln>
            <a:solidFill>
              <a:schemeClr val="accent1"/>
            </a:solidFill>
          </a:ln>
        </p:spPr>
        <p:txBody>
          <a:bodyPr wrap="none" rtlCol="0">
            <a:spAutoFit/>
          </a:bodyPr>
          <a:lstStyle/>
          <a:p>
            <a:pPr algn="ctr"/>
            <a:r>
              <a:rPr lang="en-US" sz="3200"/>
              <a:t>3</a:t>
            </a:r>
            <a:endParaRPr lang="en-US"/>
          </a:p>
        </p:txBody>
      </p:sp>
      <p:sp>
        <p:nvSpPr>
          <p:cNvPr id="15" name="TextBox 14">
            <a:extLst>
              <a:ext uri="{FF2B5EF4-FFF2-40B4-BE49-F238E27FC236}">
                <a16:creationId xmlns:a16="http://schemas.microsoft.com/office/drawing/2014/main" id="{7B51C121-77D2-3656-7FA5-82D3BFFAA485}"/>
              </a:ext>
              <a:ext uri="{C183D7F6-B498-43B3-948B-1728B52AA6E4}">
                <adec:decorative xmlns:adec="http://schemas.microsoft.com/office/drawing/2017/decorative" val="1"/>
              </a:ext>
            </a:extLst>
          </p:cNvPr>
          <p:cNvSpPr txBox="1"/>
          <p:nvPr/>
        </p:nvSpPr>
        <p:spPr>
          <a:xfrm>
            <a:off x="9413649" y="3592903"/>
            <a:ext cx="393056" cy="584775"/>
          </a:xfrm>
          <a:prstGeom prst="rect">
            <a:avLst/>
          </a:prstGeom>
          <a:solidFill>
            <a:schemeClr val="bg2"/>
          </a:solidFill>
          <a:ln>
            <a:solidFill>
              <a:schemeClr val="accent1"/>
            </a:solidFill>
          </a:ln>
        </p:spPr>
        <p:txBody>
          <a:bodyPr wrap="none" rtlCol="0">
            <a:spAutoFit/>
          </a:bodyPr>
          <a:lstStyle/>
          <a:p>
            <a:pPr algn="ctr"/>
            <a:r>
              <a:rPr lang="en-US" sz="3200"/>
              <a:t>4</a:t>
            </a:r>
            <a:endParaRPr lang="en-US"/>
          </a:p>
        </p:txBody>
      </p:sp>
      <p:sp>
        <p:nvSpPr>
          <p:cNvPr id="4" name="Slide Number Placeholder 3"/>
          <p:cNvSpPr>
            <a:spLocks noGrp="1"/>
          </p:cNvSpPr>
          <p:nvPr>
            <p:ph type="sldNum" sz="quarter" idx="14"/>
          </p:nvPr>
        </p:nvSpPr>
        <p:spPr>
          <a:xfrm>
            <a:off x="11826171" y="6704112"/>
            <a:ext cx="65723" cy="153888"/>
          </a:xfrm>
        </p:spPr>
        <p:txBody>
          <a:bodyPr/>
          <a:lstStyle/>
          <a:p>
            <a:pPr algn="r"/>
            <a:fld id="{F3477EC8-074D-41C4-94AE-E9EA7CEEA348}" type="slidenum">
              <a:rPr/>
              <a:pPr algn="r"/>
              <a:t>3</a:t>
            </a:fld>
            <a:endParaRPr/>
          </a:p>
        </p:txBody>
      </p:sp>
    </p:spTree>
    <p:extLst>
      <p:ext uri="{BB962C8B-B14F-4D97-AF65-F5344CB8AC3E}">
        <p14:creationId xmlns:p14="http://schemas.microsoft.com/office/powerpoint/2010/main" val="826092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4CEB9E-9A56-B4D8-0D76-FBCA0CD45B2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1709" y="1371600"/>
            <a:ext cx="5340043" cy="3560028"/>
          </a:xfrm>
          <a:prstGeom prst="rect">
            <a:avLst/>
          </a:prstGeom>
        </p:spPr>
      </p:pic>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Data and Decision Making (4)</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Process to identify students in need of intensive intervention</a:t>
            </a:r>
          </a:p>
          <a:p>
            <a:r>
              <a:rPr lang="en-US"/>
              <a:t>Academic and behavior progress monitoring tools</a:t>
            </a:r>
          </a:p>
          <a:p>
            <a:r>
              <a:rPr lang="en-US"/>
              <a:t>Progress monitoring procedures</a:t>
            </a:r>
          </a:p>
          <a:p>
            <a:r>
              <a:rPr lang="en-US"/>
              <a:t>Diagnostic assessment</a:t>
            </a:r>
          </a:p>
          <a:p>
            <a:r>
              <a:rPr lang="en-US" b="1"/>
              <a:t>Fidelity of assessment implementation</a:t>
            </a:r>
          </a:p>
        </p:txBody>
      </p:sp>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633790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E585-EE35-4B0E-1963-1E4785CC6C11}"/>
              </a:ext>
            </a:extLst>
          </p:cNvPr>
          <p:cNvSpPr>
            <a:spLocks noGrp="1"/>
          </p:cNvSpPr>
          <p:nvPr>
            <p:ph type="title"/>
          </p:nvPr>
        </p:nvSpPr>
        <p:spPr/>
        <p:txBody>
          <a:bodyPr>
            <a:normAutofit/>
          </a:bodyPr>
          <a:lstStyle/>
          <a:p>
            <a:r>
              <a:rPr lang="en-US" sz="3600"/>
              <a:t>Activity: Rate Your Data and Decision Making Systems</a:t>
            </a:r>
          </a:p>
        </p:txBody>
      </p:sp>
      <p:sp>
        <p:nvSpPr>
          <p:cNvPr id="11" name="Content Placeholder 10">
            <a:extLst>
              <a:ext uri="{FF2B5EF4-FFF2-40B4-BE49-F238E27FC236}">
                <a16:creationId xmlns:a16="http://schemas.microsoft.com/office/drawing/2014/main" id="{FC6F2A3B-BBE2-C138-1F61-2A861D5ADAFA}"/>
              </a:ext>
            </a:extLst>
          </p:cNvPr>
          <p:cNvSpPr>
            <a:spLocks noGrp="1"/>
          </p:cNvSpPr>
          <p:nvPr>
            <p:ph sz="half" idx="2"/>
          </p:nvPr>
        </p:nvSpPr>
        <p:spPr>
          <a:xfrm>
            <a:off x="457200" y="1280160"/>
            <a:ext cx="5568696" cy="4343400"/>
          </a:xfrm>
        </p:spPr>
        <p:txBody>
          <a:bodyPr>
            <a:normAutofit fontScale="92500" lnSpcReduction="20000"/>
          </a:bodyPr>
          <a:lstStyle/>
          <a:p>
            <a:r>
              <a:rPr lang="en-US" sz="2400" dirty="0"/>
              <a:t>Review the </a:t>
            </a:r>
            <a:r>
              <a:rPr lang="en-US" sz="2400" b="1" dirty="0"/>
              <a:t>Data and Decision Making </a:t>
            </a:r>
            <a:r>
              <a:rPr lang="en-US" sz="2400" dirty="0"/>
              <a:t>section of the DBI Implementation Rubric and highlight the ratings that currently best describe your district:</a:t>
            </a:r>
          </a:p>
          <a:p>
            <a:pPr marL="777240" lvl="1" indent="-457200">
              <a:buFont typeface="+mj-lt"/>
              <a:buAutoNum type="alphaLcParenR"/>
            </a:pPr>
            <a:r>
              <a:rPr lang="en-US" sz="2400" dirty="0"/>
              <a:t>Process to identify students in need of intensive intervention</a:t>
            </a:r>
          </a:p>
          <a:p>
            <a:pPr marL="777240" lvl="1" indent="-457200">
              <a:buFont typeface="+mj-lt"/>
              <a:buAutoNum type="alphaLcParenR"/>
            </a:pPr>
            <a:r>
              <a:rPr lang="en-US" sz="2400" dirty="0"/>
              <a:t>Academic progress monitoring tools</a:t>
            </a:r>
          </a:p>
          <a:p>
            <a:pPr marL="777240" lvl="1" indent="-457200">
              <a:buFont typeface="+mj-lt"/>
              <a:buAutoNum type="alphaLcParenR"/>
            </a:pPr>
            <a:r>
              <a:rPr lang="en-US" sz="2400" dirty="0"/>
              <a:t>Behavior progress monitoring tools</a:t>
            </a:r>
          </a:p>
          <a:p>
            <a:pPr marL="777240" lvl="1" indent="-457200">
              <a:buFont typeface="+mj-lt"/>
              <a:buAutoNum type="alphaLcParenR"/>
            </a:pPr>
            <a:r>
              <a:rPr lang="en-US" sz="2400" dirty="0"/>
              <a:t>Progress monitoring procedures</a:t>
            </a:r>
          </a:p>
          <a:p>
            <a:pPr marL="777240" lvl="1" indent="-457200">
              <a:buFont typeface="+mj-lt"/>
              <a:buAutoNum type="alphaLcParenR"/>
            </a:pPr>
            <a:r>
              <a:rPr lang="en-US" sz="2400" dirty="0"/>
              <a:t>Diagnostic assessment</a:t>
            </a:r>
          </a:p>
          <a:p>
            <a:pPr marL="777240" lvl="1" indent="-457200">
              <a:buFont typeface="+mj-lt"/>
              <a:buAutoNum type="alphaLcParenR"/>
            </a:pPr>
            <a:r>
              <a:rPr lang="en-US" sz="2400" dirty="0"/>
              <a:t>Fidelity of assessment implementation</a:t>
            </a:r>
          </a:p>
        </p:txBody>
      </p:sp>
      <p:pic>
        <p:nvPicPr>
          <p:cNvPr id="6" name="Content Placeholder 5" descr="Screenshot of the DBI Implementation rubric available on the NCII website">
            <a:extLst>
              <a:ext uri="{FF2B5EF4-FFF2-40B4-BE49-F238E27FC236}">
                <a16:creationId xmlns:a16="http://schemas.microsoft.com/office/drawing/2014/main" id="{89660F3B-1F31-E271-8185-0F91F7333E0C}"/>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6162802" y="1280160"/>
            <a:ext cx="5568950" cy="4204669"/>
          </a:xfrm>
          <a:prstGeom prst="rect">
            <a:avLst/>
          </a:prstGeom>
          <a:ln>
            <a:solidFill>
              <a:schemeClr val="accent1"/>
            </a:solidFill>
          </a:ln>
        </p:spPr>
      </p:pic>
      <p:sp>
        <p:nvSpPr>
          <p:cNvPr id="4" name="Text Placeholder 3">
            <a:extLst>
              <a:ext uri="{FF2B5EF4-FFF2-40B4-BE49-F238E27FC236}">
                <a16:creationId xmlns:a16="http://schemas.microsoft.com/office/drawing/2014/main" id="{8AB52968-69AE-F397-01DE-9BAAD9AB4106}"/>
              </a:ext>
            </a:extLst>
          </p:cNvPr>
          <p:cNvSpPr>
            <a:spLocks noGrp="1"/>
          </p:cNvSpPr>
          <p:nvPr>
            <p:ph type="body" sz="quarter" idx="13"/>
          </p:nvPr>
        </p:nvSpPr>
        <p:spPr/>
        <p:txBody>
          <a:bodyPr/>
          <a:lstStyle/>
          <a:p>
            <a:r>
              <a:rPr lang="en-US"/>
              <a:t>Source: </a:t>
            </a:r>
            <a:r>
              <a:rPr lang="en-US">
                <a:hlinkClick r:id="rId4"/>
              </a:rPr>
              <a:t>DBI Implementation Rubric</a:t>
            </a:r>
            <a:endParaRPr lang="en-US"/>
          </a:p>
        </p:txBody>
      </p:sp>
      <p:sp>
        <p:nvSpPr>
          <p:cNvPr id="5" name="Slide Number Placeholder 4">
            <a:extLst>
              <a:ext uri="{FF2B5EF4-FFF2-40B4-BE49-F238E27FC236}">
                <a16:creationId xmlns:a16="http://schemas.microsoft.com/office/drawing/2014/main" id="{2F9037D7-C918-3426-9523-2F48E27A0953}"/>
              </a:ext>
            </a:extLst>
          </p:cNvPr>
          <p:cNvSpPr>
            <a:spLocks noGrp="1"/>
          </p:cNvSpPr>
          <p:nvPr>
            <p:ph type="sldNum" sz="quarter" idx="12"/>
          </p:nvPr>
        </p:nvSpPr>
        <p:spPr/>
        <p:txBody>
          <a:bodyPr/>
          <a:lstStyle/>
          <a:p>
            <a:fld id="{99A20822-4A49-4D36-86E3-300BA48D3F00}" type="slidenum">
              <a:rPr lang="en-US" smtClean="0"/>
              <a:pPr/>
              <a:t>31</a:t>
            </a:fld>
            <a:endParaRPr lang="en-US"/>
          </a:p>
        </p:txBody>
      </p:sp>
      <p:cxnSp>
        <p:nvCxnSpPr>
          <p:cNvPr id="7" name="Straight Connector 6">
            <a:extLst>
              <a:ext uri="{FF2B5EF4-FFF2-40B4-BE49-F238E27FC236}">
                <a16:creationId xmlns:a16="http://schemas.microsoft.com/office/drawing/2014/main" id="{1B6B27A5-B302-D82B-0AC9-C24E5EA435C6}"/>
              </a:ext>
              <a:ext uri="{C183D7F6-B498-43B3-948B-1728B52AA6E4}">
                <adec:decorative xmlns:adec="http://schemas.microsoft.com/office/drawing/2017/decorative" val="1"/>
              </a:ext>
            </a:extLst>
          </p:cNvPr>
          <p:cNvCxnSpPr/>
          <p:nvPr/>
        </p:nvCxnSpPr>
        <p:spPr>
          <a:xfrm>
            <a:off x="6644640" y="3129003"/>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DC1998-FFD3-4D19-9B3A-73AEAE2477A1}"/>
              </a:ext>
              <a:ext uri="{C183D7F6-B498-43B3-948B-1728B52AA6E4}">
                <adec:decorative xmlns:adec="http://schemas.microsoft.com/office/drawing/2017/decorative" val="1"/>
              </a:ext>
            </a:extLst>
          </p:cNvPr>
          <p:cNvCxnSpPr/>
          <p:nvPr/>
        </p:nvCxnSpPr>
        <p:spPr>
          <a:xfrm>
            <a:off x="6644640" y="3697963"/>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7DDA1C8-7F15-51D9-9FA2-4062FD2DD6DE}"/>
              </a:ext>
              <a:ext uri="{C183D7F6-B498-43B3-948B-1728B52AA6E4}">
                <adec:decorative xmlns:adec="http://schemas.microsoft.com/office/drawing/2017/decorative" val="1"/>
              </a:ext>
            </a:extLst>
          </p:cNvPr>
          <p:cNvCxnSpPr>
            <a:cxnSpLocks/>
          </p:cNvCxnSpPr>
          <p:nvPr/>
        </p:nvCxnSpPr>
        <p:spPr>
          <a:xfrm flipH="1">
            <a:off x="7853680" y="3281403"/>
            <a:ext cx="9652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593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42FDBA-CD2F-EB50-D63A-36F36B053D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77637" y="1371600"/>
            <a:ext cx="5354115" cy="3560028"/>
          </a:xfrm>
          <a:prstGeom prst="rect">
            <a:avLst/>
          </a:prstGeom>
        </p:spPr>
      </p:pic>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a:t>Intervention</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b="1"/>
              <a:t>Intensive intervention</a:t>
            </a:r>
          </a:p>
        </p:txBody>
      </p:sp>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32</a:t>
            </a:fld>
            <a:endParaRPr lang="en-US"/>
          </a:p>
        </p:txBody>
      </p:sp>
    </p:spTree>
    <p:extLst>
      <p:ext uri="{BB962C8B-B14F-4D97-AF65-F5344CB8AC3E}">
        <p14:creationId xmlns:p14="http://schemas.microsoft.com/office/powerpoint/2010/main" val="564013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Intervention (2)</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Intensive intervention</a:t>
            </a:r>
          </a:p>
          <a:p>
            <a:r>
              <a:rPr lang="en-US" b="1"/>
              <a:t>Adaptation of intervention</a:t>
            </a:r>
          </a:p>
        </p:txBody>
      </p:sp>
      <p:pic>
        <p:nvPicPr>
          <p:cNvPr id="11" name="Picture 10" descr="Screen shot of the taxonomy of intervention intensity available on the NCII website">
            <a:extLst>
              <a:ext uri="{FF2B5EF4-FFF2-40B4-BE49-F238E27FC236}">
                <a16:creationId xmlns:a16="http://schemas.microsoft.com/office/drawing/2014/main" id="{70B90309-2CBB-EF35-1203-967CF2EAEF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76783" y="1181655"/>
            <a:ext cx="6349261" cy="4761945"/>
          </a:xfrm>
          <a:prstGeom prst="rect">
            <a:avLst/>
          </a:prstGeom>
          <a:ln>
            <a:solidFill>
              <a:schemeClr val="tx1"/>
            </a:solidFill>
          </a:ln>
        </p:spPr>
      </p:pic>
      <p:sp>
        <p:nvSpPr>
          <p:cNvPr id="4" name="Text Placeholder 3">
            <a:extLst>
              <a:ext uri="{FF2B5EF4-FFF2-40B4-BE49-F238E27FC236}">
                <a16:creationId xmlns:a16="http://schemas.microsoft.com/office/drawing/2014/main" id="{55F88C72-31A0-8EF5-352A-23B82278350B}"/>
              </a:ext>
            </a:extLst>
          </p:cNvPr>
          <p:cNvSpPr>
            <a:spLocks noGrp="1"/>
          </p:cNvSpPr>
          <p:nvPr>
            <p:ph type="body" sz="quarter" idx="13"/>
          </p:nvPr>
        </p:nvSpPr>
        <p:spPr/>
        <p:txBody>
          <a:bodyPr/>
          <a:lstStyle/>
          <a:p>
            <a:r>
              <a:rPr lang="en-US"/>
              <a:t>Resource: </a:t>
            </a:r>
            <a:r>
              <a:rPr lang="en-US">
                <a:hlinkClick r:id="rId3"/>
              </a:rPr>
              <a:t>Taxonomy of Intervention Intensity</a:t>
            </a:r>
            <a:endParaRPr lang="en-US"/>
          </a:p>
        </p:txBody>
      </p:sp>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33</a:t>
            </a:fld>
            <a:endParaRPr lang="en-US"/>
          </a:p>
        </p:txBody>
      </p:sp>
    </p:spTree>
    <p:extLst>
      <p:ext uri="{BB962C8B-B14F-4D97-AF65-F5344CB8AC3E}">
        <p14:creationId xmlns:p14="http://schemas.microsoft.com/office/powerpoint/2010/main" val="1394275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Intervention (3)</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Intensive intervention</a:t>
            </a:r>
          </a:p>
          <a:p>
            <a:r>
              <a:rPr lang="en-US"/>
              <a:t>Adaptation of intervention</a:t>
            </a:r>
          </a:p>
          <a:p>
            <a:r>
              <a:rPr lang="en-US" b="1"/>
              <a:t>Fidelity of implementation of intervention</a:t>
            </a:r>
          </a:p>
        </p:txBody>
      </p:sp>
      <p:pic>
        <p:nvPicPr>
          <p:cNvPr id="6" name="Picture 5" descr="Cartoon checklist and pencil">
            <a:extLst>
              <a:ext uri="{FF2B5EF4-FFF2-40B4-BE49-F238E27FC236}">
                <a16:creationId xmlns:a16="http://schemas.microsoft.com/office/drawing/2014/main" id="{95957383-3586-5965-93CC-60C227C11A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08882" y="1371600"/>
            <a:ext cx="5322870" cy="3560028"/>
          </a:xfrm>
          <a:prstGeom prst="rect">
            <a:avLst/>
          </a:prstGeom>
        </p:spPr>
      </p:pic>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34</a:t>
            </a:fld>
            <a:endParaRPr lang="en-US"/>
          </a:p>
        </p:txBody>
      </p:sp>
    </p:spTree>
    <p:extLst>
      <p:ext uri="{BB962C8B-B14F-4D97-AF65-F5344CB8AC3E}">
        <p14:creationId xmlns:p14="http://schemas.microsoft.com/office/powerpoint/2010/main" val="3980275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0824-6704-6118-8DE4-3EC84D49F7FF}"/>
              </a:ext>
            </a:extLst>
          </p:cNvPr>
          <p:cNvSpPr>
            <a:spLocks noGrp="1"/>
          </p:cNvSpPr>
          <p:nvPr>
            <p:ph type="title"/>
          </p:nvPr>
        </p:nvSpPr>
        <p:spPr/>
        <p:txBody>
          <a:bodyPr/>
          <a:lstStyle/>
          <a:p>
            <a:r>
              <a:rPr lang="en-US"/>
              <a:t>Fidelity of Implementation of Intervention</a:t>
            </a:r>
          </a:p>
        </p:txBody>
      </p:sp>
      <p:grpSp>
        <p:nvGrpSpPr>
          <p:cNvPr id="20" name="Group 19" descr="Did we deliver the intervention? Are we providing the program as designed, with sufficient time, in a high-quality way?&#10;">
            <a:extLst>
              <a:ext uri="{FF2B5EF4-FFF2-40B4-BE49-F238E27FC236}">
                <a16:creationId xmlns:a16="http://schemas.microsoft.com/office/drawing/2014/main" id="{EF99150B-8CEA-F82F-D834-21673C081C2B}"/>
              </a:ext>
            </a:extLst>
          </p:cNvPr>
          <p:cNvGrpSpPr/>
          <p:nvPr/>
        </p:nvGrpSpPr>
        <p:grpSpPr>
          <a:xfrm>
            <a:off x="1083582" y="1780767"/>
            <a:ext cx="4635718" cy="2171985"/>
            <a:chOff x="1134192" y="1588743"/>
            <a:chExt cx="4635718" cy="2908800"/>
          </a:xfrm>
        </p:grpSpPr>
        <p:sp>
          <p:nvSpPr>
            <p:cNvPr id="9" name="Freeform 8">
              <a:extLst>
                <a:ext uri="{FF2B5EF4-FFF2-40B4-BE49-F238E27FC236}">
                  <a16:creationId xmlns:a16="http://schemas.microsoft.com/office/drawing/2014/main" id="{F2E0847D-6934-7783-6614-650F04BCF5D6}"/>
                </a:ext>
              </a:extLst>
            </p:cNvPr>
            <p:cNvSpPr/>
            <p:nvPr/>
          </p:nvSpPr>
          <p:spPr>
            <a:xfrm>
              <a:off x="1134192" y="1588743"/>
              <a:ext cx="4635718" cy="1152000"/>
            </a:xfrm>
            <a:custGeom>
              <a:avLst/>
              <a:gdLst>
                <a:gd name="connsiteX0" fmla="*/ 0 w 4635718"/>
                <a:gd name="connsiteY0" fmla="*/ 0 h 1152000"/>
                <a:gd name="connsiteX1" fmla="*/ 4635718 w 4635718"/>
                <a:gd name="connsiteY1" fmla="*/ 0 h 1152000"/>
                <a:gd name="connsiteX2" fmla="*/ 4635718 w 4635718"/>
                <a:gd name="connsiteY2" fmla="*/ 1152000 h 1152000"/>
                <a:gd name="connsiteX3" fmla="*/ 0 w 4635718"/>
                <a:gd name="connsiteY3" fmla="*/ 1152000 h 1152000"/>
                <a:gd name="connsiteX4" fmla="*/ 0 w 4635718"/>
                <a:gd name="connsiteY4" fmla="*/ 0 h 11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152000">
                  <a:moveTo>
                    <a:pt x="0" y="0"/>
                  </a:moveTo>
                  <a:lnTo>
                    <a:pt x="4635718" y="0"/>
                  </a:lnTo>
                  <a:lnTo>
                    <a:pt x="4635718" y="1152000"/>
                  </a:lnTo>
                  <a:lnTo>
                    <a:pt x="0" y="1152000"/>
                  </a:lnTo>
                  <a:lnTo>
                    <a:pt x="0" y="0"/>
                  </a:lnTo>
                  <a:close/>
                </a:path>
              </a:pathLst>
            </a:custGeom>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t>Did we deliver the intervention?</a:t>
              </a:r>
            </a:p>
          </p:txBody>
        </p:sp>
        <p:sp>
          <p:nvSpPr>
            <p:cNvPr id="10" name="Freeform 9">
              <a:extLst>
                <a:ext uri="{FF2B5EF4-FFF2-40B4-BE49-F238E27FC236}">
                  <a16:creationId xmlns:a16="http://schemas.microsoft.com/office/drawing/2014/main" id="{9BB67582-95FD-8717-6834-D418F8F110A7}"/>
                </a:ext>
              </a:extLst>
            </p:cNvPr>
            <p:cNvSpPr/>
            <p:nvPr/>
          </p:nvSpPr>
          <p:spPr>
            <a:xfrm>
              <a:off x="1134192" y="2740743"/>
              <a:ext cx="4635718" cy="1756800"/>
            </a:xfrm>
            <a:custGeom>
              <a:avLst/>
              <a:gdLst>
                <a:gd name="connsiteX0" fmla="*/ 0 w 4635718"/>
                <a:gd name="connsiteY0" fmla="*/ 0 h 1756800"/>
                <a:gd name="connsiteX1" fmla="*/ 4635718 w 4635718"/>
                <a:gd name="connsiteY1" fmla="*/ 0 h 1756800"/>
                <a:gd name="connsiteX2" fmla="*/ 4635718 w 4635718"/>
                <a:gd name="connsiteY2" fmla="*/ 1756800 h 1756800"/>
                <a:gd name="connsiteX3" fmla="*/ 0 w 4635718"/>
                <a:gd name="connsiteY3" fmla="*/ 1756800 h 1756800"/>
                <a:gd name="connsiteX4" fmla="*/ 0 w 4635718"/>
                <a:gd name="connsiteY4" fmla="*/ 0 h 17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756800">
                  <a:moveTo>
                    <a:pt x="0" y="0"/>
                  </a:moveTo>
                  <a:lnTo>
                    <a:pt x="4635718" y="0"/>
                  </a:lnTo>
                  <a:lnTo>
                    <a:pt x="4635718" y="1756800"/>
                  </a:lnTo>
                  <a:lnTo>
                    <a:pt x="0" y="1756800"/>
                  </a:lnTo>
                  <a:lnTo>
                    <a:pt x="0" y="0"/>
                  </a:lnTo>
                  <a:close/>
                </a:path>
              </a:pathLst>
            </a:custGeom>
            <a:solidFill>
              <a:schemeClr val="bg2"/>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i="1" kern="1200" dirty="0">
                  <a:solidFill>
                    <a:schemeClr val="tx1"/>
                  </a:solidFill>
                </a:rPr>
                <a:t>Are we providing the program as designed, with sufficient time, in a high-quality way?</a:t>
              </a:r>
              <a:endParaRPr lang="en-US" sz="2400" kern="1200" dirty="0">
                <a:solidFill>
                  <a:schemeClr val="tx1"/>
                </a:solidFill>
              </a:endParaRPr>
            </a:p>
          </p:txBody>
        </p:sp>
      </p:grpSp>
      <p:grpSp>
        <p:nvGrpSpPr>
          <p:cNvPr id="21" name="Group 20" descr="Did the student receive the intervention? Did the student attend the intervention?">
            <a:extLst>
              <a:ext uri="{FF2B5EF4-FFF2-40B4-BE49-F238E27FC236}">
                <a16:creationId xmlns:a16="http://schemas.microsoft.com/office/drawing/2014/main" id="{3E3DE845-E1E5-CED6-0C05-E53A0CA91AC5}"/>
              </a:ext>
            </a:extLst>
          </p:cNvPr>
          <p:cNvGrpSpPr/>
          <p:nvPr/>
        </p:nvGrpSpPr>
        <p:grpSpPr>
          <a:xfrm>
            <a:off x="6368301" y="1780767"/>
            <a:ext cx="4635718" cy="2171985"/>
            <a:chOff x="6418911" y="1588743"/>
            <a:chExt cx="4635718" cy="2908800"/>
          </a:xfrm>
        </p:grpSpPr>
        <p:sp>
          <p:nvSpPr>
            <p:cNvPr id="12" name="Freeform 11">
              <a:extLst>
                <a:ext uri="{FF2B5EF4-FFF2-40B4-BE49-F238E27FC236}">
                  <a16:creationId xmlns:a16="http://schemas.microsoft.com/office/drawing/2014/main" id="{1CFFCEB1-E538-A675-8997-CE3CA31532D0}"/>
                </a:ext>
              </a:extLst>
            </p:cNvPr>
            <p:cNvSpPr/>
            <p:nvPr/>
          </p:nvSpPr>
          <p:spPr>
            <a:xfrm>
              <a:off x="6418911" y="1588743"/>
              <a:ext cx="4635718" cy="1152000"/>
            </a:xfrm>
            <a:custGeom>
              <a:avLst/>
              <a:gdLst>
                <a:gd name="connsiteX0" fmla="*/ 0 w 4635718"/>
                <a:gd name="connsiteY0" fmla="*/ 0 h 1152000"/>
                <a:gd name="connsiteX1" fmla="*/ 4635718 w 4635718"/>
                <a:gd name="connsiteY1" fmla="*/ 0 h 1152000"/>
                <a:gd name="connsiteX2" fmla="*/ 4635718 w 4635718"/>
                <a:gd name="connsiteY2" fmla="*/ 1152000 h 1152000"/>
                <a:gd name="connsiteX3" fmla="*/ 0 w 4635718"/>
                <a:gd name="connsiteY3" fmla="*/ 1152000 h 1152000"/>
                <a:gd name="connsiteX4" fmla="*/ 0 w 4635718"/>
                <a:gd name="connsiteY4" fmla="*/ 0 h 11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152000">
                  <a:moveTo>
                    <a:pt x="0" y="0"/>
                  </a:moveTo>
                  <a:lnTo>
                    <a:pt x="4635718" y="0"/>
                  </a:lnTo>
                  <a:lnTo>
                    <a:pt x="4635718" y="1152000"/>
                  </a:lnTo>
                  <a:lnTo>
                    <a:pt x="0" y="1152000"/>
                  </a:lnTo>
                  <a:lnTo>
                    <a:pt x="0" y="0"/>
                  </a:lnTo>
                  <a:close/>
                </a:path>
              </a:pathLst>
            </a:custGeom>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t>Did the student receive the intervention?</a:t>
              </a:r>
            </a:p>
          </p:txBody>
        </p:sp>
        <p:sp>
          <p:nvSpPr>
            <p:cNvPr id="19" name="Freeform 18">
              <a:extLst>
                <a:ext uri="{FF2B5EF4-FFF2-40B4-BE49-F238E27FC236}">
                  <a16:creationId xmlns:a16="http://schemas.microsoft.com/office/drawing/2014/main" id="{0B75DFC0-80B5-65EC-421B-382238A93E17}"/>
                </a:ext>
              </a:extLst>
            </p:cNvPr>
            <p:cNvSpPr/>
            <p:nvPr/>
          </p:nvSpPr>
          <p:spPr>
            <a:xfrm>
              <a:off x="6418911" y="2740743"/>
              <a:ext cx="4635718" cy="1756800"/>
            </a:xfrm>
            <a:custGeom>
              <a:avLst/>
              <a:gdLst>
                <a:gd name="connsiteX0" fmla="*/ 0 w 4635718"/>
                <a:gd name="connsiteY0" fmla="*/ 0 h 1756800"/>
                <a:gd name="connsiteX1" fmla="*/ 4635718 w 4635718"/>
                <a:gd name="connsiteY1" fmla="*/ 0 h 1756800"/>
                <a:gd name="connsiteX2" fmla="*/ 4635718 w 4635718"/>
                <a:gd name="connsiteY2" fmla="*/ 1756800 h 1756800"/>
                <a:gd name="connsiteX3" fmla="*/ 0 w 4635718"/>
                <a:gd name="connsiteY3" fmla="*/ 1756800 h 1756800"/>
                <a:gd name="connsiteX4" fmla="*/ 0 w 4635718"/>
                <a:gd name="connsiteY4" fmla="*/ 0 h 17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718" h="1756800">
                  <a:moveTo>
                    <a:pt x="0" y="0"/>
                  </a:moveTo>
                  <a:lnTo>
                    <a:pt x="4635718" y="0"/>
                  </a:lnTo>
                  <a:lnTo>
                    <a:pt x="4635718" y="1756800"/>
                  </a:lnTo>
                  <a:lnTo>
                    <a:pt x="0" y="1756800"/>
                  </a:lnTo>
                  <a:lnTo>
                    <a:pt x="0" y="0"/>
                  </a:lnTo>
                  <a:close/>
                </a:path>
              </a:pathLst>
            </a:custGeom>
            <a:solidFill>
              <a:schemeClr val="bg2">
                <a:alpha val="90000"/>
              </a:schemeClr>
            </a:solidFill>
            <a:ln>
              <a:solidFill>
                <a:schemeClr val="accent1">
                  <a:lumMod val="75000"/>
                </a:schemeClr>
              </a:solid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i="1" kern="1200"/>
                <a:t>Did the student attend the intervention?</a:t>
              </a:r>
              <a:endParaRPr lang="en-US" sz="2400" kern="1200"/>
            </a:p>
          </p:txBody>
        </p:sp>
      </p:grpSp>
      <p:sp>
        <p:nvSpPr>
          <p:cNvPr id="18" name="TextBox 17">
            <a:extLst>
              <a:ext uri="{FF2B5EF4-FFF2-40B4-BE49-F238E27FC236}">
                <a16:creationId xmlns:a16="http://schemas.microsoft.com/office/drawing/2014/main" id="{E1679D50-B26C-EF80-DCB7-B1B4EF434DBA}"/>
              </a:ext>
            </a:extLst>
          </p:cNvPr>
          <p:cNvSpPr txBox="1"/>
          <p:nvPr/>
        </p:nvSpPr>
        <p:spPr>
          <a:xfrm>
            <a:off x="457200" y="4878770"/>
            <a:ext cx="3226159" cy="461665"/>
          </a:xfrm>
          <a:prstGeom prst="rect">
            <a:avLst/>
          </a:prstGeom>
          <a:noFill/>
        </p:spPr>
        <p:txBody>
          <a:bodyPr wrap="square" rtlCol="0">
            <a:spAutoFit/>
          </a:bodyPr>
          <a:lstStyle/>
          <a:p>
            <a:r>
              <a:rPr lang="en-US" sz="2400"/>
              <a:t>Ways to assess fidelity:</a:t>
            </a:r>
          </a:p>
        </p:txBody>
      </p:sp>
      <p:sp>
        <p:nvSpPr>
          <p:cNvPr id="15" name="Rounded Rectangle 14">
            <a:extLst>
              <a:ext uri="{FF2B5EF4-FFF2-40B4-BE49-F238E27FC236}">
                <a16:creationId xmlns:a16="http://schemas.microsoft.com/office/drawing/2014/main" id="{1F6DC534-808C-9C3A-8A71-4A6E3B5191AD}"/>
              </a:ext>
            </a:extLst>
          </p:cNvPr>
          <p:cNvSpPr/>
          <p:nvPr/>
        </p:nvSpPr>
        <p:spPr>
          <a:xfrm>
            <a:off x="3834609" y="4741222"/>
            <a:ext cx="2019252" cy="736762"/>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Observation</a:t>
            </a:r>
          </a:p>
          <a:p>
            <a:pPr algn="ctr"/>
            <a:r>
              <a:rPr lang="en-US" b="1"/>
              <a:t>checklists</a:t>
            </a:r>
          </a:p>
        </p:txBody>
      </p:sp>
      <p:sp>
        <p:nvSpPr>
          <p:cNvPr id="16" name="Rounded Rectangle 15">
            <a:extLst>
              <a:ext uri="{FF2B5EF4-FFF2-40B4-BE49-F238E27FC236}">
                <a16:creationId xmlns:a16="http://schemas.microsoft.com/office/drawing/2014/main" id="{5103ABF1-B2F4-2F09-8F13-9B2949DA28F2}"/>
              </a:ext>
            </a:extLst>
          </p:cNvPr>
          <p:cNvSpPr/>
          <p:nvPr/>
        </p:nvSpPr>
        <p:spPr>
          <a:xfrm>
            <a:off x="6402813" y="4749303"/>
            <a:ext cx="2019252" cy="736762"/>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Self-report</a:t>
            </a:r>
          </a:p>
          <a:p>
            <a:pPr algn="ctr"/>
            <a:r>
              <a:rPr lang="en-US" b="1"/>
              <a:t>checklists</a:t>
            </a:r>
          </a:p>
        </p:txBody>
      </p:sp>
      <p:sp>
        <p:nvSpPr>
          <p:cNvPr id="17" name="Rounded Rectangle 16">
            <a:extLst>
              <a:ext uri="{FF2B5EF4-FFF2-40B4-BE49-F238E27FC236}">
                <a16:creationId xmlns:a16="http://schemas.microsoft.com/office/drawing/2014/main" id="{DC81FE53-AC49-5C43-FAF1-43F4D8361060}"/>
              </a:ext>
            </a:extLst>
          </p:cNvPr>
          <p:cNvSpPr/>
          <p:nvPr/>
        </p:nvSpPr>
        <p:spPr>
          <a:xfrm>
            <a:off x="8984767" y="4749303"/>
            <a:ext cx="2019252" cy="736762"/>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Review permanent products</a:t>
            </a:r>
          </a:p>
        </p:txBody>
      </p:sp>
      <p:sp>
        <p:nvSpPr>
          <p:cNvPr id="13" name="Text Placeholder 12">
            <a:extLst>
              <a:ext uri="{FF2B5EF4-FFF2-40B4-BE49-F238E27FC236}">
                <a16:creationId xmlns:a16="http://schemas.microsoft.com/office/drawing/2014/main" id="{1B40DC17-D953-3072-AF27-AD4E9E6909EF}"/>
              </a:ext>
            </a:extLst>
          </p:cNvPr>
          <p:cNvSpPr>
            <a:spLocks noGrp="1"/>
          </p:cNvSpPr>
          <p:nvPr>
            <p:ph type="body" sz="quarter" idx="13"/>
          </p:nvPr>
        </p:nvSpPr>
        <p:spPr/>
        <p:txBody>
          <a:bodyPr/>
          <a:lstStyle/>
          <a:p>
            <a:r>
              <a:rPr lang="en-US"/>
              <a:t>Resource: </a:t>
            </a:r>
            <a:r>
              <a:rPr lang="en-US">
                <a:hlinkClick r:id="rId3"/>
              </a:rPr>
              <a:t>Considerations for Effective Implementation: 5 Elements of Fidelity</a:t>
            </a:r>
            <a:endParaRPr lang="en-US"/>
          </a:p>
        </p:txBody>
      </p:sp>
      <p:sp>
        <p:nvSpPr>
          <p:cNvPr id="5" name="Slide Number Placeholder 4">
            <a:extLst>
              <a:ext uri="{FF2B5EF4-FFF2-40B4-BE49-F238E27FC236}">
                <a16:creationId xmlns:a16="http://schemas.microsoft.com/office/drawing/2014/main" id="{A2A12424-F05A-678D-4375-CB049C48FD1F}"/>
              </a:ext>
            </a:extLst>
          </p:cNvPr>
          <p:cNvSpPr>
            <a:spLocks noGrp="1"/>
          </p:cNvSpPr>
          <p:nvPr>
            <p:ph type="sldNum" sz="quarter" idx="14"/>
          </p:nvPr>
        </p:nvSpPr>
        <p:spPr/>
        <p:txBody>
          <a:bodyPr/>
          <a:lstStyle/>
          <a:p>
            <a:fld id="{99A20822-4A49-4D36-86E3-300BA48D3F00}" type="slidenum">
              <a:rPr lang="en-US" smtClean="0"/>
              <a:pPr/>
              <a:t>35</a:t>
            </a:fld>
            <a:endParaRPr lang="en-US"/>
          </a:p>
        </p:txBody>
      </p:sp>
    </p:spTree>
    <p:extLst>
      <p:ext uri="{BB962C8B-B14F-4D97-AF65-F5344CB8AC3E}">
        <p14:creationId xmlns:p14="http://schemas.microsoft.com/office/powerpoint/2010/main" val="366822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Intervention (4)</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Intensive intervention</a:t>
            </a:r>
          </a:p>
          <a:p>
            <a:r>
              <a:rPr lang="en-US"/>
              <a:t>Adaptation of intervention</a:t>
            </a:r>
          </a:p>
          <a:p>
            <a:r>
              <a:rPr lang="en-US"/>
              <a:t>Fidelity of implementation of intervention</a:t>
            </a:r>
          </a:p>
          <a:p>
            <a:r>
              <a:rPr lang="en-US" b="1"/>
              <a:t>Interventionist characteristics</a:t>
            </a:r>
          </a:p>
        </p:txBody>
      </p:sp>
      <p:pic>
        <p:nvPicPr>
          <p:cNvPr id="11" name="Picture 10" descr="A person writing on a whiteboard">
            <a:extLst>
              <a:ext uri="{FF2B5EF4-FFF2-40B4-BE49-F238E27FC236}">
                <a16:creationId xmlns:a16="http://schemas.microsoft.com/office/drawing/2014/main" id="{66AB6F2A-0D5A-D376-3582-9736063F83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1709" y="1371600"/>
            <a:ext cx="5340043" cy="3558569"/>
          </a:xfrm>
          <a:prstGeom prst="rect">
            <a:avLst/>
          </a:prstGeom>
        </p:spPr>
      </p:pic>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36</a:t>
            </a:fld>
            <a:endParaRPr lang="en-US"/>
          </a:p>
        </p:txBody>
      </p:sp>
    </p:spTree>
    <p:extLst>
      <p:ext uri="{BB962C8B-B14F-4D97-AF65-F5344CB8AC3E}">
        <p14:creationId xmlns:p14="http://schemas.microsoft.com/office/powerpoint/2010/main" val="3199865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Intervention (5)</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Intensive intervention</a:t>
            </a:r>
          </a:p>
          <a:p>
            <a:r>
              <a:rPr lang="en-US"/>
              <a:t>Adaptation of intervention</a:t>
            </a:r>
          </a:p>
          <a:p>
            <a:r>
              <a:rPr lang="en-US"/>
              <a:t>Fidelity of implementation of intervention</a:t>
            </a:r>
          </a:p>
          <a:p>
            <a:r>
              <a:rPr lang="en-US"/>
              <a:t>Interventionist characteristics</a:t>
            </a:r>
          </a:p>
          <a:p>
            <a:r>
              <a:rPr lang="en-US" b="1"/>
              <a:t>Relationship to core instruction</a:t>
            </a:r>
          </a:p>
        </p:txBody>
      </p:sp>
      <p:pic>
        <p:nvPicPr>
          <p:cNvPr id="10" name="Picture 9" descr="Wooden puzzle">
            <a:extLst>
              <a:ext uri="{FF2B5EF4-FFF2-40B4-BE49-F238E27FC236}">
                <a16:creationId xmlns:a16="http://schemas.microsoft.com/office/drawing/2014/main" id="{7D289605-6ED2-5F21-C262-87B4EF3B38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1709" y="1371600"/>
            <a:ext cx="5340043" cy="3559160"/>
          </a:xfrm>
          <a:prstGeom prst="rect">
            <a:avLst/>
          </a:prstGeom>
        </p:spPr>
      </p:pic>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2714904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E585-EE35-4B0E-1963-1E4785CC6C11}"/>
              </a:ext>
            </a:extLst>
          </p:cNvPr>
          <p:cNvSpPr>
            <a:spLocks noGrp="1"/>
          </p:cNvSpPr>
          <p:nvPr>
            <p:ph type="title"/>
          </p:nvPr>
        </p:nvSpPr>
        <p:spPr/>
        <p:txBody>
          <a:bodyPr>
            <a:normAutofit/>
          </a:bodyPr>
          <a:lstStyle/>
          <a:p>
            <a:r>
              <a:rPr lang="en-US" sz="3600"/>
              <a:t>Activity: Rate Your Intervention Systems</a:t>
            </a:r>
          </a:p>
        </p:txBody>
      </p:sp>
      <p:sp>
        <p:nvSpPr>
          <p:cNvPr id="11" name="Content Placeholder 10">
            <a:extLst>
              <a:ext uri="{FF2B5EF4-FFF2-40B4-BE49-F238E27FC236}">
                <a16:creationId xmlns:a16="http://schemas.microsoft.com/office/drawing/2014/main" id="{FC6F2A3B-BBE2-C138-1F61-2A861D5ADAFA}"/>
              </a:ext>
            </a:extLst>
          </p:cNvPr>
          <p:cNvSpPr>
            <a:spLocks noGrp="1"/>
          </p:cNvSpPr>
          <p:nvPr>
            <p:ph sz="half" idx="2"/>
          </p:nvPr>
        </p:nvSpPr>
        <p:spPr>
          <a:xfrm>
            <a:off x="457200" y="1280160"/>
            <a:ext cx="5568696" cy="4343400"/>
          </a:xfrm>
        </p:spPr>
        <p:txBody>
          <a:bodyPr>
            <a:normAutofit fontScale="85000" lnSpcReduction="20000"/>
          </a:bodyPr>
          <a:lstStyle/>
          <a:p>
            <a:r>
              <a:rPr lang="en-US" sz="2800"/>
              <a:t>Review the </a:t>
            </a:r>
            <a:r>
              <a:rPr lang="en-US" sz="2800" b="1"/>
              <a:t>Intervention </a:t>
            </a:r>
            <a:r>
              <a:rPr lang="en-US" sz="2800"/>
              <a:t>section of the DBI Implementation Rubric and highlight the ratings that currently best describe your district:</a:t>
            </a:r>
          </a:p>
          <a:p>
            <a:pPr marL="834390" lvl="1" indent="-514350">
              <a:buFont typeface="+mj-lt"/>
              <a:buAutoNum type="alphaLcParenR"/>
            </a:pPr>
            <a:r>
              <a:rPr lang="en-US"/>
              <a:t>Intensive intervention</a:t>
            </a:r>
          </a:p>
          <a:p>
            <a:pPr marL="834390" lvl="1" indent="-514350">
              <a:buFont typeface="+mj-lt"/>
              <a:buAutoNum type="alphaLcParenR"/>
            </a:pPr>
            <a:r>
              <a:rPr lang="en-US"/>
              <a:t>Adaptation of intervention</a:t>
            </a:r>
          </a:p>
          <a:p>
            <a:pPr marL="834390" lvl="1" indent="-514350">
              <a:buFont typeface="+mj-lt"/>
              <a:buAutoNum type="alphaLcParenR"/>
            </a:pPr>
            <a:r>
              <a:rPr lang="en-US"/>
              <a:t>Fidelity of implementation of intervention</a:t>
            </a:r>
          </a:p>
          <a:p>
            <a:pPr marL="834390" lvl="1" indent="-514350">
              <a:buFont typeface="+mj-lt"/>
              <a:buAutoNum type="alphaLcParenR"/>
            </a:pPr>
            <a:r>
              <a:rPr lang="en-US"/>
              <a:t>Interventionist characteristics</a:t>
            </a:r>
          </a:p>
          <a:p>
            <a:pPr marL="834390" lvl="1" indent="-514350">
              <a:buFont typeface="+mj-lt"/>
              <a:buAutoNum type="alphaLcParenR"/>
            </a:pPr>
            <a:r>
              <a:rPr lang="en-US"/>
              <a:t>Relationship to core instruction</a:t>
            </a:r>
          </a:p>
          <a:p>
            <a:endParaRPr lang="en-US" sz="2800"/>
          </a:p>
        </p:txBody>
      </p:sp>
      <p:pic>
        <p:nvPicPr>
          <p:cNvPr id="6" name="Content Placeholder 5" descr="Screenshot of the DBI Implementation rubric available on the NCII website">
            <a:extLst>
              <a:ext uri="{FF2B5EF4-FFF2-40B4-BE49-F238E27FC236}">
                <a16:creationId xmlns:a16="http://schemas.microsoft.com/office/drawing/2014/main" id="{89660F3B-1F31-E271-8185-0F91F7333E0C}"/>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6162802" y="1280160"/>
            <a:ext cx="5568950" cy="4204669"/>
          </a:xfrm>
          <a:prstGeom prst="rect">
            <a:avLst/>
          </a:prstGeom>
          <a:ln>
            <a:solidFill>
              <a:schemeClr val="accent1"/>
            </a:solidFill>
          </a:ln>
        </p:spPr>
      </p:pic>
      <p:sp>
        <p:nvSpPr>
          <p:cNvPr id="4" name="Text Placeholder 3">
            <a:extLst>
              <a:ext uri="{FF2B5EF4-FFF2-40B4-BE49-F238E27FC236}">
                <a16:creationId xmlns:a16="http://schemas.microsoft.com/office/drawing/2014/main" id="{8AB52968-69AE-F397-01DE-9BAAD9AB4106}"/>
              </a:ext>
            </a:extLst>
          </p:cNvPr>
          <p:cNvSpPr>
            <a:spLocks noGrp="1"/>
          </p:cNvSpPr>
          <p:nvPr>
            <p:ph type="body" sz="quarter" idx="13"/>
          </p:nvPr>
        </p:nvSpPr>
        <p:spPr/>
        <p:txBody>
          <a:bodyPr/>
          <a:lstStyle/>
          <a:p>
            <a:r>
              <a:rPr lang="en-US"/>
              <a:t>Source: </a:t>
            </a:r>
            <a:r>
              <a:rPr lang="en-US">
                <a:hlinkClick r:id="rId4"/>
              </a:rPr>
              <a:t>DBI Implementation Rubric</a:t>
            </a:r>
            <a:endParaRPr lang="en-US"/>
          </a:p>
        </p:txBody>
      </p:sp>
      <p:sp>
        <p:nvSpPr>
          <p:cNvPr id="5" name="Slide Number Placeholder 4">
            <a:extLst>
              <a:ext uri="{FF2B5EF4-FFF2-40B4-BE49-F238E27FC236}">
                <a16:creationId xmlns:a16="http://schemas.microsoft.com/office/drawing/2014/main" id="{2F9037D7-C918-3426-9523-2F48E27A0953}"/>
              </a:ext>
            </a:extLst>
          </p:cNvPr>
          <p:cNvSpPr>
            <a:spLocks noGrp="1"/>
          </p:cNvSpPr>
          <p:nvPr>
            <p:ph type="sldNum" sz="quarter" idx="12"/>
          </p:nvPr>
        </p:nvSpPr>
        <p:spPr/>
        <p:txBody>
          <a:bodyPr/>
          <a:lstStyle/>
          <a:p>
            <a:fld id="{99A20822-4A49-4D36-86E3-300BA48D3F00}" type="slidenum">
              <a:rPr lang="en-US" smtClean="0"/>
              <a:pPr/>
              <a:t>38</a:t>
            </a:fld>
            <a:endParaRPr lang="en-US"/>
          </a:p>
        </p:txBody>
      </p:sp>
      <p:cxnSp>
        <p:nvCxnSpPr>
          <p:cNvPr id="7" name="Straight Connector 6">
            <a:extLst>
              <a:ext uri="{FF2B5EF4-FFF2-40B4-BE49-F238E27FC236}">
                <a16:creationId xmlns:a16="http://schemas.microsoft.com/office/drawing/2014/main" id="{1B6B27A5-B302-D82B-0AC9-C24E5EA435C6}"/>
              </a:ext>
              <a:ext uri="{C183D7F6-B498-43B3-948B-1728B52AA6E4}">
                <adec:decorative xmlns:adec="http://schemas.microsoft.com/office/drawing/2017/decorative" val="1"/>
              </a:ext>
            </a:extLst>
          </p:cNvPr>
          <p:cNvCxnSpPr/>
          <p:nvPr/>
        </p:nvCxnSpPr>
        <p:spPr>
          <a:xfrm>
            <a:off x="6644640" y="3129003"/>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DC1998-FFD3-4D19-9B3A-73AEAE2477A1}"/>
              </a:ext>
              <a:ext uri="{C183D7F6-B498-43B3-948B-1728B52AA6E4}">
                <adec:decorative xmlns:adec="http://schemas.microsoft.com/office/drawing/2017/decorative" val="1"/>
              </a:ext>
            </a:extLst>
          </p:cNvPr>
          <p:cNvCxnSpPr/>
          <p:nvPr/>
        </p:nvCxnSpPr>
        <p:spPr>
          <a:xfrm>
            <a:off x="6644640" y="3697963"/>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7DDA1C8-7F15-51D9-9FA2-4062FD2DD6DE}"/>
              </a:ext>
              <a:ext uri="{C183D7F6-B498-43B3-948B-1728B52AA6E4}">
                <adec:decorative xmlns:adec="http://schemas.microsoft.com/office/drawing/2017/decorative" val="1"/>
              </a:ext>
            </a:extLst>
          </p:cNvPr>
          <p:cNvCxnSpPr>
            <a:cxnSpLocks/>
          </p:cNvCxnSpPr>
          <p:nvPr/>
        </p:nvCxnSpPr>
        <p:spPr>
          <a:xfrm flipH="1">
            <a:off x="7355840" y="3398243"/>
            <a:ext cx="9652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325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DBI Process (1)</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b="1"/>
              <a:t>Team or appropriate support mechanism</a:t>
            </a:r>
          </a:p>
          <a:p>
            <a:r>
              <a:rPr lang="en-US" b="1"/>
              <a:t>Regular meetings</a:t>
            </a:r>
          </a:p>
          <a:p>
            <a:endParaRPr lang="en-US" b="1"/>
          </a:p>
        </p:txBody>
      </p:sp>
      <p:pic>
        <p:nvPicPr>
          <p:cNvPr id="8" name="Picture 7" descr="A person sitting at a table with other people">
            <a:extLst>
              <a:ext uri="{FF2B5EF4-FFF2-40B4-BE49-F238E27FC236}">
                <a16:creationId xmlns:a16="http://schemas.microsoft.com/office/drawing/2014/main" id="{41A81A16-D77C-0858-4CF8-AEAD5B13F3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4731" y="1371600"/>
            <a:ext cx="5337021" cy="3560029"/>
          </a:xfrm>
          <a:prstGeom prst="rect">
            <a:avLst/>
          </a:prstGeom>
        </p:spPr>
      </p:pic>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39</a:t>
            </a:fld>
            <a:endParaRPr lang="en-US"/>
          </a:p>
        </p:txBody>
      </p:sp>
    </p:spTree>
    <p:extLst>
      <p:ext uri="{BB962C8B-B14F-4D97-AF65-F5344CB8AC3E}">
        <p14:creationId xmlns:p14="http://schemas.microsoft.com/office/powerpoint/2010/main" val="641894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ACC4-14D5-5C4A-9FBD-56D87CEE4BD2}"/>
              </a:ext>
            </a:extLst>
          </p:cNvPr>
          <p:cNvSpPr>
            <a:spLocks noGrp="1"/>
          </p:cNvSpPr>
          <p:nvPr>
            <p:ph type="title"/>
          </p:nvPr>
        </p:nvSpPr>
        <p:spPr/>
        <p:txBody>
          <a:bodyPr/>
          <a:lstStyle/>
          <a:p>
            <a:r>
              <a:rPr lang="en-US"/>
              <a:t>Meeting Guidelines</a:t>
            </a:r>
          </a:p>
        </p:txBody>
      </p:sp>
      <p:pic>
        <p:nvPicPr>
          <p:cNvPr id="13" name="Graphic 12" descr="Laptop with solid fill">
            <a:extLst>
              <a:ext uri="{FF2B5EF4-FFF2-40B4-BE49-F238E27FC236}">
                <a16:creationId xmlns:a16="http://schemas.microsoft.com/office/drawing/2014/main" id="{7745AED8-6C4C-E242-AA9F-3BE1A978981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0195" y="2293683"/>
            <a:ext cx="1780572" cy="1780572"/>
          </a:xfrm>
          <a:prstGeom prst="rect">
            <a:avLst/>
          </a:prstGeom>
        </p:spPr>
      </p:pic>
      <p:sp>
        <p:nvSpPr>
          <p:cNvPr id="5" name="TextBox 4">
            <a:extLst>
              <a:ext uri="{FF2B5EF4-FFF2-40B4-BE49-F238E27FC236}">
                <a16:creationId xmlns:a16="http://schemas.microsoft.com/office/drawing/2014/main" id="{2317AE2E-B7E4-4114-D648-4D563337B44A}"/>
              </a:ext>
            </a:extLst>
          </p:cNvPr>
          <p:cNvSpPr txBox="1"/>
          <p:nvPr/>
        </p:nvSpPr>
        <p:spPr>
          <a:xfrm>
            <a:off x="537145" y="4250790"/>
            <a:ext cx="3006671" cy="1569660"/>
          </a:xfrm>
          <a:prstGeom prst="rect">
            <a:avLst/>
          </a:prstGeom>
          <a:noFill/>
        </p:spPr>
        <p:txBody>
          <a:bodyPr wrap="square" rtlCol="0">
            <a:spAutoFit/>
          </a:bodyPr>
          <a:lstStyle/>
          <a:p>
            <a:pPr algn="ctr"/>
            <a:r>
              <a:rPr lang="en-US" sz="2400" dirty="0">
                <a:solidFill>
                  <a:schemeClr val="tx2"/>
                </a:solidFill>
              </a:rPr>
              <a:t>Access materials at </a:t>
            </a:r>
            <a:r>
              <a:rPr lang="en-US" b="1" dirty="0">
                <a:hlinkClick r:id="rId5"/>
              </a:rPr>
              <a:t>https://intensiveintervention.org/news-and-events/2024-intensive-intervention-institute-materials</a:t>
            </a:r>
            <a:r>
              <a:rPr lang="en-US" b="1" dirty="0"/>
              <a:t> </a:t>
            </a:r>
            <a:endParaRPr lang="en-US" sz="2400" dirty="0">
              <a:solidFill>
                <a:schemeClr val="tx2"/>
              </a:solidFill>
            </a:endParaRPr>
          </a:p>
        </p:txBody>
      </p:sp>
      <p:pic>
        <p:nvPicPr>
          <p:cNvPr id="15" name="Graphic 14" descr="Theatre with solid fill">
            <a:extLst>
              <a:ext uri="{FF2B5EF4-FFF2-40B4-BE49-F238E27FC236}">
                <a16:creationId xmlns:a16="http://schemas.microsoft.com/office/drawing/2014/main" id="{AD75414C-0048-3941-B22C-C589776D984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39337" y="2478878"/>
            <a:ext cx="1410183" cy="1410183"/>
          </a:xfrm>
          <a:prstGeom prst="rect">
            <a:avLst/>
          </a:prstGeom>
        </p:spPr>
      </p:pic>
      <p:sp>
        <p:nvSpPr>
          <p:cNvPr id="21" name="TextBox 20">
            <a:extLst>
              <a:ext uri="{FF2B5EF4-FFF2-40B4-BE49-F238E27FC236}">
                <a16:creationId xmlns:a16="http://schemas.microsoft.com/office/drawing/2014/main" id="{1C6CD04A-6939-7341-AF43-6D2ECBFCEDDD}"/>
              </a:ext>
            </a:extLst>
          </p:cNvPr>
          <p:cNvSpPr txBox="1"/>
          <p:nvPr/>
        </p:nvSpPr>
        <p:spPr>
          <a:xfrm>
            <a:off x="3041075" y="4206369"/>
            <a:ext cx="3406707" cy="461665"/>
          </a:xfrm>
          <a:prstGeom prst="rect">
            <a:avLst/>
          </a:prstGeom>
          <a:noFill/>
        </p:spPr>
        <p:txBody>
          <a:bodyPr wrap="square" rtlCol="0">
            <a:spAutoFit/>
          </a:bodyPr>
          <a:lstStyle/>
          <a:p>
            <a:pPr algn="ctr"/>
            <a:r>
              <a:rPr lang="en-US" sz="2400">
                <a:solidFill>
                  <a:schemeClr val="tx2"/>
                </a:solidFill>
                <a:cs typeface="Arial" panose="020B0604020202020204" pitchFamily="34" charset="0"/>
              </a:rPr>
              <a:t>Stay engaged.</a:t>
            </a:r>
          </a:p>
        </p:txBody>
      </p:sp>
      <p:grpSp>
        <p:nvGrpSpPr>
          <p:cNvPr id="19" name="Group 18" descr="coffee mug">
            <a:extLst>
              <a:ext uri="{FF2B5EF4-FFF2-40B4-BE49-F238E27FC236}">
                <a16:creationId xmlns:a16="http://schemas.microsoft.com/office/drawing/2014/main" id="{A8A5EB2B-FFBE-724D-2B78-A2B2FBE34F10}"/>
              </a:ext>
            </a:extLst>
          </p:cNvPr>
          <p:cNvGrpSpPr/>
          <p:nvPr/>
        </p:nvGrpSpPr>
        <p:grpSpPr>
          <a:xfrm>
            <a:off x="6574282" y="2440171"/>
            <a:ext cx="1702300" cy="1487597"/>
            <a:chOff x="6424281" y="2191106"/>
            <a:chExt cx="1702300" cy="1487597"/>
          </a:xfrm>
        </p:grpSpPr>
        <p:pic>
          <p:nvPicPr>
            <p:cNvPr id="14" name="Graphic 13" descr="Coffee with solid fill">
              <a:extLst>
                <a:ext uri="{FF2B5EF4-FFF2-40B4-BE49-F238E27FC236}">
                  <a16:creationId xmlns:a16="http://schemas.microsoft.com/office/drawing/2014/main" id="{D635A7A8-3367-8DB8-6901-2733DB5E3048}"/>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01932" y="2554054"/>
              <a:ext cx="1124649" cy="1124649"/>
            </a:xfrm>
            <a:prstGeom prst="rect">
              <a:avLst/>
            </a:prstGeom>
          </p:spPr>
        </p:pic>
        <p:pic>
          <p:nvPicPr>
            <p:cNvPr id="17" name="Graphic 16" descr="Question Mark with solid fill">
              <a:extLst>
                <a:ext uri="{FF2B5EF4-FFF2-40B4-BE49-F238E27FC236}">
                  <a16:creationId xmlns:a16="http://schemas.microsoft.com/office/drawing/2014/main" id="{9BBB2DE7-4418-175F-B339-92906F8E892F}"/>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424281" y="2191106"/>
              <a:ext cx="914400" cy="914400"/>
            </a:xfrm>
            <a:prstGeom prst="rect">
              <a:avLst/>
            </a:prstGeom>
          </p:spPr>
        </p:pic>
      </p:grpSp>
      <p:sp>
        <p:nvSpPr>
          <p:cNvPr id="22" name="TextBox 21">
            <a:extLst>
              <a:ext uri="{FF2B5EF4-FFF2-40B4-BE49-F238E27FC236}">
                <a16:creationId xmlns:a16="http://schemas.microsoft.com/office/drawing/2014/main" id="{D5A5FDFD-433B-D34A-9B1C-1AC31BD04F59}"/>
              </a:ext>
            </a:extLst>
          </p:cNvPr>
          <p:cNvSpPr txBox="1"/>
          <p:nvPr/>
        </p:nvSpPr>
        <p:spPr>
          <a:xfrm>
            <a:off x="6268928" y="4204623"/>
            <a:ext cx="2313008" cy="830997"/>
          </a:xfrm>
          <a:prstGeom prst="rect">
            <a:avLst/>
          </a:prstGeom>
          <a:noFill/>
        </p:spPr>
        <p:txBody>
          <a:bodyPr wrap="square" rtlCol="0">
            <a:spAutoFit/>
          </a:bodyPr>
          <a:lstStyle/>
          <a:p>
            <a:pPr algn="ctr"/>
            <a:r>
              <a:rPr lang="en-US" sz="2400">
                <a:solidFill>
                  <a:schemeClr val="tx2"/>
                </a:solidFill>
                <a:cs typeface="Arial" panose="020B0604020202020204" pitchFamily="34" charset="0"/>
              </a:rPr>
              <a:t>Take care of needs.</a:t>
            </a:r>
          </a:p>
        </p:txBody>
      </p:sp>
      <p:pic>
        <p:nvPicPr>
          <p:cNvPr id="4" name="Graphic 3" descr="Clipboard with solid fill">
            <a:extLst>
              <a:ext uri="{FF2B5EF4-FFF2-40B4-BE49-F238E27FC236}">
                <a16:creationId xmlns:a16="http://schemas.microsoft.com/office/drawing/2014/main" id="{4B37BDF7-027F-4C0D-3F7A-F09187D573EC}"/>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273970" y="2437901"/>
            <a:ext cx="1492136" cy="1492136"/>
          </a:xfrm>
          <a:prstGeom prst="rect">
            <a:avLst/>
          </a:prstGeom>
        </p:spPr>
      </p:pic>
      <p:sp>
        <p:nvSpPr>
          <p:cNvPr id="6" name="TextBox 5">
            <a:extLst>
              <a:ext uri="{FF2B5EF4-FFF2-40B4-BE49-F238E27FC236}">
                <a16:creationId xmlns:a16="http://schemas.microsoft.com/office/drawing/2014/main" id="{B69BA3C4-FCDC-86D5-75C5-213532EFE147}"/>
              </a:ext>
            </a:extLst>
          </p:cNvPr>
          <p:cNvSpPr txBox="1"/>
          <p:nvPr/>
        </p:nvSpPr>
        <p:spPr>
          <a:xfrm>
            <a:off x="9033087" y="4204623"/>
            <a:ext cx="1973903" cy="830997"/>
          </a:xfrm>
          <a:prstGeom prst="rect">
            <a:avLst/>
          </a:prstGeom>
          <a:noFill/>
        </p:spPr>
        <p:txBody>
          <a:bodyPr wrap="square" rtlCol="0">
            <a:spAutoFit/>
          </a:bodyPr>
          <a:lstStyle/>
          <a:p>
            <a:pPr algn="ctr"/>
            <a:r>
              <a:rPr lang="en-US" sz="2400">
                <a:solidFill>
                  <a:schemeClr val="tx2"/>
                </a:solidFill>
                <a:cs typeface="Arial" panose="020B0604020202020204" pitchFamily="34" charset="0"/>
              </a:rPr>
              <a:t>Take notes when needed.</a:t>
            </a:r>
          </a:p>
        </p:txBody>
      </p:sp>
      <p:sp>
        <p:nvSpPr>
          <p:cNvPr id="3" name="Slide Number Placeholder 2">
            <a:extLst>
              <a:ext uri="{FF2B5EF4-FFF2-40B4-BE49-F238E27FC236}">
                <a16:creationId xmlns:a16="http://schemas.microsoft.com/office/drawing/2014/main" id="{23D41B1A-08C8-4609-AA3C-B84651F23420}"/>
              </a:ext>
            </a:extLst>
          </p:cNvPr>
          <p:cNvSpPr>
            <a:spLocks noGrp="1"/>
          </p:cNvSpPr>
          <p:nvPr>
            <p:ph type="sldNum" sz="quarter" idx="14"/>
          </p:nvPr>
        </p:nvSpPr>
        <p:spPr/>
        <p:txBody>
          <a:bodyPr/>
          <a:lstStyle/>
          <a:p>
            <a:fld id="{BD8CE74D-ED48-4E14-928F-66D42C320406}" type="slidenum">
              <a:rPr lang="en-US" smtClean="0"/>
              <a:pPr/>
              <a:t>4</a:t>
            </a:fld>
            <a:endParaRPr lang="en-US"/>
          </a:p>
        </p:txBody>
      </p:sp>
    </p:spTree>
    <p:extLst>
      <p:ext uri="{BB962C8B-B14F-4D97-AF65-F5344CB8AC3E}">
        <p14:creationId xmlns:p14="http://schemas.microsoft.com/office/powerpoint/2010/main" val="1471396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DBI Process (2)</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Team or appropriate support mechanism</a:t>
            </a:r>
          </a:p>
          <a:p>
            <a:r>
              <a:rPr lang="en-US"/>
              <a:t>Regular meetings</a:t>
            </a:r>
          </a:p>
          <a:p>
            <a:r>
              <a:rPr lang="en-US" b="1"/>
              <a:t>Data review</a:t>
            </a:r>
          </a:p>
        </p:txBody>
      </p:sp>
      <p:pic>
        <p:nvPicPr>
          <p:cNvPr id="10" name="Picture 9" descr="A close-up of a paper with markers">
            <a:extLst>
              <a:ext uri="{FF2B5EF4-FFF2-40B4-BE49-F238E27FC236}">
                <a16:creationId xmlns:a16="http://schemas.microsoft.com/office/drawing/2014/main" id="{A0988DA9-6DC3-25FA-3C8F-98DE7A298D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1207" y="1371600"/>
            <a:ext cx="5350545" cy="3567030"/>
          </a:xfrm>
          <a:prstGeom prst="rect">
            <a:avLst/>
          </a:prstGeom>
        </p:spPr>
      </p:pic>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40</a:t>
            </a:fld>
            <a:endParaRPr lang="en-US"/>
          </a:p>
        </p:txBody>
      </p:sp>
    </p:spTree>
    <p:extLst>
      <p:ext uri="{BB962C8B-B14F-4D97-AF65-F5344CB8AC3E}">
        <p14:creationId xmlns:p14="http://schemas.microsoft.com/office/powerpoint/2010/main" val="2021285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2868-A237-E3AE-0D8C-E41B044A1D30}"/>
              </a:ext>
            </a:extLst>
          </p:cNvPr>
          <p:cNvSpPr>
            <a:spLocks noGrp="1"/>
          </p:cNvSpPr>
          <p:nvPr>
            <p:ph type="title"/>
          </p:nvPr>
        </p:nvSpPr>
        <p:spPr/>
        <p:txBody>
          <a:bodyPr/>
          <a:lstStyle/>
          <a:p>
            <a:r>
              <a:rPr lang="en-US"/>
              <a:t>Data-Based Decision Making Is Everywhere</a:t>
            </a:r>
          </a:p>
        </p:txBody>
      </p:sp>
      <p:sp>
        <p:nvSpPr>
          <p:cNvPr id="10" name="TextBox 9">
            <a:extLst>
              <a:ext uri="{FF2B5EF4-FFF2-40B4-BE49-F238E27FC236}">
                <a16:creationId xmlns:a16="http://schemas.microsoft.com/office/drawing/2014/main" id="{4828354F-7FB8-49CA-9D80-A09A4A9EC2DE}"/>
              </a:ext>
            </a:extLst>
          </p:cNvPr>
          <p:cNvSpPr txBox="1"/>
          <p:nvPr/>
        </p:nvSpPr>
        <p:spPr>
          <a:xfrm>
            <a:off x="1560978" y="1287359"/>
            <a:ext cx="1515864" cy="461665"/>
          </a:xfrm>
          <a:prstGeom prst="rect">
            <a:avLst/>
          </a:prstGeom>
          <a:noFill/>
        </p:spPr>
        <p:txBody>
          <a:bodyPr wrap="none" rtlCol="0">
            <a:spAutoFit/>
          </a:bodyPr>
          <a:lstStyle/>
          <a:p>
            <a:r>
              <a:rPr lang="en-US" sz="2400"/>
              <a:t>Navigation</a:t>
            </a:r>
          </a:p>
        </p:txBody>
      </p:sp>
      <p:pic>
        <p:nvPicPr>
          <p:cNvPr id="7" name="Content Placeholder 6" descr="A cell phone on a car dashboard with a GPS">
            <a:extLst>
              <a:ext uri="{FF2B5EF4-FFF2-40B4-BE49-F238E27FC236}">
                <a16:creationId xmlns:a16="http://schemas.microsoft.com/office/drawing/2014/main" id="{8D863AA4-022B-D923-339F-95FEF0FEC6E0}"/>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977390" y="1749024"/>
            <a:ext cx="2683040" cy="4024559"/>
          </a:xfrm>
          <a:ln>
            <a:solidFill>
              <a:schemeClr val="accent1"/>
            </a:solidFill>
          </a:ln>
        </p:spPr>
      </p:pic>
      <p:sp>
        <p:nvSpPr>
          <p:cNvPr id="11" name="TextBox 10">
            <a:extLst>
              <a:ext uri="{FF2B5EF4-FFF2-40B4-BE49-F238E27FC236}">
                <a16:creationId xmlns:a16="http://schemas.microsoft.com/office/drawing/2014/main" id="{849098C6-ED32-6FC8-7315-08AB4D4E9805}"/>
              </a:ext>
            </a:extLst>
          </p:cNvPr>
          <p:cNvSpPr txBox="1"/>
          <p:nvPr/>
        </p:nvSpPr>
        <p:spPr>
          <a:xfrm>
            <a:off x="4411117" y="2101692"/>
            <a:ext cx="3369767" cy="830997"/>
          </a:xfrm>
          <a:prstGeom prst="rect">
            <a:avLst/>
          </a:prstGeom>
          <a:noFill/>
        </p:spPr>
        <p:txBody>
          <a:bodyPr wrap="square" rtlCol="0">
            <a:spAutoFit/>
          </a:bodyPr>
          <a:lstStyle/>
          <a:p>
            <a:pPr algn="ctr"/>
            <a:r>
              <a:rPr lang="en-US" sz="2400"/>
              <a:t>Selecting a place to eat, stay, or do business with</a:t>
            </a:r>
          </a:p>
        </p:txBody>
      </p:sp>
      <p:pic>
        <p:nvPicPr>
          <p:cNvPr id="9" name="Picture 8" descr="3D five star rating symbol">
            <a:extLst>
              <a:ext uri="{FF2B5EF4-FFF2-40B4-BE49-F238E27FC236}">
                <a16:creationId xmlns:a16="http://schemas.microsoft.com/office/drawing/2014/main" id="{D908DA9C-2611-85D8-5797-2AF23106AD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51503" y="2932689"/>
            <a:ext cx="3288994" cy="2191785"/>
          </a:xfrm>
          <a:prstGeom prst="rect">
            <a:avLst/>
          </a:prstGeom>
          <a:ln>
            <a:solidFill>
              <a:schemeClr val="accent1"/>
            </a:solidFill>
          </a:ln>
        </p:spPr>
      </p:pic>
      <p:sp>
        <p:nvSpPr>
          <p:cNvPr id="16" name="TextBox 15">
            <a:extLst>
              <a:ext uri="{FF2B5EF4-FFF2-40B4-BE49-F238E27FC236}">
                <a16:creationId xmlns:a16="http://schemas.microsoft.com/office/drawing/2014/main" id="{3A3BABA7-951E-4E02-DD8A-F00253EA94A6}"/>
              </a:ext>
            </a:extLst>
          </p:cNvPr>
          <p:cNvSpPr txBox="1"/>
          <p:nvPr/>
        </p:nvSpPr>
        <p:spPr>
          <a:xfrm>
            <a:off x="8531571" y="1755045"/>
            <a:ext cx="2710866" cy="830997"/>
          </a:xfrm>
          <a:prstGeom prst="rect">
            <a:avLst/>
          </a:prstGeom>
          <a:noFill/>
        </p:spPr>
        <p:txBody>
          <a:bodyPr wrap="square" rtlCol="0">
            <a:spAutoFit/>
          </a:bodyPr>
          <a:lstStyle/>
          <a:p>
            <a:pPr algn="ctr"/>
            <a:r>
              <a:rPr lang="en-US" sz="2400"/>
              <a:t>Selecting an outfit for the day</a:t>
            </a:r>
          </a:p>
        </p:txBody>
      </p:sp>
      <p:pic>
        <p:nvPicPr>
          <p:cNvPr id="15" name="Picture 14" descr="A hand holding a phone looking at the weather">
            <a:extLst>
              <a:ext uri="{FF2B5EF4-FFF2-40B4-BE49-F238E27FC236}">
                <a16:creationId xmlns:a16="http://schemas.microsoft.com/office/drawing/2014/main" id="{CAEC9069-A1A7-18AF-B173-5B64E3FD1BB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58972" y="2557869"/>
            <a:ext cx="3056064" cy="2903330"/>
          </a:xfrm>
          <a:prstGeom prst="rect">
            <a:avLst/>
          </a:prstGeom>
          <a:ln>
            <a:solidFill>
              <a:schemeClr val="accent1"/>
            </a:solidFill>
          </a:ln>
        </p:spPr>
      </p:pic>
      <p:sp>
        <p:nvSpPr>
          <p:cNvPr id="5" name="Slide Number Placeholder 4">
            <a:extLst>
              <a:ext uri="{FF2B5EF4-FFF2-40B4-BE49-F238E27FC236}">
                <a16:creationId xmlns:a16="http://schemas.microsoft.com/office/drawing/2014/main" id="{2179F6CA-E26F-A3BD-687E-417FE679248A}"/>
              </a:ext>
            </a:extLst>
          </p:cNvPr>
          <p:cNvSpPr>
            <a:spLocks noGrp="1"/>
          </p:cNvSpPr>
          <p:nvPr>
            <p:ph type="sldNum" sz="quarter" idx="14"/>
          </p:nvPr>
        </p:nvSpPr>
        <p:spPr/>
        <p:txBody>
          <a:bodyPr/>
          <a:lstStyle/>
          <a:p>
            <a:fld id="{99A20822-4A49-4D36-86E3-300BA48D3F00}" type="slidenum">
              <a:rPr lang="en-US" smtClean="0"/>
              <a:pPr/>
              <a:t>41</a:t>
            </a:fld>
            <a:endParaRPr lang="en-US"/>
          </a:p>
        </p:txBody>
      </p:sp>
    </p:spTree>
    <p:extLst>
      <p:ext uri="{BB962C8B-B14F-4D97-AF65-F5344CB8AC3E}">
        <p14:creationId xmlns:p14="http://schemas.microsoft.com/office/powerpoint/2010/main" val="2505095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DBI Process (3)</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Team or appropriate support mechanism</a:t>
            </a:r>
          </a:p>
          <a:p>
            <a:r>
              <a:rPr lang="en-US"/>
              <a:t>Regular meetings</a:t>
            </a:r>
          </a:p>
          <a:p>
            <a:r>
              <a:rPr lang="en-US"/>
              <a:t>Data review</a:t>
            </a:r>
          </a:p>
          <a:p>
            <a:r>
              <a:rPr lang="en-US" b="1"/>
              <a:t>Documentation</a:t>
            </a:r>
          </a:p>
        </p:txBody>
      </p:sp>
      <p:pic>
        <p:nvPicPr>
          <p:cNvPr id="7" name="Picture 6" descr="A person typing on a computer">
            <a:extLst>
              <a:ext uri="{FF2B5EF4-FFF2-40B4-BE49-F238E27FC236}">
                <a16:creationId xmlns:a16="http://schemas.microsoft.com/office/drawing/2014/main" id="{3152AC2E-2465-7D20-0F49-8CEAC79426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1206" y="1371600"/>
            <a:ext cx="5350546" cy="3560029"/>
          </a:xfrm>
          <a:prstGeom prst="rect">
            <a:avLst/>
          </a:prstGeom>
        </p:spPr>
      </p:pic>
      <p:sp>
        <p:nvSpPr>
          <p:cNvPr id="4" name="Text Placeholder 3">
            <a:extLst>
              <a:ext uri="{FF2B5EF4-FFF2-40B4-BE49-F238E27FC236}">
                <a16:creationId xmlns:a16="http://schemas.microsoft.com/office/drawing/2014/main" id="{55F88C72-31A0-8EF5-352A-23B82278350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42</a:t>
            </a:fld>
            <a:endParaRPr lang="en-US"/>
          </a:p>
        </p:txBody>
      </p:sp>
    </p:spTree>
    <p:extLst>
      <p:ext uri="{BB962C8B-B14F-4D97-AF65-F5344CB8AC3E}">
        <p14:creationId xmlns:p14="http://schemas.microsoft.com/office/powerpoint/2010/main" val="1856891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DBI Process (4)</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Team or appropriate support mechanism</a:t>
            </a:r>
          </a:p>
          <a:p>
            <a:r>
              <a:rPr lang="en-US"/>
              <a:t>Regular meetings</a:t>
            </a:r>
          </a:p>
          <a:p>
            <a:r>
              <a:rPr lang="en-US"/>
              <a:t>Data review</a:t>
            </a:r>
          </a:p>
          <a:p>
            <a:r>
              <a:rPr lang="en-US"/>
              <a:t>Documentation</a:t>
            </a:r>
          </a:p>
          <a:p>
            <a:r>
              <a:rPr lang="en-US" b="1"/>
              <a:t>Decision rules</a:t>
            </a:r>
          </a:p>
        </p:txBody>
      </p:sp>
      <p:pic>
        <p:nvPicPr>
          <p:cNvPr id="25" name="Picture 24" descr="A pair of shoes standing in a direction">
            <a:extLst>
              <a:ext uri="{FF2B5EF4-FFF2-40B4-BE49-F238E27FC236}">
                <a16:creationId xmlns:a16="http://schemas.microsoft.com/office/drawing/2014/main" id="{40618263-E3BA-199F-CF3C-018CC5D30E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95101" y="1371600"/>
            <a:ext cx="5336651" cy="3560030"/>
          </a:xfrm>
          <a:prstGeom prst="rect">
            <a:avLst/>
          </a:prstGeom>
        </p:spPr>
      </p:pic>
      <p:sp>
        <p:nvSpPr>
          <p:cNvPr id="4" name="Text Placeholder 3">
            <a:extLst>
              <a:ext uri="{FF2B5EF4-FFF2-40B4-BE49-F238E27FC236}">
                <a16:creationId xmlns:a16="http://schemas.microsoft.com/office/drawing/2014/main" id="{55F88C72-31A0-8EF5-352A-23B82278350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43</a:t>
            </a:fld>
            <a:endParaRPr lang="en-US"/>
          </a:p>
        </p:txBody>
      </p:sp>
    </p:spTree>
    <p:extLst>
      <p:ext uri="{BB962C8B-B14F-4D97-AF65-F5344CB8AC3E}">
        <p14:creationId xmlns:p14="http://schemas.microsoft.com/office/powerpoint/2010/main" val="3551700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2198-CD7F-1F48-2F01-8A634AA8A622}"/>
              </a:ext>
            </a:extLst>
          </p:cNvPr>
          <p:cNvSpPr>
            <a:spLocks noGrp="1"/>
          </p:cNvSpPr>
          <p:nvPr>
            <p:ph type="title"/>
          </p:nvPr>
        </p:nvSpPr>
        <p:spPr/>
        <p:txBody>
          <a:bodyPr/>
          <a:lstStyle/>
          <a:p>
            <a:r>
              <a:rPr lang="en-US"/>
              <a:t>Why Use Data and Decision Rules?</a:t>
            </a:r>
          </a:p>
        </p:txBody>
      </p:sp>
      <p:sp>
        <p:nvSpPr>
          <p:cNvPr id="3" name="Content Placeholder 2">
            <a:extLst>
              <a:ext uri="{FF2B5EF4-FFF2-40B4-BE49-F238E27FC236}">
                <a16:creationId xmlns:a16="http://schemas.microsoft.com/office/drawing/2014/main" id="{C44A7D97-BAC0-A9CA-1AD7-4B1E0F245875}"/>
              </a:ext>
            </a:extLst>
          </p:cNvPr>
          <p:cNvSpPr>
            <a:spLocks noGrp="1"/>
          </p:cNvSpPr>
          <p:nvPr>
            <p:ph sz="quarter" idx="15"/>
          </p:nvPr>
        </p:nvSpPr>
        <p:spPr/>
        <p:txBody>
          <a:bodyPr vert="horz" lIns="0" tIns="0" rIns="0" bIns="0" rtlCol="0" anchor="t">
            <a:normAutofit/>
          </a:bodyPr>
          <a:lstStyle/>
          <a:p>
            <a:r>
              <a:rPr lang="en-US" sz="2400"/>
              <a:t>Using data, along with decision rules, can help to mitigate </a:t>
            </a:r>
            <a:r>
              <a:rPr lang="en-US" sz="2400" b="1" i="1"/>
              <a:t>bias</a:t>
            </a:r>
            <a:r>
              <a:rPr lang="en-US" sz="2400"/>
              <a:t> in decision making. </a:t>
            </a:r>
          </a:p>
        </p:txBody>
      </p:sp>
      <p:sp>
        <p:nvSpPr>
          <p:cNvPr id="21" name="Rectangle 20">
            <a:extLst>
              <a:ext uri="{FF2B5EF4-FFF2-40B4-BE49-F238E27FC236}">
                <a16:creationId xmlns:a16="http://schemas.microsoft.com/office/drawing/2014/main" id="{25AF655C-0F3F-6CBC-F66F-DCDA1764DDC6}"/>
              </a:ext>
            </a:extLst>
          </p:cNvPr>
          <p:cNvSpPr/>
          <p:nvPr/>
        </p:nvSpPr>
        <p:spPr>
          <a:xfrm>
            <a:off x="603007" y="2499304"/>
            <a:ext cx="2565505" cy="492443"/>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a:solidFill>
                  <a:schemeClr val="tx1"/>
                </a:solidFill>
              </a:rPr>
              <a:t>Confirmation Bias</a:t>
            </a:r>
          </a:p>
        </p:txBody>
      </p:sp>
      <p:sp>
        <p:nvSpPr>
          <p:cNvPr id="9" name="TextBox 8">
            <a:extLst>
              <a:ext uri="{FF2B5EF4-FFF2-40B4-BE49-F238E27FC236}">
                <a16:creationId xmlns:a16="http://schemas.microsoft.com/office/drawing/2014/main" id="{87FDF94E-4EBB-1B43-3E51-A7CC3C59B79C}"/>
              </a:ext>
            </a:extLst>
          </p:cNvPr>
          <p:cNvSpPr txBox="1"/>
          <p:nvPr/>
        </p:nvSpPr>
        <p:spPr>
          <a:xfrm>
            <a:off x="3704355" y="2422360"/>
            <a:ext cx="4115786" cy="646331"/>
          </a:xfrm>
          <a:prstGeom prst="rect">
            <a:avLst/>
          </a:prstGeom>
          <a:noFill/>
        </p:spPr>
        <p:txBody>
          <a:bodyPr wrap="square" lIns="91440" rIns="91440">
            <a:spAutoFit/>
          </a:bodyPr>
          <a:lstStyle/>
          <a:p>
            <a:r>
              <a:rPr lang="en-US"/>
              <a:t>Making decisions that only confirm your pre-existing beliefs and attitudes.</a:t>
            </a:r>
          </a:p>
        </p:txBody>
      </p:sp>
      <p:sp>
        <p:nvSpPr>
          <p:cNvPr id="17" name="TextBox 16">
            <a:extLst>
              <a:ext uri="{FF2B5EF4-FFF2-40B4-BE49-F238E27FC236}">
                <a16:creationId xmlns:a16="http://schemas.microsoft.com/office/drawing/2014/main" id="{9A74CC99-B3F3-9733-4496-B8F6E5C9F0F6}"/>
              </a:ext>
            </a:extLst>
          </p:cNvPr>
          <p:cNvSpPr txBox="1"/>
          <p:nvPr/>
        </p:nvSpPr>
        <p:spPr>
          <a:xfrm>
            <a:off x="8522272" y="2145361"/>
            <a:ext cx="3470864" cy="1200329"/>
          </a:xfrm>
          <a:prstGeom prst="rect">
            <a:avLst/>
          </a:prstGeom>
          <a:noFill/>
        </p:spPr>
        <p:txBody>
          <a:bodyPr wrap="square" lIns="91440" rIns="91440">
            <a:spAutoFit/>
          </a:bodyPr>
          <a:lstStyle/>
          <a:p>
            <a:r>
              <a:rPr lang="en-US" i="1"/>
              <a:t>Favoring instructional practices that align with your educational philosophy and avoiding practices that do not.</a:t>
            </a:r>
          </a:p>
        </p:txBody>
      </p:sp>
      <p:sp>
        <p:nvSpPr>
          <p:cNvPr id="22" name="Rectangle 21">
            <a:extLst>
              <a:ext uri="{FF2B5EF4-FFF2-40B4-BE49-F238E27FC236}">
                <a16:creationId xmlns:a16="http://schemas.microsoft.com/office/drawing/2014/main" id="{8AAA5C1F-1276-06D2-86B8-D0BEB3A58E12}"/>
              </a:ext>
            </a:extLst>
          </p:cNvPr>
          <p:cNvSpPr/>
          <p:nvPr/>
        </p:nvSpPr>
        <p:spPr>
          <a:xfrm>
            <a:off x="603007" y="3758360"/>
            <a:ext cx="2565505" cy="749976"/>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a:solidFill>
                  <a:schemeClr val="tx1"/>
                </a:solidFill>
              </a:rPr>
              <a:t>Fundamental Attribution Error</a:t>
            </a:r>
          </a:p>
        </p:txBody>
      </p:sp>
      <p:sp>
        <p:nvSpPr>
          <p:cNvPr id="11" name="TextBox 10">
            <a:extLst>
              <a:ext uri="{FF2B5EF4-FFF2-40B4-BE49-F238E27FC236}">
                <a16:creationId xmlns:a16="http://schemas.microsoft.com/office/drawing/2014/main" id="{1DE21D8E-1BE9-92B9-A896-B3D9FE0AE03F}"/>
              </a:ext>
            </a:extLst>
          </p:cNvPr>
          <p:cNvSpPr txBox="1"/>
          <p:nvPr/>
        </p:nvSpPr>
        <p:spPr>
          <a:xfrm>
            <a:off x="3704354" y="3671683"/>
            <a:ext cx="4205131" cy="923330"/>
          </a:xfrm>
          <a:prstGeom prst="rect">
            <a:avLst/>
          </a:prstGeom>
          <a:noFill/>
        </p:spPr>
        <p:txBody>
          <a:bodyPr wrap="square">
            <a:spAutoFit/>
          </a:bodyPr>
          <a:lstStyle/>
          <a:p>
            <a:r>
              <a:rPr lang="en-US"/>
              <a:t>Mistakenly attributing another’s actions to their inherent traits instead of the context and situation.</a:t>
            </a:r>
          </a:p>
        </p:txBody>
      </p:sp>
      <p:sp>
        <p:nvSpPr>
          <p:cNvPr id="18" name="TextBox 17">
            <a:extLst>
              <a:ext uri="{FF2B5EF4-FFF2-40B4-BE49-F238E27FC236}">
                <a16:creationId xmlns:a16="http://schemas.microsoft.com/office/drawing/2014/main" id="{FB431A7A-622D-970C-A9F8-A8C0290BC165}"/>
              </a:ext>
            </a:extLst>
          </p:cNvPr>
          <p:cNvSpPr txBox="1"/>
          <p:nvPr/>
        </p:nvSpPr>
        <p:spPr>
          <a:xfrm>
            <a:off x="8522273" y="3533184"/>
            <a:ext cx="3355160" cy="1200329"/>
          </a:xfrm>
          <a:prstGeom prst="rect">
            <a:avLst/>
          </a:prstGeom>
          <a:noFill/>
        </p:spPr>
        <p:txBody>
          <a:bodyPr wrap="square">
            <a:spAutoFit/>
          </a:bodyPr>
          <a:lstStyle/>
          <a:p>
            <a:r>
              <a:rPr lang="en-US" i="1"/>
              <a:t>Believing a student is having academic difficulty due to internal factors, instead of a lack of sufficient instruction.</a:t>
            </a:r>
          </a:p>
        </p:txBody>
      </p:sp>
      <p:sp>
        <p:nvSpPr>
          <p:cNvPr id="23" name="Rectangle 22">
            <a:extLst>
              <a:ext uri="{FF2B5EF4-FFF2-40B4-BE49-F238E27FC236}">
                <a16:creationId xmlns:a16="http://schemas.microsoft.com/office/drawing/2014/main" id="{3AD21905-BDB9-F395-05C6-AEA3D4A16730}"/>
              </a:ext>
            </a:extLst>
          </p:cNvPr>
          <p:cNvSpPr/>
          <p:nvPr/>
        </p:nvSpPr>
        <p:spPr>
          <a:xfrm>
            <a:off x="603007" y="5329427"/>
            <a:ext cx="2565505" cy="492443"/>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a:solidFill>
                  <a:schemeClr val="tx1"/>
                </a:solidFill>
              </a:rPr>
              <a:t>Implicit Bias</a:t>
            </a:r>
          </a:p>
        </p:txBody>
      </p:sp>
      <p:sp>
        <p:nvSpPr>
          <p:cNvPr id="16" name="TextBox 15">
            <a:extLst>
              <a:ext uri="{FF2B5EF4-FFF2-40B4-BE49-F238E27FC236}">
                <a16:creationId xmlns:a16="http://schemas.microsoft.com/office/drawing/2014/main" id="{52458B8A-9081-CFA8-4D47-40984708D096}"/>
              </a:ext>
            </a:extLst>
          </p:cNvPr>
          <p:cNvSpPr txBox="1"/>
          <p:nvPr/>
        </p:nvSpPr>
        <p:spPr>
          <a:xfrm>
            <a:off x="3704354" y="4975484"/>
            <a:ext cx="4256215" cy="1200329"/>
          </a:xfrm>
          <a:prstGeom prst="rect">
            <a:avLst/>
          </a:prstGeom>
          <a:noFill/>
        </p:spPr>
        <p:txBody>
          <a:bodyPr wrap="square" lIns="91440" tIns="45720" rIns="91440" bIns="45720" anchor="t">
            <a:spAutoFit/>
          </a:bodyPr>
          <a:lstStyle/>
          <a:p>
            <a:r>
              <a:rPr lang="en-US"/>
              <a:t>Unconscious attitudes, judgments, and stereotypes toward different groups of people that aren’t reflective of individuals within those groups.</a:t>
            </a:r>
          </a:p>
        </p:txBody>
      </p:sp>
      <p:sp>
        <p:nvSpPr>
          <p:cNvPr id="20" name="TextBox 19">
            <a:extLst>
              <a:ext uri="{FF2B5EF4-FFF2-40B4-BE49-F238E27FC236}">
                <a16:creationId xmlns:a16="http://schemas.microsoft.com/office/drawing/2014/main" id="{100B7D9D-221B-F25A-881A-73C303FBE3B1}"/>
              </a:ext>
            </a:extLst>
          </p:cNvPr>
          <p:cNvSpPr txBox="1"/>
          <p:nvPr/>
        </p:nvSpPr>
        <p:spPr>
          <a:xfrm>
            <a:off x="8522272" y="5113983"/>
            <a:ext cx="3470864" cy="923330"/>
          </a:xfrm>
          <a:prstGeom prst="rect">
            <a:avLst/>
          </a:prstGeom>
          <a:noFill/>
        </p:spPr>
        <p:txBody>
          <a:bodyPr wrap="square">
            <a:spAutoFit/>
          </a:bodyPr>
          <a:lstStyle/>
          <a:p>
            <a:r>
              <a:rPr lang="en-US" i="1"/>
              <a:t>Setting different expectations for students based on their race, ethnicity, gender, etc.</a:t>
            </a:r>
          </a:p>
        </p:txBody>
      </p:sp>
      <p:cxnSp>
        <p:nvCxnSpPr>
          <p:cNvPr id="7" name="Straight Arrow Connector 6">
            <a:extLst>
              <a:ext uri="{FF2B5EF4-FFF2-40B4-BE49-F238E27FC236}">
                <a16:creationId xmlns:a16="http://schemas.microsoft.com/office/drawing/2014/main" id="{23DF4D6A-5EF6-03DB-F348-86E0A3CFD35D}"/>
              </a:ext>
              <a:ext uri="{C183D7F6-B498-43B3-948B-1728B52AA6E4}">
                <adec:decorative xmlns:adec="http://schemas.microsoft.com/office/drawing/2017/decorative" val="1"/>
              </a:ext>
            </a:extLst>
          </p:cNvPr>
          <p:cNvCxnSpPr>
            <a:cxnSpLocks/>
          </p:cNvCxnSpPr>
          <p:nvPr/>
        </p:nvCxnSpPr>
        <p:spPr>
          <a:xfrm>
            <a:off x="3168512" y="2745525"/>
            <a:ext cx="535843"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4EE87ED-444B-5ED4-4FF2-139B3D737A48}"/>
              </a:ext>
              <a:ext uri="{C183D7F6-B498-43B3-948B-1728B52AA6E4}">
                <adec:decorative xmlns:adec="http://schemas.microsoft.com/office/drawing/2017/decorative" val="1"/>
              </a:ext>
            </a:extLst>
          </p:cNvPr>
          <p:cNvCxnSpPr>
            <a:cxnSpLocks/>
          </p:cNvCxnSpPr>
          <p:nvPr/>
        </p:nvCxnSpPr>
        <p:spPr>
          <a:xfrm>
            <a:off x="7600013" y="2745525"/>
            <a:ext cx="8229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DF983B-EBE9-DE69-418E-3151DE4ED7A4}"/>
              </a:ext>
              <a:ext uri="{C183D7F6-B498-43B3-948B-1728B52AA6E4}">
                <adec:decorative xmlns:adec="http://schemas.microsoft.com/office/drawing/2017/decorative" val="1"/>
              </a:ext>
            </a:extLst>
          </p:cNvPr>
          <p:cNvCxnSpPr>
            <a:cxnSpLocks/>
          </p:cNvCxnSpPr>
          <p:nvPr/>
        </p:nvCxnSpPr>
        <p:spPr>
          <a:xfrm>
            <a:off x="3168512" y="4133348"/>
            <a:ext cx="535843"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B214CA-1E99-08AD-857A-33F65194B16E}"/>
              </a:ext>
              <a:ext uri="{C183D7F6-B498-43B3-948B-1728B52AA6E4}">
                <adec:decorative xmlns:adec="http://schemas.microsoft.com/office/drawing/2017/decorative" val="1"/>
              </a:ext>
            </a:extLst>
          </p:cNvPr>
          <p:cNvCxnSpPr>
            <a:cxnSpLocks/>
          </p:cNvCxnSpPr>
          <p:nvPr/>
        </p:nvCxnSpPr>
        <p:spPr>
          <a:xfrm>
            <a:off x="7820141" y="4132496"/>
            <a:ext cx="597628" cy="17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F7CA5A-2179-9FED-9641-ABF828BC36CF}"/>
              </a:ext>
              <a:ext uri="{C183D7F6-B498-43B3-948B-1728B52AA6E4}">
                <adec:decorative xmlns:adec="http://schemas.microsoft.com/office/drawing/2017/decorative" val="1"/>
              </a:ext>
            </a:extLst>
          </p:cNvPr>
          <p:cNvCxnSpPr>
            <a:cxnSpLocks/>
          </p:cNvCxnSpPr>
          <p:nvPr/>
        </p:nvCxnSpPr>
        <p:spPr>
          <a:xfrm>
            <a:off x="3168512" y="5575648"/>
            <a:ext cx="535843"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1B4827-E68A-D824-4D98-DA837FEB441A}"/>
              </a:ext>
              <a:ext uri="{C183D7F6-B498-43B3-948B-1728B52AA6E4}">
                <adec:decorative xmlns:adec="http://schemas.microsoft.com/office/drawing/2017/decorative" val="1"/>
              </a:ext>
            </a:extLst>
          </p:cNvPr>
          <p:cNvCxnSpPr>
            <a:cxnSpLocks/>
          </p:cNvCxnSpPr>
          <p:nvPr/>
        </p:nvCxnSpPr>
        <p:spPr>
          <a:xfrm>
            <a:off x="7704944" y="5575648"/>
            <a:ext cx="79146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8E28A86-1007-4892-6FF7-9AF36B44AA6C}"/>
              </a:ext>
              <a:ext uri="{C183D7F6-B498-43B3-948B-1728B52AA6E4}">
                <adec:decorative xmlns:adec="http://schemas.microsoft.com/office/drawing/2017/decorative" val="1"/>
              </a:ext>
            </a:extLst>
          </p:cNvPr>
          <p:cNvSpPr txBox="1"/>
          <p:nvPr/>
        </p:nvSpPr>
        <p:spPr>
          <a:xfrm>
            <a:off x="9667154" y="1853825"/>
            <a:ext cx="1181100" cy="369332"/>
          </a:xfrm>
          <a:prstGeom prst="rect">
            <a:avLst/>
          </a:prstGeom>
          <a:noFill/>
        </p:spPr>
        <p:txBody>
          <a:bodyPr wrap="square" lIns="91440" tIns="45720" rIns="91440" bIns="45720" anchor="t">
            <a:spAutoFit/>
          </a:bodyPr>
          <a:lstStyle/>
          <a:p>
            <a:r>
              <a:rPr lang="en-US" b="1" i="1"/>
              <a:t>Example</a:t>
            </a:r>
            <a:endParaRPr lang="en-US" i="1"/>
          </a:p>
        </p:txBody>
      </p:sp>
      <p:sp>
        <p:nvSpPr>
          <p:cNvPr id="5" name="Slide Number Placeholder 4">
            <a:extLst>
              <a:ext uri="{FF2B5EF4-FFF2-40B4-BE49-F238E27FC236}">
                <a16:creationId xmlns:a16="http://schemas.microsoft.com/office/drawing/2014/main" id="{D46C704C-BEDF-66BC-14B0-71F373E11196}"/>
              </a:ext>
            </a:extLst>
          </p:cNvPr>
          <p:cNvSpPr>
            <a:spLocks noGrp="1"/>
          </p:cNvSpPr>
          <p:nvPr>
            <p:ph type="sldNum" sz="quarter" idx="14"/>
          </p:nvPr>
        </p:nvSpPr>
        <p:spPr/>
        <p:txBody>
          <a:bodyPr/>
          <a:lstStyle/>
          <a:p>
            <a:fld id="{99A20822-4A49-4D36-86E3-300BA48D3F00}" type="slidenum">
              <a:rPr lang="en-US" smtClean="0"/>
              <a:pPr/>
              <a:t>44</a:t>
            </a:fld>
            <a:endParaRPr lang="en-US"/>
          </a:p>
        </p:txBody>
      </p:sp>
    </p:spTree>
    <p:extLst>
      <p:ext uri="{BB962C8B-B14F-4D97-AF65-F5344CB8AC3E}">
        <p14:creationId xmlns:p14="http://schemas.microsoft.com/office/powerpoint/2010/main" val="1462609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0633-7BB4-8040-AC30-E65A2DA9ECD1}"/>
              </a:ext>
            </a:extLst>
          </p:cNvPr>
          <p:cNvSpPr>
            <a:spLocks noGrp="1"/>
          </p:cNvSpPr>
          <p:nvPr>
            <p:ph type="title"/>
          </p:nvPr>
        </p:nvSpPr>
        <p:spPr>
          <a:xfrm>
            <a:off x="457200" y="0"/>
            <a:ext cx="11274552" cy="1280160"/>
          </a:xfrm>
        </p:spPr>
        <p:txBody>
          <a:bodyPr anchor="ctr">
            <a:normAutofit/>
          </a:bodyPr>
          <a:lstStyle/>
          <a:p>
            <a:r>
              <a:rPr lang="en-US"/>
              <a:t>Data and Decision Rules</a:t>
            </a:r>
          </a:p>
        </p:txBody>
      </p:sp>
      <p:sp>
        <p:nvSpPr>
          <p:cNvPr id="3" name="Content Placeholder 2">
            <a:extLst>
              <a:ext uri="{FF2B5EF4-FFF2-40B4-BE49-F238E27FC236}">
                <a16:creationId xmlns:a16="http://schemas.microsoft.com/office/drawing/2014/main" id="{AFE77BD8-274F-A206-4A6C-C0913FA4523D}"/>
              </a:ext>
            </a:extLst>
          </p:cNvPr>
          <p:cNvSpPr>
            <a:spLocks noGrp="1"/>
          </p:cNvSpPr>
          <p:nvPr>
            <p:ph sz="half" idx="1"/>
          </p:nvPr>
        </p:nvSpPr>
        <p:spPr>
          <a:xfrm>
            <a:off x="457201" y="1371600"/>
            <a:ext cx="5111702" cy="4343400"/>
          </a:xfrm>
        </p:spPr>
        <p:txBody>
          <a:bodyPr>
            <a:normAutofit/>
          </a:bodyPr>
          <a:lstStyle/>
          <a:p>
            <a:r>
              <a:rPr lang="en-US"/>
              <a:t>Help us become more deliberate in our decision making.</a:t>
            </a:r>
          </a:p>
          <a:p>
            <a:r>
              <a:rPr lang="en-US"/>
              <a:t>Provide an “if-then” guide to help decision making.</a:t>
            </a:r>
          </a:p>
          <a:p>
            <a:r>
              <a:rPr lang="en-US"/>
              <a:t>Provide clarity and consistency for staff, students, and families (when documented and clearly communicated).</a:t>
            </a:r>
          </a:p>
        </p:txBody>
      </p:sp>
      <p:pic>
        <p:nvPicPr>
          <p:cNvPr id="13" name="Picture 12" descr="Two white strings one below is tangled while the one above is curved">
            <a:extLst>
              <a:ext uri="{FF2B5EF4-FFF2-40B4-BE49-F238E27FC236}">
                <a16:creationId xmlns:a16="http://schemas.microsoft.com/office/drawing/2014/main" id="{99F0AC4E-7D30-80FF-757F-A61036FCFE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
          <a:stretch/>
        </p:blipFill>
        <p:spPr>
          <a:xfrm>
            <a:off x="6166106" y="1344168"/>
            <a:ext cx="5568696" cy="4343400"/>
          </a:xfrm>
          <a:prstGeom prst="rect">
            <a:avLst/>
          </a:prstGeom>
          <a:noFill/>
        </p:spPr>
      </p:pic>
      <p:sp>
        <p:nvSpPr>
          <p:cNvPr id="15" name="Text Placeholder 4">
            <a:extLst>
              <a:ext uri="{FF2B5EF4-FFF2-40B4-BE49-F238E27FC236}">
                <a16:creationId xmlns:a16="http://schemas.microsoft.com/office/drawing/2014/main" id="{8BFF5191-F176-A8AE-43A7-88BC20B0D38B}"/>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7A9FAAC3-B266-87D4-1CEB-C31E4BB7971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45</a:t>
            </a:fld>
            <a:endParaRPr lang="en-US"/>
          </a:p>
        </p:txBody>
      </p:sp>
    </p:spTree>
    <p:extLst>
      <p:ext uri="{BB962C8B-B14F-4D97-AF65-F5344CB8AC3E}">
        <p14:creationId xmlns:p14="http://schemas.microsoft.com/office/powerpoint/2010/main" val="4005906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3512-97D9-45AA-8E7A-229CE25B121B}"/>
              </a:ext>
            </a:extLst>
          </p:cNvPr>
          <p:cNvSpPr>
            <a:spLocks noGrp="1"/>
          </p:cNvSpPr>
          <p:nvPr>
            <p:ph type="title"/>
          </p:nvPr>
        </p:nvSpPr>
        <p:spPr/>
        <p:txBody>
          <a:bodyPr/>
          <a:lstStyle/>
          <a:p>
            <a:r>
              <a:rPr lang="en-US" dirty="0"/>
              <a:t>DBI Process (5)</a:t>
            </a:r>
          </a:p>
        </p:txBody>
      </p:sp>
      <p:sp>
        <p:nvSpPr>
          <p:cNvPr id="3" name="Content Placeholder 2">
            <a:extLst>
              <a:ext uri="{FF2B5EF4-FFF2-40B4-BE49-F238E27FC236}">
                <a16:creationId xmlns:a16="http://schemas.microsoft.com/office/drawing/2014/main" id="{2D67419E-C83F-FB8E-064D-54BB94ADB09A}"/>
              </a:ext>
            </a:extLst>
          </p:cNvPr>
          <p:cNvSpPr>
            <a:spLocks noGrp="1"/>
          </p:cNvSpPr>
          <p:nvPr>
            <p:ph sz="quarter" idx="15"/>
          </p:nvPr>
        </p:nvSpPr>
        <p:spPr>
          <a:xfrm>
            <a:off x="457200" y="1371600"/>
            <a:ext cx="5638800" cy="4343400"/>
          </a:xfrm>
        </p:spPr>
        <p:txBody>
          <a:bodyPr/>
          <a:lstStyle/>
          <a:p>
            <a:r>
              <a:rPr lang="en-US"/>
              <a:t>Team or appropriate support mechanism</a:t>
            </a:r>
          </a:p>
          <a:p>
            <a:r>
              <a:rPr lang="en-US"/>
              <a:t>Regular meetings</a:t>
            </a:r>
          </a:p>
          <a:p>
            <a:r>
              <a:rPr lang="en-US"/>
              <a:t>Data review</a:t>
            </a:r>
          </a:p>
          <a:p>
            <a:r>
              <a:rPr lang="en-US"/>
              <a:t>Documentation</a:t>
            </a:r>
          </a:p>
          <a:p>
            <a:r>
              <a:rPr lang="en-US"/>
              <a:t>Decision rules</a:t>
            </a:r>
          </a:p>
          <a:p>
            <a:r>
              <a:rPr lang="en-US" b="1"/>
              <a:t>Overall implementation of DBI process</a:t>
            </a:r>
          </a:p>
        </p:txBody>
      </p:sp>
      <p:pic>
        <p:nvPicPr>
          <p:cNvPr id="8" name="Picture 7" descr="A person drawing a diagram on a piece of paper">
            <a:extLst>
              <a:ext uri="{FF2B5EF4-FFF2-40B4-BE49-F238E27FC236}">
                <a16:creationId xmlns:a16="http://schemas.microsoft.com/office/drawing/2014/main" id="{4AC887D3-54A8-F873-B34A-84764B5D18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1206" y="1371600"/>
            <a:ext cx="5350546" cy="3567031"/>
          </a:xfrm>
          <a:prstGeom prst="rect">
            <a:avLst/>
          </a:prstGeom>
        </p:spPr>
      </p:pic>
      <p:sp>
        <p:nvSpPr>
          <p:cNvPr id="4" name="Text Placeholder 3">
            <a:extLst>
              <a:ext uri="{FF2B5EF4-FFF2-40B4-BE49-F238E27FC236}">
                <a16:creationId xmlns:a16="http://schemas.microsoft.com/office/drawing/2014/main" id="{55F88C72-31A0-8EF5-352A-23B82278350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B9FDA13-6F70-6759-F593-75C669E4D331}"/>
              </a:ext>
            </a:extLst>
          </p:cNvPr>
          <p:cNvSpPr>
            <a:spLocks noGrp="1"/>
          </p:cNvSpPr>
          <p:nvPr>
            <p:ph type="sldNum" sz="quarter" idx="14"/>
          </p:nvPr>
        </p:nvSpPr>
        <p:spPr/>
        <p:txBody>
          <a:bodyPr/>
          <a:lstStyle/>
          <a:p>
            <a:fld id="{99A20822-4A49-4D36-86E3-300BA48D3F00}" type="slidenum">
              <a:rPr lang="en-US" smtClean="0"/>
              <a:pPr/>
              <a:t>46</a:t>
            </a:fld>
            <a:endParaRPr lang="en-US"/>
          </a:p>
        </p:txBody>
      </p:sp>
    </p:spTree>
    <p:extLst>
      <p:ext uri="{BB962C8B-B14F-4D97-AF65-F5344CB8AC3E}">
        <p14:creationId xmlns:p14="http://schemas.microsoft.com/office/powerpoint/2010/main" val="331635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E585-EE35-4B0E-1963-1E4785CC6C11}"/>
              </a:ext>
            </a:extLst>
          </p:cNvPr>
          <p:cNvSpPr>
            <a:spLocks noGrp="1"/>
          </p:cNvSpPr>
          <p:nvPr>
            <p:ph type="title"/>
          </p:nvPr>
        </p:nvSpPr>
        <p:spPr/>
        <p:txBody>
          <a:bodyPr>
            <a:normAutofit/>
          </a:bodyPr>
          <a:lstStyle/>
          <a:p>
            <a:r>
              <a:rPr lang="en-US" sz="3600"/>
              <a:t>Activity: Rate Your DBI Process</a:t>
            </a:r>
          </a:p>
        </p:txBody>
      </p:sp>
      <p:sp>
        <p:nvSpPr>
          <p:cNvPr id="11" name="Content Placeholder 10">
            <a:extLst>
              <a:ext uri="{FF2B5EF4-FFF2-40B4-BE49-F238E27FC236}">
                <a16:creationId xmlns:a16="http://schemas.microsoft.com/office/drawing/2014/main" id="{FC6F2A3B-BBE2-C138-1F61-2A861D5ADAFA}"/>
              </a:ext>
            </a:extLst>
          </p:cNvPr>
          <p:cNvSpPr>
            <a:spLocks noGrp="1"/>
          </p:cNvSpPr>
          <p:nvPr>
            <p:ph sz="half" idx="2"/>
          </p:nvPr>
        </p:nvSpPr>
        <p:spPr>
          <a:xfrm>
            <a:off x="457200" y="1280160"/>
            <a:ext cx="5568696" cy="4343400"/>
          </a:xfrm>
        </p:spPr>
        <p:txBody>
          <a:bodyPr>
            <a:normAutofit fontScale="85000" lnSpcReduction="20000"/>
          </a:bodyPr>
          <a:lstStyle/>
          <a:p>
            <a:r>
              <a:rPr lang="en-US" sz="2800"/>
              <a:t>Review the </a:t>
            </a:r>
            <a:r>
              <a:rPr lang="en-US" sz="2800" b="1"/>
              <a:t>DBI Process </a:t>
            </a:r>
            <a:r>
              <a:rPr lang="en-US" sz="2800"/>
              <a:t>section of the DBI Implementation Rubric and highlight the ratings that currently best describe your district:</a:t>
            </a:r>
          </a:p>
          <a:p>
            <a:pPr marL="834390" lvl="1" indent="-514350">
              <a:buFont typeface="+mj-lt"/>
              <a:buAutoNum type="alphaLcParenR"/>
            </a:pPr>
            <a:r>
              <a:rPr lang="en-US"/>
              <a:t>Team or appropriate support mechanism</a:t>
            </a:r>
          </a:p>
          <a:p>
            <a:pPr marL="834390" lvl="1" indent="-514350">
              <a:buFont typeface="+mj-lt"/>
              <a:buAutoNum type="alphaLcParenR"/>
            </a:pPr>
            <a:r>
              <a:rPr lang="en-US"/>
              <a:t>Regular meetings</a:t>
            </a:r>
          </a:p>
          <a:p>
            <a:pPr marL="834390" lvl="1" indent="-514350">
              <a:buFont typeface="+mj-lt"/>
              <a:buAutoNum type="alphaLcParenR"/>
            </a:pPr>
            <a:r>
              <a:rPr lang="en-US"/>
              <a:t>Data review</a:t>
            </a:r>
          </a:p>
          <a:p>
            <a:pPr marL="834390" lvl="1" indent="-514350">
              <a:buFont typeface="+mj-lt"/>
              <a:buAutoNum type="alphaLcParenR"/>
            </a:pPr>
            <a:r>
              <a:rPr lang="en-US"/>
              <a:t>Documentation</a:t>
            </a:r>
          </a:p>
          <a:p>
            <a:pPr marL="834390" lvl="1" indent="-514350">
              <a:buFont typeface="+mj-lt"/>
              <a:buAutoNum type="alphaLcParenR"/>
            </a:pPr>
            <a:r>
              <a:rPr lang="en-US"/>
              <a:t>Decision rules</a:t>
            </a:r>
          </a:p>
          <a:p>
            <a:pPr marL="834390" lvl="1" indent="-514350">
              <a:buFont typeface="+mj-lt"/>
              <a:buAutoNum type="alphaLcParenR"/>
            </a:pPr>
            <a:r>
              <a:rPr lang="en-US"/>
              <a:t>Overall implementation of DBI process</a:t>
            </a:r>
          </a:p>
          <a:p>
            <a:pPr lvl="1"/>
            <a:endParaRPr lang="en-US" sz="2400"/>
          </a:p>
        </p:txBody>
      </p:sp>
      <p:pic>
        <p:nvPicPr>
          <p:cNvPr id="6" name="Content Placeholder 5" descr="Screenshot of the DBI Implementation rubric available on the NCII website">
            <a:extLst>
              <a:ext uri="{FF2B5EF4-FFF2-40B4-BE49-F238E27FC236}">
                <a16:creationId xmlns:a16="http://schemas.microsoft.com/office/drawing/2014/main" id="{89660F3B-1F31-E271-8185-0F91F7333E0C}"/>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6162802" y="1326665"/>
            <a:ext cx="5568950" cy="4204669"/>
          </a:xfrm>
          <a:prstGeom prst="rect">
            <a:avLst/>
          </a:prstGeom>
          <a:ln>
            <a:solidFill>
              <a:schemeClr val="accent1"/>
            </a:solidFill>
          </a:ln>
        </p:spPr>
      </p:pic>
      <p:sp>
        <p:nvSpPr>
          <p:cNvPr id="4" name="Text Placeholder 3">
            <a:extLst>
              <a:ext uri="{FF2B5EF4-FFF2-40B4-BE49-F238E27FC236}">
                <a16:creationId xmlns:a16="http://schemas.microsoft.com/office/drawing/2014/main" id="{8AB52968-69AE-F397-01DE-9BAAD9AB4106}"/>
              </a:ext>
            </a:extLst>
          </p:cNvPr>
          <p:cNvSpPr>
            <a:spLocks noGrp="1"/>
          </p:cNvSpPr>
          <p:nvPr>
            <p:ph type="body" sz="quarter" idx="13"/>
          </p:nvPr>
        </p:nvSpPr>
        <p:spPr/>
        <p:txBody>
          <a:bodyPr/>
          <a:lstStyle/>
          <a:p>
            <a:r>
              <a:rPr lang="en-US"/>
              <a:t>Source: </a:t>
            </a:r>
            <a:r>
              <a:rPr lang="en-US">
                <a:hlinkClick r:id="rId3"/>
              </a:rPr>
              <a:t>DBI Implementation Rubric</a:t>
            </a:r>
            <a:endParaRPr lang="en-US"/>
          </a:p>
        </p:txBody>
      </p:sp>
      <p:sp>
        <p:nvSpPr>
          <p:cNvPr id="5" name="Slide Number Placeholder 4">
            <a:extLst>
              <a:ext uri="{FF2B5EF4-FFF2-40B4-BE49-F238E27FC236}">
                <a16:creationId xmlns:a16="http://schemas.microsoft.com/office/drawing/2014/main" id="{2F9037D7-C918-3426-9523-2F48E27A0953}"/>
              </a:ext>
            </a:extLst>
          </p:cNvPr>
          <p:cNvSpPr>
            <a:spLocks noGrp="1"/>
          </p:cNvSpPr>
          <p:nvPr>
            <p:ph type="sldNum" sz="quarter" idx="12"/>
          </p:nvPr>
        </p:nvSpPr>
        <p:spPr/>
        <p:txBody>
          <a:bodyPr/>
          <a:lstStyle/>
          <a:p>
            <a:fld id="{99A20822-4A49-4D36-86E3-300BA48D3F00}" type="slidenum">
              <a:rPr lang="en-US" smtClean="0"/>
              <a:pPr/>
              <a:t>47</a:t>
            </a:fld>
            <a:endParaRPr lang="en-US"/>
          </a:p>
        </p:txBody>
      </p:sp>
      <p:cxnSp>
        <p:nvCxnSpPr>
          <p:cNvPr id="7" name="Straight Connector 6">
            <a:extLst>
              <a:ext uri="{FF2B5EF4-FFF2-40B4-BE49-F238E27FC236}">
                <a16:creationId xmlns:a16="http://schemas.microsoft.com/office/drawing/2014/main" id="{1B6B27A5-B302-D82B-0AC9-C24E5EA435C6}"/>
              </a:ext>
              <a:ext uri="{C183D7F6-B498-43B3-948B-1728B52AA6E4}">
                <adec:decorative xmlns:adec="http://schemas.microsoft.com/office/drawing/2017/decorative" val="1"/>
              </a:ext>
            </a:extLst>
          </p:cNvPr>
          <p:cNvCxnSpPr/>
          <p:nvPr/>
        </p:nvCxnSpPr>
        <p:spPr>
          <a:xfrm>
            <a:off x="6644640" y="3175508"/>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DC1998-FFD3-4D19-9B3A-73AEAE2477A1}"/>
              </a:ext>
              <a:ext uri="{C183D7F6-B498-43B3-948B-1728B52AA6E4}">
                <adec:decorative xmlns:adec="http://schemas.microsoft.com/office/drawing/2017/decorative" val="1"/>
              </a:ext>
            </a:extLst>
          </p:cNvPr>
          <p:cNvCxnSpPr/>
          <p:nvPr/>
        </p:nvCxnSpPr>
        <p:spPr>
          <a:xfrm>
            <a:off x="6644640" y="3744468"/>
            <a:ext cx="9753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7DDA1C8-7F15-51D9-9FA2-4062FD2DD6DE}"/>
              </a:ext>
              <a:ext uri="{C183D7F6-B498-43B3-948B-1728B52AA6E4}">
                <adec:decorative xmlns:adec="http://schemas.microsoft.com/office/drawing/2017/decorative" val="1"/>
              </a:ext>
            </a:extLst>
          </p:cNvPr>
          <p:cNvCxnSpPr>
            <a:cxnSpLocks/>
          </p:cNvCxnSpPr>
          <p:nvPr/>
        </p:nvCxnSpPr>
        <p:spPr>
          <a:xfrm flipH="1">
            <a:off x="7396480" y="3607308"/>
            <a:ext cx="9652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740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D5075-3124-BCBD-90B2-B828558D5531}"/>
              </a:ext>
            </a:extLst>
          </p:cNvPr>
          <p:cNvSpPr>
            <a:spLocks noGrp="1"/>
          </p:cNvSpPr>
          <p:nvPr>
            <p:ph type="title"/>
          </p:nvPr>
        </p:nvSpPr>
        <p:spPr>
          <a:xfrm>
            <a:off x="457200" y="0"/>
            <a:ext cx="11274552" cy="1280160"/>
          </a:xfrm>
        </p:spPr>
        <p:txBody>
          <a:bodyPr anchor="ctr">
            <a:normAutofit/>
          </a:bodyPr>
          <a:lstStyle/>
          <a:p>
            <a:r>
              <a:rPr lang="en-US"/>
              <a:t>Activity 2</a:t>
            </a:r>
          </a:p>
        </p:txBody>
      </p:sp>
      <p:sp>
        <p:nvSpPr>
          <p:cNvPr id="13" name="Content Placeholder 2">
            <a:extLst>
              <a:ext uri="{FF2B5EF4-FFF2-40B4-BE49-F238E27FC236}">
                <a16:creationId xmlns:a16="http://schemas.microsoft.com/office/drawing/2014/main" id="{306BE052-8C20-D470-7FF0-6FCB6ECBD023}"/>
              </a:ext>
            </a:extLst>
          </p:cNvPr>
          <p:cNvSpPr>
            <a:spLocks noGrp="1"/>
          </p:cNvSpPr>
          <p:nvPr>
            <p:ph sz="half" idx="1"/>
          </p:nvPr>
        </p:nvSpPr>
        <p:spPr>
          <a:xfrm>
            <a:off x="457200" y="1371600"/>
            <a:ext cx="5775578" cy="4343400"/>
          </a:xfrm>
        </p:spPr>
        <p:txBody>
          <a:bodyPr>
            <a:normAutofit/>
          </a:bodyPr>
          <a:lstStyle/>
          <a:p>
            <a:r>
              <a:rPr lang="en-US"/>
              <a:t>Review your ratings for (1) Data and Decision Making, (2) Intervention, and (3) DBI Process.</a:t>
            </a:r>
          </a:p>
          <a:p>
            <a:r>
              <a:rPr lang="en-US"/>
              <a:t>Using the note taking handout, identify:</a:t>
            </a:r>
          </a:p>
          <a:p>
            <a:pPr lvl="1"/>
            <a:r>
              <a:rPr lang="en-US"/>
              <a:t>1–2 areas of strength</a:t>
            </a:r>
          </a:p>
          <a:p>
            <a:pPr lvl="1"/>
            <a:r>
              <a:rPr lang="en-US"/>
              <a:t>1–2 areas for improvement</a:t>
            </a:r>
          </a:p>
          <a:p>
            <a:r>
              <a:rPr lang="en-US"/>
              <a:t>Be prepared to share out.</a:t>
            </a:r>
          </a:p>
        </p:txBody>
      </p:sp>
      <p:pic>
        <p:nvPicPr>
          <p:cNvPr id="8" name="Content Placeholder 7" descr="Silhouettes of people sitting at a table with speech bubbles">
            <a:extLst>
              <a:ext uri="{FF2B5EF4-FFF2-40B4-BE49-F238E27FC236}">
                <a16:creationId xmlns:a16="http://schemas.microsoft.com/office/drawing/2014/main" id="{EF2AD5C4-3F74-11CB-40D4-A43047C457DA}"/>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232778" y="1371600"/>
            <a:ext cx="5429251" cy="4343400"/>
          </a:xfrm>
          <a:noFill/>
        </p:spPr>
      </p:pic>
      <p:pic>
        <p:nvPicPr>
          <p:cNvPr id="3" name="Graphic 2" descr="Clipboard with solid fill">
            <a:extLst>
              <a:ext uri="{FF2B5EF4-FFF2-40B4-BE49-F238E27FC236}">
                <a16:creationId xmlns:a16="http://schemas.microsoft.com/office/drawing/2014/main" id="{3DBA6D0F-D6A8-E517-F5E7-CB8ED7BFE36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27848" y="182562"/>
            <a:ext cx="914400" cy="914400"/>
          </a:xfrm>
          <a:prstGeom prst="rect">
            <a:avLst/>
          </a:prstGeom>
        </p:spPr>
      </p:pic>
      <p:sp>
        <p:nvSpPr>
          <p:cNvPr id="15" name="Text Placeholder 4">
            <a:extLst>
              <a:ext uri="{FF2B5EF4-FFF2-40B4-BE49-F238E27FC236}">
                <a16:creationId xmlns:a16="http://schemas.microsoft.com/office/drawing/2014/main" id="{0A72EAC1-1247-5C74-2643-AC6F4F593D16}"/>
              </a:ext>
            </a:extLst>
          </p:cNvPr>
          <p:cNvSpPr>
            <a:spLocks noGrp="1"/>
          </p:cNvSpPr>
          <p:nvPr>
            <p:ph type="body" sz="quarter" idx="13"/>
          </p:nvPr>
        </p:nvSpPr>
        <p:spPr>
          <a:xfrm>
            <a:off x="457200" y="5751576"/>
            <a:ext cx="11274552" cy="192024"/>
          </a:xfrm>
        </p:spPr>
        <p:txBody>
          <a:bodyPr/>
          <a:lstStyle/>
          <a:p>
            <a:endParaRPr lang="en-US"/>
          </a:p>
        </p:txBody>
      </p:sp>
      <p:sp>
        <p:nvSpPr>
          <p:cNvPr id="6" name="Slide Number Placeholder 5">
            <a:extLst>
              <a:ext uri="{FF2B5EF4-FFF2-40B4-BE49-F238E27FC236}">
                <a16:creationId xmlns:a16="http://schemas.microsoft.com/office/drawing/2014/main" id="{240DF180-8033-8A10-60DD-E58D5ABC70A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BABF4E83-61DB-418F-A99F-17BC9BB58EF6}" type="slidenum">
              <a:rPr lang="en-US" smtClean="0"/>
              <a:pPr>
                <a:spcAft>
                  <a:spcPts val="600"/>
                </a:spcAft>
              </a:pPr>
              <a:t>48</a:t>
            </a:fld>
            <a:endParaRPr lang="en-US"/>
          </a:p>
        </p:txBody>
      </p:sp>
    </p:spTree>
    <p:extLst>
      <p:ext uri="{BB962C8B-B14F-4D97-AF65-F5344CB8AC3E}">
        <p14:creationId xmlns:p14="http://schemas.microsoft.com/office/powerpoint/2010/main" val="3930416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B487-A4B9-9AB6-0220-AB3DC4DB276B}"/>
              </a:ext>
            </a:extLst>
          </p:cNvPr>
          <p:cNvSpPr>
            <a:spLocks noGrp="1"/>
          </p:cNvSpPr>
          <p:nvPr>
            <p:ph type="title"/>
          </p:nvPr>
        </p:nvSpPr>
        <p:spPr/>
        <p:txBody>
          <a:bodyPr/>
          <a:lstStyle/>
          <a:p>
            <a:r>
              <a:rPr lang="en-US" dirty="0"/>
              <a:t>Preview of Day 2</a:t>
            </a:r>
          </a:p>
        </p:txBody>
      </p:sp>
      <p:pic>
        <p:nvPicPr>
          <p:cNvPr id="12" name="Content Placeholder 11">
            <a:extLst>
              <a:ext uri="{FF2B5EF4-FFF2-40B4-BE49-F238E27FC236}">
                <a16:creationId xmlns:a16="http://schemas.microsoft.com/office/drawing/2014/main" id="{3AA55A8F-74DA-0968-20ED-DF71EB7E28C9}"/>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66264" y="4575120"/>
            <a:ext cx="365760" cy="365760"/>
          </a:xfrm>
        </p:spPr>
      </p:pic>
      <p:sp>
        <p:nvSpPr>
          <p:cNvPr id="7" name="Rounded Rectangle 6">
            <a:extLst>
              <a:ext uri="{FF2B5EF4-FFF2-40B4-BE49-F238E27FC236}">
                <a16:creationId xmlns:a16="http://schemas.microsoft.com/office/drawing/2014/main" id="{76DAEB1E-7084-BE6E-06B2-4BD2F50C43B5}"/>
              </a:ext>
            </a:extLst>
          </p:cNvPr>
          <p:cNvSpPr/>
          <p:nvPr/>
        </p:nvSpPr>
        <p:spPr>
          <a:xfrm>
            <a:off x="7314504" y="1524957"/>
            <a:ext cx="2377440" cy="766817"/>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Students</a:t>
            </a:r>
          </a:p>
        </p:txBody>
      </p:sp>
      <p:sp>
        <p:nvSpPr>
          <p:cNvPr id="8" name="Rounded Rectangle 7">
            <a:extLst>
              <a:ext uri="{FF2B5EF4-FFF2-40B4-BE49-F238E27FC236}">
                <a16:creationId xmlns:a16="http://schemas.microsoft.com/office/drawing/2014/main" id="{FCF6CB5D-961E-22E5-D3E2-4A0EF69E48B5}"/>
              </a:ext>
            </a:extLst>
          </p:cNvPr>
          <p:cNvSpPr/>
          <p:nvPr/>
        </p:nvSpPr>
        <p:spPr>
          <a:xfrm>
            <a:off x="6857304" y="2658531"/>
            <a:ext cx="329184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Teachers</a:t>
            </a:r>
          </a:p>
        </p:txBody>
      </p:sp>
      <p:sp>
        <p:nvSpPr>
          <p:cNvPr id="9" name="Rounded Rectangle 8">
            <a:extLst>
              <a:ext uri="{FF2B5EF4-FFF2-40B4-BE49-F238E27FC236}">
                <a16:creationId xmlns:a16="http://schemas.microsoft.com/office/drawing/2014/main" id="{DFA316C6-BF65-DCE4-9496-F29C0DC29317}"/>
              </a:ext>
            </a:extLst>
          </p:cNvPr>
          <p:cNvSpPr/>
          <p:nvPr/>
        </p:nvSpPr>
        <p:spPr>
          <a:xfrm>
            <a:off x="6400104" y="3792105"/>
            <a:ext cx="4206240" cy="766817"/>
          </a:xfrm>
          <a:prstGeom prst="round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School Leadership</a:t>
            </a:r>
          </a:p>
        </p:txBody>
      </p:sp>
      <p:sp>
        <p:nvSpPr>
          <p:cNvPr id="10" name="Rounded Rectangle 9">
            <a:extLst>
              <a:ext uri="{FF2B5EF4-FFF2-40B4-BE49-F238E27FC236}">
                <a16:creationId xmlns:a16="http://schemas.microsoft.com/office/drawing/2014/main" id="{E75AB044-9839-7CC4-D848-F5CDE156F14C}"/>
              </a:ext>
            </a:extLst>
          </p:cNvPr>
          <p:cNvSpPr/>
          <p:nvPr/>
        </p:nvSpPr>
        <p:spPr>
          <a:xfrm>
            <a:off x="5942904" y="4925679"/>
            <a:ext cx="5120640" cy="766817"/>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District Leadership</a:t>
            </a:r>
          </a:p>
        </p:txBody>
      </p:sp>
      <p:pic>
        <p:nvPicPr>
          <p:cNvPr id="14" name="Graphic 13">
            <a:extLst>
              <a:ext uri="{FF2B5EF4-FFF2-40B4-BE49-F238E27FC236}">
                <a16:creationId xmlns:a16="http://schemas.microsoft.com/office/drawing/2014/main" id="{DFE54377-20FC-5444-8D9F-9564CC56965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6674424" y="4560037"/>
            <a:ext cx="365760" cy="365760"/>
          </a:xfrm>
          <a:prstGeom prst="rect">
            <a:avLst/>
          </a:prstGeom>
        </p:spPr>
      </p:pic>
      <p:pic>
        <p:nvPicPr>
          <p:cNvPr id="16" name="Graphic 15">
            <a:extLst>
              <a:ext uri="{FF2B5EF4-FFF2-40B4-BE49-F238E27FC236}">
                <a16:creationId xmlns:a16="http://schemas.microsoft.com/office/drawing/2014/main" id="{48F49649-642F-93F1-0869-6D3B38D1904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a:off x="8320344" y="4575120"/>
            <a:ext cx="365760" cy="365760"/>
          </a:xfrm>
          <a:prstGeom prst="rect">
            <a:avLst/>
          </a:prstGeom>
        </p:spPr>
      </p:pic>
      <p:pic>
        <p:nvPicPr>
          <p:cNvPr id="18" name="Graphic 17">
            <a:extLst>
              <a:ext uri="{FF2B5EF4-FFF2-40B4-BE49-F238E27FC236}">
                <a16:creationId xmlns:a16="http://schemas.microsoft.com/office/drawing/2014/main" id="{D38ABC6D-A6FE-A065-3898-CE431F10E6BD}"/>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7131624" y="3432603"/>
            <a:ext cx="365760" cy="365760"/>
          </a:xfrm>
          <a:prstGeom prst="rect">
            <a:avLst/>
          </a:prstGeom>
        </p:spPr>
      </p:pic>
      <p:pic>
        <p:nvPicPr>
          <p:cNvPr id="19" name="Graphic 18">
            <a:extLst>
              <a:ext uri="{FF2B5EF4-FFF2-40B4-BE49-F238E27FC236}">
                <a16:creationId xmlns:a16="http://schemas.microsoft.com/office/drawing/2014/main" id="{05E91C32-1D2E-B66F-2C8F-B9F536D4A6CC}"/>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8320344" y="3441546"/>
            <a:ext cx="365760" cy="365760"/>
          </a:xfrm>
          <a:prstGeom prst="rect">
            <a:avLst/>
          </a:prstGeom>
        </p:spPr>
      </p:pic>
      <p:pic>
        <p:nvPicPr>
          <p:cNvPr id="20" name="Content Placeholder 11">
            <a:extLst>
              <a:ext uri="{FF2B5EF4-FFF2-40B4-BE49-F238E27FC236}">
                <a16:creationId xmlns:a16="http://schemas.microsoft.com/office/drawing/2014/main" id="{CBB1CA55-5476-8FB3-19D3-7344464CFF36}"/>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509064" y="3434103"/>
            <a:ext cx="365760" cy="365760"/>
          </a:xfrm>
          <a:prstGeom prst="rect">
            <a:avLst/>
          </a:prstGeom>
          <a:ln>
            <a:noFill/>
          </a:ln>
        </p:spPr>
      </p:pic>
      <p:pic>
        <p:nvPicPr>
          <p:cNvPr id="21" name="Graphic 20">
            <a:extLst>
              <a:ext uri="{FF2B5EF4-FFF2-40B4-BE49-F238E27FC236}">
                <a16:creationId xmlns:a16="http://schemas.microsoft.com/office/drawing/2014/main" id="{36394E22-96F9-60E6-B49A-6407197D6FCC}"/>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5400000">
            <a:off x="7497384" y="2300372"/>
            <a:ext cx="365760" cy="365760"/>
          </a:xfrm>
          <a:prstGeom prst="rect">
            <a:avLst/>
          </a:prstGeom>
        </p:spPr>
      </p:pic>
      <p:pic>
        <p:nvPicPr>
          <p:cNvPr id="22" name="Graphic 21">
            <a:extLst>
              <a:ext uri="{FF2B5EF4-FFF2-40B4-BE49-F238E27FC236}">
                <a16:creationId xmlns:a16="http://schemas.microsoft.com/office/drawing/2014/main" id="{FC085CFC-144A-BECE-F855-4B0E76D182D0}"/>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5400000">
            <a:off x="8320344" y="2316176"/>
            <a:ext cx="365760" cy="365760"/>
          </a:xfrm>
          <a:prstGeom prst="rect">
            <a:avLst/>
          </a:prstGeom>
        </p:spPr>
      </p:pic>
      <p:pic>
        <p:nvPicPr>
          <p:cNvPr id="23" name="Content Placeholder 11">
            <a:extLst>
              <a:ext uri="{FF2B5EF4-FFF2-40B4-BE49-F238E27FC236}">
                <a16:creationId xmlns:a16="http://schemas.microsoft.com/office/drawing/2014/main" id="{10F9EC58-4E41-F27E-DA71-45FC279A2B12}"/>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143304" y="2316176"/>
            <a:ext cx="365760" cy="365760"/>
          </a:xfrm>
          <a:prstGeom prst="rect">
            <a:avLst/>
          </a:prstGeom>
          <a:ln>
            <a:noFill/>
          </a:ln>
        </p:spPr>
      </p:pic>
      <p:sp>
        <p:nvSpPr>
          <p:cNvPr id="3" name="TextBox 2">
            <a:extLst>
              <a:ext uri="{FF2B5EF4-FFF2-40B4-BE49-F238E27FC236}">
                <a16:creationId xmlns:a16="http://schemas.microsoft.com/office/drawing/2014/main" id="{9C088C63-C4EC-C22F-0FE1-C11B4AF9783F}"/>
              </a:ext>
            </a:extLst>
          </p:cNvPr>
          <p:cNvSpPr txBox="1"/>
          <p:nvPr/>
        </p:nvSpPr>
        <p:spPr>
          <a:xfrm>
            <a:off x="3192432" y="2618270"/>
            <a:ext cx="2692279" cy="492443"/>
          </a:xfrm>
          <a:prstGeom prst="rect">
            <a:avLst/>
          </a:prstGeom>
          <a:noFill/>
        </p:spPr>
        <p:txBody>
          <a:bodyPr wrap="square" rtlCol="0">
            <a:spAutoFit/>
          </a:bodyPr>
          <a:lstStyle/>
          <a:p>
            <a:pPr algn="ctr"/>
            <a:r>
              <a:rPr lang="en-US" sz="2600"/>
              <a:t>DBI happens here</a:t>
            </a:r>
          </a:p>
        </p:txBody>
      </p:sp>
      <p:sp>
        <p:nvSpPr>
          <p:cNvPr id="6" name="Right Brace 5" descr="Arrow that indicates &quot;DBI happens here&quot; with school leadership, teachers, and students.  ">
            <a:extLst>
              <a:ext uri="{FF2B5EF4-FFF2-40B4-BE49-F238E27FC236}">
                <a16:creationId xmlns:a16="http://schemas.microsoft.com/office/drawing/2014/main" id="{4EBFDC2A-5CF1-4514-EE31-437480E9E511}"/>
              </a:ext>
            </a:extLst>
          </p:cNvPr>
          <p:cNvSpPr/>
          <p:nvPr/>
        </p:nvSpPr>
        <p:spPr>
          <a:xfrm rot="892518" flipH="1">
            <a:off x="5971652" y="1335598"/>
            <a:ext cx="856903" cy="3255603"/>
          </a:xfrm>
          <a:prstGeom prst="rightBrace">
            <a:avLst>
              <a:gd name="adj1" fmla="val 8333"/>
              <a:gd name="adj2" fmla="val 50928"/>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B26D504-C88C-7159-3171-1DA210E5AD23}"/>
              </a:ext>
            </a:extLst>
          </p:cNvPr>
          <p:cNvSpPr txBox="1"/>
          <p:nvPr/>
        </p:nvSpPr>
        <p:spPr>
          <a:xfrm>
            <a:off x="990650" y="4815533"/>
            <a:ext cx="4220734" cy="892552"/>
          </a:xfrm>
          <a:prstGeom prst="rect">
            <a:avLst/>
          </a:prstGeom>
          <a:noFill/>
        </p:spPr>
        <p:txBody>
          <a:bodyPr wrap="square" rtlCol="0">
            <a:spAutoFit/>
          </a:bodyPr>
          <a:lstStyle/>
          <a:p>
            <a:r>
              <a:rPr lang="en-US" sz="2600"/>
              <a:t>Effectiveness of DBI depends on what happens here</a:t>
            </a:r>
          </a:p>
        </p:txBody>
      </p:sp>
      <p:sp>
        <p:nvSpPr>
          <p:cNvPr id="13" name="Right Brace 12" descr="Arrow that indicates &quot;Effectiveness of DBI depends on what happens here&quot; with district leadership.  ">
            <a:extLst>
              <a:ext uri="{FF2B5EF4-FFF2-40B4-BE49-F238E27FC236}">
                <a16:creationId xmlns:a16="http://schemas.microsoft.com/office/drawing/2014/main" id="{A2487E29-13B5-E0FD-8352-8125CFD4BCAF}"/>
              </a:ext>
            </a:extLst>
          </p:cNvPr>
          <p:cNvSpPr/>
          <p:nvPr/>
        </p:nvSpPr>
        <p:spPr>
          <a:xfrm flipH="1">
            <a:off x="5297967" y="4941268"/>
            <a:ext cx="540319" cy="766817"/>
          </a:xfrm>
          <a:prstGeom prst="rightBrace">
            <a:avLst>
              <a:gd name="adj1" fmla="val 8333"/>
              <a:gd name="adj2" fmla="val 50928"/>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5FCB565-7973-CC5D-CA6F-2571956134AC}"/>
              </a:ext>
            </a:extLst>
          </p:cNvPr>
          <p:cNvSpPr>
            <a:spLocks noGrp="1"/>
          </p:cNvSpPr>
          <p:nvPr>
            <p:ph type="sldNum" sz="quarter" idx="14"/>
          </p:nvPr>
        </p:nvSpPr>
        <p:spPr/>
        <p:txBody>
          <a:bodyPr/>
          <a:lstStyle/>
          <a:p>
            <a:fld id="{99A20822-4A49-4D36-86E3-300BA48D3F00}" type="slidenum">
              <a:rPr lang="en-US" smtClean="0"/>
              <a:pPr/>
              <a:t>49</a:t>
            </a:fld>
            <a:endParaRPr lang="en-US"/>
          </a:p>
        </p:txBody>
      </p:sp>
    </p:spTree>
    <p:extLst>
      <p:ext uri="{BB962C8B-B14F-4D97-AF65-F5344CB8AC3E}">
        <p14:creationId xmlns:p14="http://schemas.microsoft.com/office/powerpoint/2010/main" val="329670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9D2CBD3-AF16-1A85-9FAF-9A08EA0D48F5}"/>
              </a:ext>
            </a:extLst>
          </p:cNvPr>
          <p:cNvSpPr>
            <a:spLocks noGrp="1"/>
          </p:cNvSpPr>
          <p:nvPr>
            <p:ph type="title"/>
          </p:nvPr>
        </p:nvSpPr>
        <p:spPr/>
        <p:txBody>
          <a:bodyPr/>
          <a:lstStyle/>
          <a:p>
            <a:r>
              <a:rPr lang="en-US"/>
              <a:t>What to Expect</a:t>
            </a:r>
          </a:p>
        </p:txBody>
      </p:sp>
      <p:grpSp>
        <p:nvGrpSpPr>
          <p:cNvPr id="6" name="Group 5" descr="light bulb icon with text: Some information will be new">
            <a:extLst>
              <a:ext uri="{FF2B5EF4-FFF2-40B4-BE49-F238E27FC236}">
                <a16:creationId xmlns:a16="http://schemas.microsoft.com/office/drawing/2014/main" id="{EA33F0E9-EC8B-7FCE-4B8C-3AF1C1B6EB42}"/>
              </a:ext>
            </a:extLst>
          </p:cNvPr>
          <p:cNvGrpSpPr/>
          <p:nvPr/>
        </p:nvGrpSpPr>
        <p:grpSpPr>
          <a:xfrm>
            <a:off x="895948" y="1346823"/>
            <a:ext cx="7444488" cy="914400"/>
            <a:chOff x="895948" y="1346823"/>
            <a:chExt cx="7444488" cy="914400"/>
          </a:xfrm>
        </p:grpSpPr>
        <p:pic>
          <p:nvPicPr>
            <p:cNvPr id="30" name="Graphic 29" descr="Lightbulb and gear with solid fill">
              <a:extLst>
                <a:ext uri="{FF2B5EF4-FFF2-40B4-BE49-F238E27FC236}">
                  <a16:creationId xmlns:a16="http://schemas.microsoft.com/office/drawing/2014/main" id="{8914140F-817B-5C40-E0CA-D0991D21288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5948" y="1346823"/>
              <a:ext cx="914400" cy="914400"/>
            </a:xfrm>
            <a:prstGeom prst="rect">
              <a:avLst/>
            </a:prstGeom>
          </p:spPr>
        </p:pic>
        <p:sp>
          <p:nvSpPr>
            <p:cNvPr id="37" name="TextBox 36">
              <a:extLst>
                <a:ext uri="{FF2B5EF4-FFF2-40B4-BE49-F238E27FC236}">
                  <a16:creationId xmlns:a16="http://schemas.microsoft.com/office/drawing/2014/main" id="{AA237548-CA1B-6AFF-5C75-EA83C3DA07DD}"/>
                </a:ext>
              </a:extLst>
            </p:cNvPr>
            <p:cNvSpPr txBox="1"/>
            <p:nvPr/>
          </p:nvSpPr>
          <p:spPr>
            <a:xfrm>
              <a:off x="1958790" y="1542413"/>
              <a:ext cx="6381646" cy="523220"/>
            </a:xfrm>
            <a:prstGeom prst="rect">
              <a:avLst/>
            </a:prstGeom>
            <a:noFill/>
          </p:spPr>
          <p:txBody>
            <a:bodyPr wrap="square" rtlCol="0">
              <a:spAutoFit/>
            </a:bodyPr>
            <a:lstStyle/>
            <a:p>
              <a:r>
                <a:rPr lang="en-US" sz="2800" dirty="0"/>
                <a:t>Some information will be </a:t>
              </a:r>
              <a:r>
                <a:rPr lang="en-US" sz="2800" b="1" dirty="0">
                  <a:solidFill>
                    <a:schemeClr val="accent1"/>
                  </a:solidFill>
                </a:rPr>
                <a:t>new</a:t>
              </a:r>
            </a:p>
          </p:txBody>
        </p:sp>
      </p:grpSp>
      <p:grpSp>
        <p:nvGrpSpPr>
          <p:cNvPr id="7" name="Group 6" descr="thumbs up icon with text: Some information will be review">
            <a:extLst>
              <a:ext uri="{FF2B5EF4-FFF2-40B4-BE49-F238E27FC236}">
                <a16:creationId xmlns:a16="http://schemas.microsoft.com/office/drawing/2014/main" id="{1E90C5B9-5E5D-062A-C4C6-AE9AA72A43AF}"/>
              </a:ext>
            </a:extLst>
          </p:cNvPr>
          <p:cNvGrpSpPr/>
          <p:nvPr/>
        </p:nvGrpSpPr>
        <p:grpSpPr>
          <a:xfrm>
            <a:off x="895948" y="2428896"/>
            <a:ext cx="7444488" cy="914400"/>
            <a:chOff x="895948" y="2428896"/>
            <a:chExt cx="7444488" cy="914400"/>
          </a:xfrm>
        </p:grpSpPr>
        <p:pic>
          <p:nvPicPr>
            <p:cNvPr id="34" name="Graphic 33" descr="Thumbs up sign with solid fill">
              <a:extLst>
                <a:ext uri="{FF2B5EF4-FFF2-40B4-BE49-F238E27FC236}">
                  <a16:creationId xmlns:a16="http://schemas.microsoft.com/office/drawing/2014/main" id="{140D8EBE-B48A-3A11-5B39-F2CE75392F8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5948" y="2428896"/>
              <a:ext cx="914400" cy="914400"/>
            </a:xfrm>
            <a:prstGeom prst="rect">
              <a:avLst/>
            </a:prstGeom>
          </p:spPr>
        </p:pic>
        <p:sp>
          <p:nvSpPr>
            <p:cNvPr id="38" name="TextBox 37">
              <a:extLst>
                <a:ext uri="{FF2B5EF4-FFF2-40B4-BE49-F238E27FC236}">
                  <a16:creationId xmlns:a16="http://schemas.microsoft.com/office/drawing/2014/main" id="{4F2ADC94-5FF6-7044-2BA0-91A0E212FF10}"/>
                </a:ext>
              </a:extLst>
            </p:cNvPr>
            <p:cNvSpPr txBox="1"/>
            <p:nvPr/>
          </p:nvSpPr>
          <p:spPr>
            <a:xfrm>
              <a:off x="1958790" y="2624486"/>
              <a:ext cx="6381646" cy="523220"/>
            </a:xfrm>
            <a:prstGeom prst="rect">
              <a:avLst/>
            </a:prstGeom>
            <a:noFill/>
          </p:spPr>
          <p:txBody>
            <a:bodyPr wrap="square" rtlCol="0">
              <a:spAutoFit/>
            </a:bodyPr>
            <a:lstStyle/>
            <a:p>
              <a:r>
                <a:rPr lang="en-US" sz="2800"/>
                <a:t>Some information will be </a:t>
              </a:r>
              <a:r>
                <a:rPr lang="en-US" sz="2800" b="1">
                  <a:solidFill>
                    <a:schemeClr val="accent2"/>
                  </a:solidFill>
                </a:rPr>
                <a:t>review</a:t>
              </a:r>
            </a:p>
          </p:txBody>
        </p:sp>
      </p:grpSp>
      <p:grpSp>
        <p:nvGrpSpPr>
          <p:cNvPr id="8" name="Group 7" descr="thinking icon with text: Some information may challenge you">
            <a:extLst>
              <a:ext uri="{FF2B5EF4-FFF2-40B4-BE49-F238E27FC236}">
                <a16:creationId xmlns:a16="http://schemas.microsoft.com/office/drawing/2014/main" id="{4B5921B1-0916-5E87-3B8E-B2DD5CC4DD18}"/>
              </a:ext>
            </a:extLst>
          </p:cNvPr>
          <p:cNvGrpSpPr/>
          <p:nvPr/>
        </p:nvGrpSpPr>
        <p:grpSpPr>
          <a:xfrm>
            <a:off x="895948" y="3515795"/>
            <a:ext cx="7444488" cy="914400"/>
            <a:chOff x="895948" y="3515795"/>
            <a:chExt cx="7444488" cy="914400"/>
          </a:xfrm>
        </p:grpSpPr>
        <p:pic>
          <p:nvPicPr>
            <p:cNvPr id="32" name="Graphic 31" descr="Scientific Thought with solid fill">
              <a:extLst>
                <a:ext uri="{FF2B5EF4-FFF2-40B4-BE49-F238E27FC236}">
                  <a16:creationId xmlns:a16="http://schemas.microsoft.com/office/drawing/2014/main" id="{68E5A0FB-2D7A-38DD-94A9-93AACC2FEF2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5948" y="3515795"/>
              <a:ext cx="914400" cy="914400"/>
            </a:xfrm>
            <a:prstGeom prst="rect">
              <a:avLst/>
            </a:prstGeom>
          </p:spPr>
        </p:pic>
        <p:sp>
          <p:nvSpPr>
            <p:cNvPr id="5" name="TextBox 4">
              <a:extLst>
                <a:ext uri="{FF2B5EF4-FFF2-40B4-BE49-F238E27FC236}">
                  <a16:creationId xmlns:a16="http://schemas.microsoft.com/office/drawing/2014/main" id="{1A59839A-32E5-971C-A423-1BE6E069A395}"/>
                </a:ext>
              </a:extLst>
            </p:cNvPr>
            <p:cNvSpPr txBox="1"/>
            <p:nvPr/>
          </p:nvSpPr>
          <p:spPr>
            <a:xfrm>
              <a:off x="1958790" y="3711385"/>
              <a:ext cx="6381646" cy="523220"/>
            </a:xfrm>
            <a:prstGeom prst="rect">
              <a:avLst/>
            </a:prstGeom>
            <a:noFill/>
          </p:spPr>
          <p:txBody>
            <a:bodyPr wrap="square" rtlCol="0">
              <a:spAutoFit/>
            </a:bodyPr>
            <a:lstStyle/>
            <a:p>
              <a:r>
                <a:rPr lang="en-US" sz="2800"/>
                <a:t>Some information may </a:t>
              </a:r>
              <a:r>
                <a:rPr lang="en-US" sz="2800" b="1">
                  <a:solidFill>
                    <a:schemeClr val="accent5"/>
                  </a:solidFill>
                </a:rPr>
                <a:t>challenge</a:t>
              </a:r>
              <a:r>
                <a:rPr lang="en-US" sz="2800"/>
                <a:t> you</a:t>
              </a:r>
            </a:p>
          </p:txBody>
        </p:sp>
      </p:grpSp>
      <p:grpSp>
        <p:nvGrpSpPr>
          <p:cNvPr id="9" name="Group 8" descr="checklist icon with text: Some next steps that you and your team will want to do">
            <a:extLst>
              <a:ext uri="{FF2B5EF4-FFF2-40B4-BE49-F238E27FC236}">
                <a16:creationId xmlns:a16="http://schemas.microsoft.com/office/drawing/2014/main" id="{B7B248E5-D54A-9B20-A0B6-7F07D0B558E5}"/>
              </a:ext>
            </a:extLst>
          </p:cNvPr>
          <p:cNvGrpSpPr/>
          <p:nvPr/>
        </p:nvGrpSpPr>
        <p:grpSpPr>
          <a:xfrm>
            <a:off x="895948" y="4596778"/>
            <a:ext cx="9827470" cy="914400"/>
            <a:chOff x="895948" y="4596778"/>
            <a:chExt cx="9827470" cy="914400"/>
          </a:xfrm>
        </p:grpSpPr>
        <p:pic>
          <p:nvPicPr>
            <p:cNvPr id="3" name="Graphic 2" descr="Clipboard Checked with solid fill">
              <a:extLst>
                <a:ext uri="{FF2B5EF4-FFF2-40B4-BE49-F238E27FC236}">
                  <a16:creationId xmlns:a16="http://schemas.microsoft.com/office/drawing/2014/main" id="{437ACEE2-DB38-505E-47B9-9E936F840150}"/>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5948" y="4596778"/>
              <a:ext cx="914400" cy="914400"/>
            </a:xfrm>
            <a:prstGeom prst="rect">
              <a:avLst/>
            </a:prstGeom>
          </p:spPr>
        </p:pic>
        <p:sp>
          <p:nvSpPr>
            <p:cNvPr id="4" name="TextBox 3">
              <a:extLst>
                <a:ext uri="{FF2B5EF4-FFF2-40B4-BE49-F238E27FC236}">
                  <a16:creationId xmlns:a16="http://schemas.microsoft.com/office/drawing/2014/main" id="{71C76244-2564-792F-0EF0-B79B79E73068}"/>
                </a:ext>
              </a:extLst>
            </p:cNvPr>
            <p:cNvSpPr txBox="1"/>
            <p:nvPr/>
          </p:nvSpPr>
          <p:spPr>
            <a:xfrm>
              <a:off x="1958790" y="4792368"/>
              <a:ext cx="8764628" cy="523220"/>
            </a:xfrm>
            <a:prstGeom prst="rect">
              <a:avLst/>
            </a:prstGeom>
            <a:noFill/>
          </p:spPr>
          <p:txBody>
            <a:bodyPr wrap="square" rtlCol="0">
              <a:spAutoFit/>
            </a:bodyPr>
            <a:lstStyle/>
            <a:p>
              <a:r>
                <a:rPr lang="en-US" sz="2800"/>
                <a:t>Some next steps that you (and your team) will want to </a:t>
              </a:r>
              <a:r>
                <a:rPr lang="en-US" sz="2800" b="1">
                  <a:solidFill>
                    <a:schemeClr val="accent3"/>
                  </a:solidFill>
                </a:rPr>
                <a:t>do</a:t>
              </a:r>
            </a:p>
          </p:txBody>
        </p:sp>
      </p:grpSp>
      <p:sp>
        <p:nvSpPr>
          <p:cNvPr id="18" name="Slide Number Placeholder 17">
            <a:extLst>
              <a:ext uri="{FF2B5EF4-FFF2-40B4-BE49-F238E27FC236}">
                <a16:creationId xmlns:a16="http://schemas.microsoft.com/office/drawing/2014/main" id="{F1C1EBC0-77B3-3C38-B5C0-E463A63E748F}"/>
              </a:ext>
            </a:extLst>
          </p:cNvPr>
          <p:cNvSpPr>
            <a:spLocks noGrp="1"/>
          </p:cNvSpPr>
          <p:nvPr>
            <p:ph type="sldNum" sz="quarter" idx="14"/>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2179142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A84216B-ED8D-333F-EC2B-DCC1075363E6}"/>
              </a:ext>
              <a:ext uri="{C183D7F6-B498-43B3-948B-1728B52AA6E4}">
                <adec:decorative xmlns:adec="http://schemas.microsoft.com/office/drawing/2017/decorative" val="1"/>
              </a:ext>
            </a:extLst>
          </p:cNvPr>
          <p:cNvSpPr>
            <a:spLocks noGrp="1"/>
          </p:cNvSpPr>
          <p:nvPr>
            <p:ph type="pic" sz="quarter" idx="22"/>
          </p:nvPr>
        </p:nvSpPr>
        <p:spPr/>
        <p:txBody>
          <a:bodyPr/>
          <a:lstStyle/>
          <a:p>
            <a:endParaRPr lang="en-US"/>
          </a:p>
        </p:txBody>
      </p:sp>
      <p:pic>
        <p:nvPicPr>
          <p:cNvPr id="5" name="Picture 4" descr="Close-up of a gear wheel">
            <a:extLst>
              <a:ext uri="{FF2B5EF4-FFF2-40B4-BE49-F238E27FC236}">
                <a16:creationId xmlns:a16="http://schemas.microsoft.com/office/drawing/2014/main" id="{D2637DAB-E728-0895-1573-A1336A75A5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9742" y="1096962"/>
            <a:ext cx="10533888" cy="2512667"/>
          </a:xfrm>
          <a:prstGeom prst="rect">
            <a:avLst/>
          </a:prstGeo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177583" y="3716536"/>
            <a:ext cx="1070807" cy="184666"/>
          </a:xfrm>
        </p:spPr>
        <p:txBody>
          <a:bodyPr/>
          <a:lstStyle/>
          <a:p>
            <a:r>
              <a:rPr lang="en-US"/>
              <a:t>June 24-25, 2024</a:t>
            </a:r>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4180244"/>
            <a:ext cx="10515600" cy="677108"/>
          </a:xfrm>
        </p:spPr>
        <p:txBody>
          <a:bodyPr/>
          <a:lstStyle/>
          <a:p>
            <a:r>
              <a:rPr lang="en-US" sz="4400"/>
              <a:t>Building Capacity at the Local Level: Day 2</a:t>
            </a:r>
          </a:p>
        </p:txBody>
      </p:sp>
      <p:sp>
        <p:nvSpPr>
          <p:cNvPr id="63" name="Subtitle 62">
            <a:extLst>
              <a:ext uri="{FF2B5EF4-FFF2-40B4-BE49-F238E27FC236}">
                <a16:creationId xmlns:a16="http://schemas.microsoft.com/office/drawing/2014/main" id="{4090CB8A-C15C-4303-A6CD-D0453CC2DD53}"/>
              </a:ext>
            </a:extLst>
          </p:cNvPr>
          <p:cNvSpPr>
            <a:spLocks noGrp="1"/>
          </p:cNvSpPr>
          <p:nvPr>
            <p:ph type="subTitle" idx="1"/>
          </p:nvPr>
        </p:nvSpPr>
        <p:spPr/>
        <p:txBody>
          <a:bodyPr/>
          <a:lstStyle/>
          <a:p>
            <a:r>
              <a:rPr lang="en-US"/>
              <a:t>2024 Intensive Intervention Institute</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p:txBody>
          <a:bodyPr/>
          <a:lstStyle/>
          <a:p>
            <a:r>
              <a:rPr lang="en-US"/>
              <a:t>Jon Potter, Senior Technical Assistance Consultant</a:t>
            </a:r>
          </a:p>
        </p:txBody>
      </p:sp>
    </p:spTree>
    <p:extLst>
      <p:ext uri="{BB962C8B-B14F-4D97-AF65-F5344CB8AC3E}">
        <p14:creationId xmlns:p14="http://schemas.microsoft.com/office/powerpoint/2010/main" val="2209801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9D2CBD3-AF16-1A85-9FAF-9A08EA0D48F5}"/>
              </a:ext>
            </a:extLst>
          </p:cNvPr>
          <p:cNvSpPr>
            <a:spLocks noGrp="1"/>
          </p:cNvSpPr>
          <p:nvPr>
            <p:ph type="title"/>
          </p:nvPr>
        </p:nvSpPr>
        <p:spPr/>
        <p:txBody>
          <a:bodyPr/>
          <a:lstStyle/>
          <a:p>
            <a:r>
              <a:rPr lang="en-US"/>
              <a:t>Activity 3</a:t>
            </a:r>
          </a:p>
        </p:txBody>
      </p:sp>
      <p:sp>
        <p:nvSpPr>
          <p:cNvPr id="6" name="Content Placeholder 5">
            <a:extLst>
              <a:ext uri="{FF2B5EF4-FFF2-40B4-BE49-F238E27FC236}">
                <a16:creationId xmlns:a16="http://schemas.microsoft.com/office/drawing/2014/main" id="{07DEF036-1448-EF99-B7D8-47C8C796B91F}"/>
              </a:ext>
            </a:extLst>
          </p:cNvPr>
          <p:cNvSpPr>
            <a:spLocks noGrp="1"/>
          </p:cNvSpPr>
          <p:nvPr>
            <p:ph sz="quarter" idx="14"/>
          </p:nvPr>
        </p:nvSpPr>
        <p:spPr/>
        <p:txBody>
          <a:bodyPr/>
          <a:lstStyle/>
          <a:p>
            <a:r>
              <a:rPr lang="en-US"/>
              <a:t>Reflect on what you heard yesterday.</a:t>
            </a:r>
          </a:p>
          <a:p>
            <a:pPr marL="514350" indent="-514350">
              <a:buClr>
                <a:schemeClr val="accent1"/>
              </a:buClr>
              <a:buFont typeface="+mj-lt"/>
              <a:buAutoNum type="arabicPeriod"/>
            </a:pPr>
            <a:r>
              <a:rPr lang="en-US"/>
              <a:t>Write down your thoughts on the note taking guide.</a:t>
            </a:r>
          </a:p>
          <a:p>
            <a:pPr marL="514350" indent="-514350">
              <a:buClr>
                <a:schemeClr val="accent1"/>
              </a:buClr>
              <a:buFont typeface="+mj-lt"/>
              <a:buAutoNum type="arabicPeriod"/>
            </a:pPr>
            <a:r>
              <a:rPr lang="en-US"/>
              <a:t>Find someone in the room not from your team and share what you wrote.</a:t>
            </a:r>
          </a:p>
          <a:p>
            <a:endParaRPr lang="en-US"/>
          </a:p>
        </p:txBody>
      </p:sp>
      <p:pic>
        <p:nvPicPr>
          <p:cNvPr id="4" name="Picture 3" descr="Screenshot of the note-taking guide: An empty table with three sections. &#10;1. Something that was new to me was:&#10;2. Something that was review to me was:&#10;3. Something that challenged me was:">
            <a:extLst>
              <a:ext uri="{FF2B5EF4-FFF2-40B4-BE49-F238E27FC236}">
                <a16:creationId xmlns:a16="http://schemas.microsoft.com/office/drawing/2014/main" id="{B9280194-B7E8-7F09-4A7F-F15F1DE22AEE}"/>
              </a:ext>
            </a:extLst>
          </p:cNvPr>
          <p:cNvPicPr>
            <a:picLocks noChangeAspect="1"/>
          </p:cNvPicPr>
          <p:nvPr/>
        </p:nvPicPr>
        <p:blipFill>
          <a:blip r:embed="rId2"/>
          <a:stretch>
            <a:fillRect/>
          </a:stretch>
        </p:blipFill>
        <p:spPr>
          <a:xfrm>
            <a:off x="6444021" y="1060704"/>
            <a:ext cx="5287731" cy="4602196"/>
          </a:xfrm>
          <a:prstGeom prst="rect">
            <a:avLst/>
          </a:prstGeom>
        </p:spPr>
      </p:pic>
      <p:sp>
        <p:nvSpPr>
          <p:cNvPr id="18" name="Slide Number Placeholder 17">
            <a:extLst>
              <a:ext uri="{FF2B5EF4-FFF2-40B4-BE49-F238E27FC236}">
                <a16:creationId xmlns:a16="http://schemas.microsoft.com/office/drawing/2014/main" id="{F1C1EBC0-77B3-3C38-B5C0-E463A63E748F}"/>
              </a:ext>
            </a:extLst>
          </p:cNvPr>
          <p:cNvSpPr>
            <a:spLocks noGrp="1"/>
          </p:cNvSpPr>
          <p:nvPr>
            <p:ph type="sldNum" sz="quarter" idx="12"/>
          </p:nvPr>
        </p:nvSpPr>
        <p:spPr/>
        <p:txBody>
          <a:bodyPr/>
          <a:lstStyle/>
          <a:p>
            <a:fld id="{99A20822-4A49-4D36-86E3-300BA48D3F00}" type="slidenum">
              <a:rPr lang="en-US" smtClean="0"/>
              <a:pPr/>
              <a:t>51</a:t>
            </a:fld>
            <a:endParaRPr lang="en-US"/>
          </a:p>
        </p:txBody>
      </p:sp>
    </p:spTree>
    <p:extLst>
      <p:ext uri="{BB962C8B-B14F-4D97-AF65-F5344CB8AC3E}">
        <p14:creationId xmlns:p14="http://schemas.microsoft.com/office/powerpoint/2010/main" val="2495070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20261C-E5ED-A267-5F56-D022242041C7}"/>
              </a:ext>
            </a:extLst>
          </p:cNvPr>
          <p:cNvSpPr>
            <a:spLocks noGrp="1"/>
          </p:cNvSpPr>
          <p:nvPr>
            <p:ph type="title"/>
          </p:nvPr>
        </p:nvSpPr>
        <p:spPr>
          <a:xfrm>
            <a:off x="4002258" y="1089661"/>
            <a:ext cx="7275342" cy="2650936"/>
          </a:xfrm>
        </p:spPr>
        <p:txBody>
          <a:bodyPr>
            <a:normAutofit/>
          </a:bodyPr>
          <a:lstStyle/>
          <a:p>
            <a:r>
              <a:rPr lang="en-US"/>
              <a:t>Supporting and Sustaining Implementation of DBI</a:t>
            </a:r>
          </a:p>
        </p:txBody>
      </p:sp>
      <p:sp>
        <p:nvSpPr>
          <p:cNvPr id="7" name="Text Placeholder 6">
            <a:extLst>
              <a:ext uri="{FF2B5EF4-FFF2-40B4-BE49-F238E27FC236}">
                <a16:creationId xmlns:a16="http://schemas.microsoft.com/office/drawing/2014/main" id="{E14282C9-6754-5B4F-A6E6-F44F8924174D}"/>
              </a:ext>
            </a:extLst>
          </p:cNvPr>
          <p:cNvSpPr>
            <a:spLocks noGrp="1"/>
          </p:cNvSpPr>
          <p:nvPr>
            <p:ph type="body" sz="quarter" idx="13"/>
          </p:nvPr>
        </p:nvSpPr>
        <p:spPr>
          <a:xfrm>
            <a:off x="4002258" y="4016326"/>
            <a:ext cx="7275342" cy="1899139"/>
          </a:xfrm>
        </p:spPr>
        <p:txBody>
          <a:bodyPr/>
          <a:lstStyle/>
          <a:p>
            <a:r>
              <a:rPr lang="en-US"/>
              <a:t>How districts can support DBI</a:t>
            </a:r>
          </a:p>
        </p:txBody>
      </p:sp>
      <p:sp>
        <p:nvSpPr>
          <p:cNvPr id="5" name="Slide Number Placeholder 4">
            <a:extLst>
              <a:ext uri="{FF2B5EF4-FFF2-40B4-BE49-F238E27FC236}">
                <a16:creationId xmlns:a16="http://schemas.microsoft.com/office/drawing/2014/main" id="{892AA75E-9DA2-E942-1303-B8107D5DA9D8}"/>
              </a:ext>
            </a:extLst>
          </p:cNvPr>
          <p:cNvSpPr>
            <a:spLocks noGrp="1"/>
          </p:cNvSpPr>
          <p:nvPr>
            <p:ph type="sldNum" sz="quarter" idx="15"/>
          </p:nvPr>
        </p:nvSpPr>
        <p:spPr>
          <a:xfrm>
            <a:off x="11734800" y="6704112"/>
            <a:ext cx="157094" cy="153888"/>
          </a:xfrm>
        </p:spPr>
        <p:txBody>
          <a:bodyPr/>
          <a:lstStyle/>
          <a:p>
            <a:pPr lvl="0"/>
            <a:fld id="{00000000-1234-1234-1234-123412341234}" type="slidenum">
              <a:rPr lang="en-US" smtClean="0"/>
              <a:pPr lvl="0"/>
              <a:t>52</a:t>
            </a:fld>
            <a:endParaRPr lang="en-US"/>
          </a:p>
        </p:txBody>
      </p:sp>
    </p:spTree>
    <p:extLst>
      <p:ext uri="{BB962C8B-B14F-4D97-AF65-F5344CB8AC3E}">
        <p14:creationId xmlns:p14="http://schemas.microsoft.com/office/powerpoint/2010/main" val="3351751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4"/>
          <p:cNvSpPr txBox="1">
            <a:spLocks noGrp="1"/>
          </p:cNvSpPr>
          <p:nvPr>
            <p:ph type="title"/>
          </p:nvPr>
        </p:nvSpPr>
        <p:spPr>
          <a:xfrm>
            <a:off x="457200" y="0"/>
            <a:ext cx="11276076" cy="1280160"/>
          </a:xfrm>
          <a:noFill/>
          <a:ln>
            <a:noFill/>
          </a:ln>
        </p:spPr>
        <p:txBody>
          <a:bodyPr spcFirstLastPara="1" wrap="square" lIns="0" tIns="0" rIns="0" bIns="0" anchor="ctr" anchorCtr="0">
            <a:normAutofit/>
          </a:bodyPr>
          <a:lstStyle/>
          <a:p>
            <a:pPr lvl="0"/>
            <a:r>
              <a:rPr lang="en-US"/>
              <a:t>Reflect and Share Out</a:t>
            </a:r>
          </a:p>
        </p:txBody>
      </p:sp>
      <p:sp>
        <p:nvSpPr>
          <p:cNvPr id="6" name="Content Placeholder 5">
            <a:extLst>
              <a:ext uri="{FF2B5EF4-FFF2-40B4-BE49-F238E27FC236}">
                <a16:creationId xmlns:a16="http://schemas.microsoft.com/office/drawing/2014/main" id="{BE5263AB-CC38-2570-923E-CFE8F2F84FDB}"/>
              </a:ext>
            </a:extLst>
          </p:cNvPr>
          <p:cNvSpPr>
            <a:spLocks noGrp="1"/>
          </p:cNvSpPr>
          <p:nvPr>
            <p:ph sz="quarter" idx="15"/>
          </p:nvPr>
        </p:nvSpPr>
        <p:spPr>
          <a:xfrm>
            <a:off x="457201" y="1371600"/>
            <a:ext cx="5638800" cy="4343400"/>
          </a:xfrm>
        </p:spPr>
        <p:txBody>
          <a:bodyPr/>
          <a:lstStyle/>
          <a:p>
            <a:r>
              <a:rPr lang="en-US"/>
              <a:t>What are some challenges of district-level initiatives?</a:t>
            </a:r>
          </a:p>
          <a:p>
            <a:r>
              <a:rPr lang="en-US"/>
              <a:t>What barriers have you encountered?</a:t>
            </a:r>
          </a:p>
          <a:p>
            <a:endParaRPr lang="en-US"/>
          </a:p>
        </p:txBody>
      </p:sp>
      <p:pic>
        <p:nvPicPr>
          <p:cNvPr id="3" name="Picture 2" descr="A person with his hands on his temples">
            <a:extLst>
              <a:ext uri="{FF2B5EF4-FFF2-40B4-BE49-F238E27FC236}">
                <a16:creationId xmlns:a16="http://schemas.microsoft.com/office/drawing/2014/main" id="{F8DCEE47-C454-3B35-F608-8E3A081D47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7673" y="1371600"/>
            <a:ext cx="5434080" cy="4181659"/>
          </a:xfrm>
          <a:prstGeom prst="rect">
            <a:avLst/>
          </a:prstGeom>
        </p:spPr>
      </p:pic>
      <p:sp>
        <p:nvSpPr>
          <p:cNvPr id="278" name="Google Shape;278;p24">
            <a:extLst>
              <a:ext uri="{C183D7F6-B498-43B3-948B-1728B52AA6E4}">
                <adec:decorative xmlns:adec="http://schemas.microsoft.com/office/drawing/2017/decorative" val="1"/>
              </a:ext>
            </a:extLst>
          </p:cNvPr>
          <p:cNvSpPr txBox="1">
            <a:spLocks noGrp="1"/>
          </p:cNvSpPr>
          <p:nvPr>
            <p:ph type="sldNum" sz="quarter" idx="14"/>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smtClean="0"/>
              <a:pPr lvl="0"/>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09f7694935_0_22"/>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ct val="111111"/>
              <a:buNone/>
            </a:pPr>
            <a:r>
              <a:rPr lang="en-US"/>
              <a:t>LEA-Level Implementation:</a:t>
            </a:r>
            <a:br>
              <a:rPr lang="en-US"/>
            </a:br>
            <a:r>
              <a:rPr lang="en-US"/>
              <a:t>Infrastructure</a:t>
            </a:r>
            <a:endParaRPr/>
          </a:p>
        </p:txBody>
      </p:sp>
      <p:sp>
        <p:nvSpPr>
          <p:cNvPr id="289" name="Google Shape;289;g209f7694935_0_22">
            <a:extLst>
              <a:ext uri="{C183D7F6-B498-43B3-948B-1728B52AA6E4}">
                <adec:decorative xmlns:adec="http://schemas.microsoft.com/office/drawing/2017/decorative" val="1"/>
              </a:ext>
            </a:extLst>
          </p:cNvPr>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54</a:t>
            </a:fld>
            <a:endParaRPr/>
          </a:p>
        </p:txBody>
      </p:sp>
      <p:grpSp>
        <p:nvGrpSpPr>
          <p:cNvPr id="2" name="Group 1" descr="Alignment&#10;The contextual fit and overlap of DBI within the education agency’s current initiatives and work. &#10;">
            <a:extLst>
              <a:ext uri="{FF2B5EF4-FFF2-40B4-BE49-F238E27FC236}">
                <a16:creationId xmlns:a16="http://schemas.microsoft.com/office/drawing/2014/main" id="{7A1726DC-B060-7D4D-9408-6738B5BBC92F}"/>
              </a:ext>
            </a:extLst>
          </p:cNvPr>
          <p:cNvGrpSpPr/>
          <p:nvPr/>
        </p:nvGrpSpPr>
        <p:grpSpPr>
          <a:xfrm>
            <a:off x="457200" y="1527899"/>
            <a:ext cx="3617095" cy="4351904"/>
            <a:chOff x="457200" y="1527899"/>
            <a:chExt cx="3617095" cy="4351904"/>
          </a:xfrm>
        </p:grpSpPr>
        <p:sp>
          <p:nvSpPr>
            <p:cNvPr id="7" name="Freeform 6">
              <a:extLst>
                <a:ext uri="{FF2B5EF4-FFF2-40B4-BE49-F238E27FC236}">
                  <a16:creationId xmlns:a16="http://schemas.microsoft.com/office/drawing/2014/main" id="{1000BA60-6A82-1325-FCB9-E32EFC5B97FB}"/>
                </a:ext>
              </a:extLst>
            </p:cNvPr>
            <p:cNvSpPr/>
            <p:nvPr/>
          </p:nvSpPr>
          <p:spPr>
            <a:xfrm>
              <a:off x="457200" y="1527899"/>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dirty="0"/>
                <a:t>Alignment</a:t>
              </a:r>
            </a:p>
            <a:p>
              <a:pPr marL="0" lvl="1" indent="0" algn="l" defTabSz="889000">
                <a:lnSpc>
                  <a:spcPct val="90000"/>
                </a:lnSpc>
                <a:spcBef>
                  <a:spcPct val="0"/>
                </a:spcBef>
                <a:spcAft>
                  <a:spcPct val="15000"/>
                </a:spcAft>
                <a:buNone/>
                <a:tabLst/>
              </a:pPr>
              <a:r>
                <a:rPr lang="en-US" sz="2200" b="0" i="0" u="none" strike="noStrike" kern="1200" cap="none" dirty="0">
                  <a:latin typeface="Calibri" panose="020F0502020204030204" pitchFamily="34" charset="0"/>
                  <a:ea typeface="Arial"/>
                  <a:cs typeface="Calibri" panose="020F0502020204030204" pitchFamily="34" charset="0"/>
                  <a:sym typeface="Arial"/>
                </a:rPr>
                <a:t>The contextual fit and overlap of DBI within the education agency’s current initiatives and work. </a:t>
              </a:r>
              <a:endParaRPr lang="en-US" sz="2200" kern="1200" dirty="0"/>
            </a:p>
          </p:txBody>
        </p:sp>
        <p:sp>
          <p:nvSpPr>
            <p:cNvPr id="8" name="Oval 7">
              <a:extLst>
                <a:ext uri="{FF2B5EF4-FFF2-40B4-BE49-F238E27FC236}">
                  <a16:creationId xmlns:a16="http://schemas.microsoft.com/office/drawing/2014/main" id="{537F9778-34CC-80E6-C361-6CFB6BFBE173}"/>
                </a:ext>
              </a:extLst>
            </p:cNvPr>
            <p:cNvSpPr/>
            <p:nvPr/>
          </p:nvSpPr>
          <p:spPr>
            <a:xfrm>
              <a:off x="1517420" y="1797566"/>
              <a:ext cx="1496655" cy="1496655"/>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 name="Graphic 2" descr="Puzzle pieces with solid fill">
              <a:extLst>
                <a:ext uri="{FF2B5EF4-FFF2-40B4-BE49-F238E27FC236}">
                  <a16:creationId xmlns:a16="http://schemas.microsoft.com/office/drawing/2014/main" id="{611F640C-D597-D27C-3F56-C162B5E2DE4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5667" y="1905813"/>
              <a:ext cx="1280160" cy="1280160"/>
            </a:xfrm>
            <a:prstGeom prst="rect">
              <a:avLst/>
            </a:prstGeom>
          </p:spPr>
        </p:pic>
      </p:grpSp>
      <p:grpSp>
        <p:nvGrpSpPr>
          <p:cNvPr id="4" name="Group 3" descr="Internal Capacity&#10;The ability of the agency to self-sufficiently scale up and support DBI. &#10;">
            <a:extLst>
              <a:ext uri="{FF2B5EF4-FFF2-40B4-BE49-F238E27FC236}">
                <a16:creationId xmlns:a16="http://schemas.microsoft.com/office/drawing/2014/main" id="{BDDCA9E8-1787-F6D5-D615-F6911D898151}"/>
              </a:ext>
            </a:extLst>
          </p:cNvPr>
          <p:cNvGrpSpPr/>
          <p:nvPr/>
        </p:nvGrpSpPr>
        <p:grpSpPr>
          <a:xfrm>
            <a:off x="4182808" y="1527900"/>
            <a:ext cx="3617095" cy="4351904"/>
            <a:chOff x="4182808" y="1527900"/>
            <a:chExt cx="3617095" cy="4351904"/>
          </a:xfrm>
        </p:grpSpPr>
        <p:sp>
          <p:nvSpPr>
            <p:cNvPr id="10" name="Freeform 9">
              <a:extLst>
                <a:ext uri="{FF2B5EF4-FFF2-40B4-BE49-F238E27FC236}">
                  <a16:creationId xmlns:a16="http://schemas.microsoft.com/office/drawing/2014/main" id="{702007F1-3236-B2DC-698A-EC93A82CB04C}"/>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dirty="0"/>
                <a:t>Internal Capacity</a:t>
              </a:r>
            </a:p>
            <a:p>
              <a:pPr marL="0" lvl="1" indent="0" algn="l" defTabSz="889000">
                <a:lnSpc>
                  <a:spcPct val="90000"/>
                </a:lnSpc>
                <a:spcBef>
                  <a:spcPct val="0"/>
                </a:spcBef>
                <a:spcAft>
                  <a:spcPct val="15000"/>
                </a:spcAft>
                <a:buNone/>
                <a:tabLst/>
              </a:pPr>
              <a:r>
                <a:rPr lang="en-US" sz="2200" b="0" i="0" u="none" strike="noStrike" kern="1200" cap="none" dirty="0">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dirty="0"/>
            </a:p>
          </p:txBody>
        </p:sp>
        <p:sp>
          <p:nvSpPr>
            <p:cNvPr id="11" name="Oval 10">
              <a:extLst>
                <a:ext uri="{FF2B5EF4-FFF2-40B4-BE49-F238E27FC236}">
                  <a16:creationId xmlns:a16="http://schemas.microsoft.com/office/drawing/2014/main" id="{A6549284-802E-6F48-96B7-93453F85521A}"/>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9" name="Graphic 8" descr="Connections with solid fill">
              <a:extLst>
                <a:ext uri="{FF2B5EF4-FFF2-40B4-BE49-F238E27FC236}">
                  <a16:creationId xmlns:a16="http://schemas.microsoft.com/office/drawing/2014/main" id="{24B5873D-217D-0F92-A138-B7220C5D224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51275" y="1905813"/>
              <a:ext cx="1280160" cy="1280160"/>
            </a:xfrm>
            <a:prstGeom prst="rect">
              <a:avLst/>
            </a:prstGeom>
          </p:spPr>
        </p:pic>
      </p:grpSp>
      <p:grpSp>
        <p:nvGrpSpPr>
          <p:cNvPr id="5" name="Group 4" descr="Implementation&#10;The active process of supporting school sites with accurate and consistent implementation of DBI to support students. &#10;">
            <a:extLst>
              <a:ext uri="{FF2B5EF4-FFF2-40B4-BE49-F238E27FC236}">
                <a16:creationId xmlns:a16="http://schemas.microsoft.com/office/drawing/2014/main" id="{195D0D7E-2723-7EBD-BB77-C3AE3FA1440B}"/>
              </a:ext>
            </a:extLst>
          </p:cNvPr>
          <p:cNvGrpSpPr/>
          <p:nvPr/>
        </p:nvGrpSpPr>
        <p:grpSpPr>
          <a:xfrm>
            <a:off x="7908416" y="1527899"/>
            <a:ext cx="3617095" cy="4351905"/>
            <a:chOff x="7908416" y="1527899"/>
            <a:chExt cx="3617095" cy="4351905"/>
          </a:xfrm>
        </p:grpSpPr>
        <p:grpSp>
          <p:nvGrpSpPr>
            <p:cNvPr id="18" name="Group 17">
              <a:extLst>
                <a:ext uri="{FF2B5EF4-FFF2-40B4-BE49-F238E27FC236}">
                  <a16:creationId xmlns:a16="http://schemas.microsoft.com/office/drawing/2014/main" id="{0D361FD6-315E-650B-7B1D-92523BA25A18}"/>
                </a:ext>
              </a:extLst>
            </p:cNvPr>
            <p:cNvGrpSpPr/>
            <p:nvPr/>
          </p:nvGrpSpPr>
          <p:grpSpPr>
            <a:xfrm>
              <a:off x="7908416" y="1527899"/>
              <a:ext cx="3617095" cy="4351905"/>
              <a:chOff x="7908416" y="1527899"/>
              <a:chExt cx="3617095" cy="4351905"/>
            </a:xfrm>
          </p:grpSpPr>
          <p:sp>
            <p:nvSpPr>
              <p:cNvPr id="17" name="Freeform 16">
                <a:extLst>
                  <a:ext uri="{FF2B5EF4-FFF2-40B4-BE49-F238E27FC236}">
                    <a16:creationId xmlns:a16="http://schemas.microsoft.com/office/drawing/2014/main" id="{FDA1C64E-9F64-9D9C-4AB2-81BE41F9A477}"/>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dirty="0"/>
                  <a:t>Implementation</a:t>
                </a:r>
              </a:p>
              <a:p>
                <a:pPr defTabSz="1422400">
                  <a:lnSpc>
                    <a:spcPct val="90000"/>
                  </a:lnSpc>
                  <a:spcBef>
                    <a:spcPct val="0"/>
                  </a:spcBef>
                  <a:spcAft>
                    <a:spcPct val="35000"/>
                  </a:spcAft>
                </a:pPr>
                <a:r>
                  <a:rPr lang="en-US" sz="2200" b="0" i="0" u="none" strike="noStrike" kern="1200" cap="none" dirty="0">
                    <a:latin typeface="Calibri" panose="020F0502020204030204" pitchFamily="34" charset="0"/>
                    <a:ea typeface="Arial"/>
                    <a:cs typeface="Calibri" panose="020F0502020204030204" pitchFamily="34" charset="0"/>
                    <a:sym typeface="Arial"/>
                  </a:rPr>
                  <a:t>The active process of supporting school sites with accurate and consistent implementation of DBI to support students. </a:t>
                </a:r>
                <a:endParaRPr lang="en-US" sz="2200" kern="1200" dirty="0"/>
              </a:p>
            </p:txBody>
          </p:sp>
          <p:sp>
            <p:nvSpPr>
              <p:cNvPr id="15" name="Oval 14">
                <a:extLst>
                  <a:ext uri="{FF2B5EF4-FFF2-40B4-BE49-F238E27FC236}">
                    <a16:creationId xmlns:a16="http://schemas.microsoft.com/office/drawing/2014/main" id="{56B7DE19-527B-7DFF-5ECF-C76D32954D67}"/>
                  </a:ext>
                </a:extLst>
              </p:cNvPr>
              <p:cNvSpPr/>
              <p:nvPr/>
            </p:nvSpPr>
            <p:spPr>
              <a:xfrm>
                <a:off x="8968636" y="1797566"/>
                <a:ext cx="1496655" cy="1496655"/>
              </a:xfrm>
              <a:prstGeom prst="ellipse">
                <a:avLst/>
              </a:prstGeom>
              <a:solidFill>
                <a:schemeClr val="accent4">
                  <a:lumMod val="75000"/>
                </a:schemeClr>
              </a:solidFill>
              <a:ln>
                <a:solidFill>
                  <a:schemeClr val="accent4">
                    <a:lumMod val="75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3" name="Graphic 12" descr="Circles with arrows with solid fill">
              <a:extLst>
                <a:ext uri="{FF2B5EF4-FFF2-40B4-BE49-F238E27FC236}">
                  <a16:creationId xmlns:a16="http://schemas.microsoft.com/office/drawing/2014/main" id="{310CCF51-5A21-07F1-A740-A5B29CCB007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76883" y="1905813"/>
              <a:ext cx="1280160" cy="1280160"/>
            </a:xfrm>
            <a:prstGeom prst="rect">
              <a:avLst/>
            </a:prstGeom>
          </p:spPr>
        </p:pic>
      </p:grpSp>
    </p:spTree>
    <p:extLst>
      <p:ext uri="{BB962C8B-B14F-4D97-AF65-F5344CB8AC3E}">
        <p14:creationId xmlns:p14="http://schemas.microsoft.com/office/powerpoint/2010/main" val="2045529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E8E-60C9-79E6-629C-9321095C1452}"/>
              </a:ext>
            </a:extLst>
          </p:cNvPr>
          <p:cNvSpPr>
            <a:spLocks noGrp="1"/>
          </p:cNvSpPr>
          <p:nvPr>
            <p:ph type="title"/>
          </p:nvPr>
        </p:nvSpPr>
        <p:spPr/>
        <p:txBody>
          <a:bodyPr anchor="ctr">
            <a:normAutofit/>
          </a:bodyPr>
          <a:lstStyle/>
          <a:p>
            <a:r>
              <a:rPr lang="en-US"/>
              <a:t>Alignment</a:t>
            </a:r>
          </a:p>
        </p:txBody>
      </p:sp>
      <p:sp>
        <p:nvSpPr>
          <p:cNvPr id="32" name="Freeform 31">
            <a:extLst>
              <a:ext uri="{FF2B5EF4-FFF2-40B4-BE49-F238E27FC236}">
                <a16:creationId xmlns:a16="http://schemas.microsoft.com/office/drawing/2014/main" id="{1AADC24C-CF80-B556-43F0-224213C1A40B}"/>
              </a:ext>
            </a:extLst>
          </p:cNvPr>
          <p:cNvSpPr/>
          <p:nvPr/>
        </p:nvSpPr>
        <p:spPr>
          <a:xfrm>
            <a:off x="457200" y="1527899"/>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Alignment</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contextual fit and overlap of DBI within the education agency’s current initiatives and work. </a:t>
            </a:r>
            <a:endParaRPr lang="en-US" sz="2200" kern="1200"/>
          </a:p>
        </p:txBody>
      </p:sp>
      <p:grpSp>
        <p:nvGrpSpPr>
          <p:cNvPr id="3" name="Group 2" descr="Key personnel">
            <a:extLst>
              <a:ext uri="{FF2B5EF4-FFF2-40B4-BE49-F238E27FC236}">
                <a16:creationId xmlns:a16="http://schemas.microsoft.com/office/drawing/2014/main" id="{0B43D793-E6E9-FEEC-52C8-6B97262850CA}"/>
              </a:ext>
            </a:extLst>
          </p:cNvPr>
          <p:cNvGrpSpPr/>
          <p:nvPr/>
        </p:nvGrpSpPr>
        <p:grpSpPr>
          <a:xfrm>
            <a:off x="5020059" y="1702395"/>
            <a:ext cx="5483315" cy="1502372"/>
            <a:chOff x="5020059" y="1702395"/>
            <a:chExt cx="5483315" cy="1502372"/>
          </a:xfrm>
        </p:grpSpPr>
        <p:sp>
          <p:nvSpPr>
            <p:cNvPr id="22" name="Freeform 21">
              <a:extLst>
                <a:ext uri="{FF2B5EF4-FFF2-40B4-BE49-F238E27FC236}">
                  <a16:creationId xmlns:a16="http://schemas.microsoft.com/office/drawing/2014/main" id="{5B9A50D7-C0E3-CBBF-6A71-757DE86F3749}"/>
                </a:ext>
              </a:extLst>
            </p:cNvPr>
            <p:cNvSpPr/>
            <p:nvPr/>
          </p:nvSpPr>
          <p:spPr>
            <a:xfrm>
              <a:off x="5771244" y="1702395"/>
              <a:ext cx="4732130" cy="1502372"/>
            </a:xfrm>
            <a:custGeom>
              <a:avLst/>
              <a:gdLst>
                <a:gd name="connsiteX0" fmla="*/ 0 w 5405120"/>
                <a:gd name="connsiteY0" fmla="*/ 0 h 1502370"/>
                <a:gd name="connsiteX1" fmla="*/ 4653935 w 5405120"/>
                <a:gd name="connsiteY1" fmla="*/ 0 h 1502370"/>
                <a:gd name="connsiteX2" fmla="*/ 5405120 w 5405120"/>
                <a:gd name="connsiteY2" fmla="*/ 751185 h 1502370"/>
                <a:gd name="connsiteX3" fmla="*/ 4653935 w 5405120"/>
                <a:gd name="connsiteY3" fmla="*/ 1502370 h 1502370"/>
                <a:gd name="connsiteX4" fmla="*/ 0 w 5405120"/>
                <a:gd name="connsiteY4" fmla="*/ 1502370 h 1502370"/>
                <a:gd name="connsiteX5" fmla="*/ 0 w 5405120"/>
                <a:gd name="connsiteY5" fmla="*/ 0 h 150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2370">
                  <a:moveTo>
                    <a:pt x="5405120" y="1502369"/>
                  </a:moveTo>
                  <a:lnTo>
                    <a:pt x="751185" y="1502369"/>
                  </a:lnTo>
                  <a:lnTo>
                    <a:pt x="0" y="751185"/>
                  </a:lnTo>
                  <a:lnTo>
                    <a:pt x="751185" y="1"/>
                  </a:lnTo>
                  <a:lnTo>
                    <a:pt x="5405120" y="1"/>
                  </a:lnTo>
                  <a:lnTo>
                    <a:pt x="5405120" y="1502369"/>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8096" tIns="205741" rIns="384048" bIns="205741" numCol="1" spcCol="1270" anchor="ctr" anchorCtr="0">
              <a:noAutofit/>
            </a:bodyPr>
            <a:lstStyle/>
            <a:p>
              <a:pPr marL="0" lvl="0" indent="0" algn="ctr" defTabSz="2400300">
                <a:lnSpc>
                  <a:spcPct val="90000"/>
                </a:lnSpc>
                <a:spcBef>
                  <a:spcPct val="0"/>
                </a:spcBef>
                <a:spcAft>
                  <a:spcPct val="35000"/>
                </a:spcAft>
                <a:buNone/>
              </a:pPr>
              <a:r>
                <a:rPr lang="en-US" sz="4400" kern="1200"/>
                <a:t>Key Personnel</a:t>
              </a:r>
            </a:p>
          </p:txBody>
        </p:sp>
        <p:sp>
          <p:nvSpPr>
            <p:cNvPr id="23" name="Oval 22">
              <a:extLst>
                <a:ext uri="{FF2B5EF4-FFF2-40B4-BE49-F238E27FC236}">
                  <a16:creationId xmlns:a16="http://schemas.microsoft.com/office/drawing/2014/main" id="{CCA42F5A-0ACC-7848-2004-2454874F905F}"/>
                </a:ext>
              </a:extLst>
            </p:cNvPr>
            <p:cNvSpPr/>
            <p:nvPr/>
          </p:nvSpPr>
          <p:spPr>
            <a:xfrm>
              <a:off x="5020059" y="1702396"/>
              <a:ext cx="1502370" cy="1502370"/>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7" name="Graphic 26" descr="Group of men with solid fill">
              <a:extLst>
                <a:ext uri="{FF2B5EF4-FFF2-40B4-BE49-F238E27FC236}">
                  <a16:creationId xmlns:a16="http://schemas.microsoft.com/office/drawing/2014/main" id="{8C267663-28A3-9D06-9816-7EAFEEA842C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14302" y="1996381"/>
              <a:ext cx="914400" cy="914400"/>
            </a:xfrm>
            <a:prstGeom prst="rect">
              <a:avLst/>
            </a:prstGeom>
          </p:spPr>
        </p:pic>
      </p:grpSp>
      <p:sp>
        <p:nvSpPr>
          <p:cNvPr id="33" name="Oval 32">
            <a:extLst>
              <a:ext uri="{FF2B5EF4-FFF2-40B4-BE49-F238E27FC236}">
                <a16:creationId xmlns:a16="http://schemas.microsoft.com/office/drawing/2014/main" id="{BBA32604-A02B-DE59-0B40-8E20B3EA8E76}"/>
              </a:ext>
              <a:ext uri="{C183D7F6-B498-43B3-948B-1728B52AA6E4}">
                <adec:decorative xmlns:adec="http://schemas.microsoft.com/office/drawing/2017/decorative" val="1"/>
              </a:ext>
            </a:extLst>
          </p:cNvPr>
          <p:cNvSpPr/>
          <p:nvPr/>
        </p:nvSpPr>
        <p:spPr>
          <a:xfrm>
            <a:off x="1517420" y="1797566"/>
            <a:ext cx="1496655" cy="1496655"/>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4" name="Graphic 33">
            <a:extLst>
              <a:ext uri="{FF2B5EF4-FFF2-40B4-BE49-F238E27FC236}">
                <a16:creationId xmlns:a16="http://schemas.microsoft.com/office/drawing/2014/main" id="{A0159ADF-C940-9F4F-E255-73B7101E35C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23945" y="1905813"/>
            <a:ext cx="1280160" cy="1280160"/>
          </a:xfrm>
          <a:prstGeom prst="rect">
            <a:avLst/>
          </a:prstGeom>
        </p:spPr>
      </p:pic>
      <p:sp>
        <p:nvSpPr>
          <p:cNvPr id="4" name="Slide Number Placeholder 3">
            <a:extLst>
              <a:ext uri="{FF2B5EF4-FFF2-40B4-BE49-F238E27FC236}">
                <a16:creationId xmlns:a16="http://schemas.microsoft.com/office/drawing/2014/main" id="{247D0842-AC2E-6D53-63D3-CB023B2E315B}"/>
              </a:ext>
            </a:extLst>
          </p:cNvPr>
          <p:cNvSpPr>
            <a:spLocks noGrp="1"/>
          </p:cNvSpPr>
          <p:nvPr>
            <p:ph type="sldNum" sz="quarter" idx="20"/>
          </p:nvPr>
        </p:nvSpPr>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55</a:t>
            </a:fld>
            <a:endParaRPr lang="en-US"/>
          </a:p>
        </p:txBody>
      </p:sp>
    </p:spTree>
    <p:extLst>
      <p:ext uri="{BB962C8B-B14F-4D97-AF65-F5344CB8AC3E}">
        <p14:creationId xmlns:p14="http://schemas.microsoft.com/office/powerpoint/2010/main" val="12263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a:t>Alignment: Key Personnel</a:t>
            </a:r>
          </a:p>
        </p:txBody>
      </p:sp>
      <p:sp>
        <p:nvSpPr>
          <p:cNvPr id="15" name="Content Placeholder 6">
            <a:extLst>
              <a:ext uri="{FF2B5EF4-FFF2-40B4-BE49-F238E27FC236}">
                <a16:creationId xmlns:a16="http://schemas.microsoft.com/office/drawing/2014/main" id="{F19A828F-91F9-5EC3-7BBA-23B9962CD39D}"/>
              </a:ext>
            </a:extLst>
          </p:cNvPr>
          <p:cNvSpPr>
            <a:spLocks noGrp="1"/>
          </p:cNvSpPr>
          <p:nvPr>
            <p:ph sz="half" idx="1"/>
          </p:nvPr>
        </p:nvSpPr>
        <p:spPr>
          <a:xfrm>
            <a:off x="6565805" y="1351056"/>
            <a:ext cx="5165946" cy="4343400"/>
          </a:xfrm>
        </p:spPr>
        <p:txBody>
          <a:bodyPr vert="horz" lIns="0" tIns="0" rIns="0" bIns="0" rtlCol="0" anchor="t">
            <a:normAutofit/>
          </a:bodyPr>
          <a:lstStyle/>
          <a:p>
            <a:pPr>
              <a:spcBef>
                <a:spcPts val="300"/>
              </a:spcBef>
            </a:pPr>
            <a:r>
              <a:rPr lang="en-US">
                <a:effectLst/>
              </a:rPr>
              <a:t>Refers to personnel involved with making decisions around DBI and implementation.</a:t>
            </a:r>
            <a:r>
              <a:rPr lang="en-US"/>
              <a:t> </a:t>
            </a:r>
            <a:endParaRPr lang="en-US">
              <a:effectLst/>
            </a:endParaRPr>
          </a:p>
          <a:p>
            <a:pPr>
              <a:spcBef>
                <a:spcPts val="300"/>
              </a:spcBef>
            </a:pPr>
            <a:r>
              <a:rPr lang="en-US">
                <a:effectLst/>
              </a:rPr>
              <a:t>This should </a:t>
            </a:r>
            <a:r>
              <a:rPr lang="en-US"/>
              <a:t>include—</a:t>
            </a:r>
            <a:endParaRPr lang="en-US">
              <a:effectLst/>
            </a:endParaRPr>
          </a:p>
          <a:p>
            <a:pPr lvl="1">
              <a:spcBef>
                <a:spcPts val="300"/>
              </a:spcBef>
            </a:pPr>
            <a:r>
              <a:rPr lang="en-US"/>
              <a:t>T</a:t>
            </a:r>
            <a:r>
              <a:rPr lang="en-US">
                <a:effectLst/>
              </a:rPr>
              <a:t>hose with decision-making authority</a:t>
            </a:r>
            <a:endParaRPr lang="en-US"/>
          </a:p>
          <a:p>
            <a:pPr lvl="1">
              <a:spcBef>
                <a:spcPts val="300"/>
              </a:spcBef>
            </a:pPr>
            <a:r>
              <a:rPr lang="en-US"/>
              <a:t>A</a:t>
            </a:r>
            <a:r>
              <a:rPr lang="en-US">
                <a:effectLst/>
              </a:rPr>
              <a:t> team to lead the initiatives</a:t>
            </a:r>
            <a:endParaRPr lang="en-US"/>
          </a:p>
          <a:p>
            <a:pPr lvl="1">
              <a:spcBef>
                <a:spcPts val="300"/>
              </a:spcBef>
            </a:pPr>
            <a:r>
              <a:rPr lang="en-US"/>
              <a:t>T</a:t>
            </a:r>
            <a:r>
              <a:rPr lang="en-US">
                <a:effectLst/>
              </a:rPr>
              <a:t>wo-way communication </a:t>
            </a:r>
            <a:endParaRPr lang="en-US" b="0">
              <a:effectLst/>
            </a:endParaRPr>
          </a:p>
        </p:txBody>
      </p:sp>
      <p:pic>
        <p:nvPicPr>
          <p:cNvPr id="11" name="Picture 10" descr="A group of people having a discussion">
            <a:extLst>
              <a:ext uri="{FF2B5EF4-FFF2-40B4-BE49-F238E27FC236}">
                <a16:creationId xmlns:a16="http://schemas.microsoft.com/office/drawing/2014/main" id="{13321138-D4A2-E77B-3972-B20CD7BBFD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457200" y="1344168"/>
            <a:ext cx="5568696" cy="4343400"/>
          </a:xfrm>
          <a:prstGeom prst="rect">
            <a:avLst/>
          </a:prstGeom>
          <a:noFill/>
        </p:spPr>
      </p:pic>
      <p:sp>
        <p:nvSpPr>
          <p:cNvPr id="20" name="Text Placeholder 4">
            <a:extLst>
              <a:ext uri="{FF2B5EF4-FFF2-40B4-BE49-F238E27FC236}">
                <a16:creationId xmlns:a16="http://schemas.microsoft.com/office/drawing/2014/main" id="{0D189FC0-AB42-5596-A1BD-67B1916AD324}"/>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a:extLst>
              <a:ext uri="{FF2B5EF4-FFF2-40B4-BE49-F238E27FC236}">
                <a16:creationId xmlns:a16="http://schemas.microsoft.com/office/drawing/2014/main" id="{9D76F028-CEBB-57FF-6225-1523B4C646C3}"/>
              </a:ext>
            </a:extLst>
          </p:cNvPr>
          <p:cNvSpPr>
            <a:spLocks noGrp="1"/>
          </p:cNvSpPr>
          <p:nvPr>
            <p:ph type="sldNum" sz="quarter" idx="12"/>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56</a:t>
            </a:fld>
            <a:endParaRPr lang="en-US"/>
          </a:p>
        </p:txBody>
      </p:sp>
    </p:spTree>
    <p:extLst>
      <p:ext uri="{BB962C8B-B14F-4D97-AF65-F5344CB8AC3E}">
        <p14:creationId xmlns:p14="http://schemas.microsoft.com/office/powerpoint/2010/main" val="3628769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9BD8-B4B8-6A0F-DBA9-521D96D263D6}"/>
              </a:ext>
            </a:extLst>
          </p:cNvPr>
          <p:cNvSpPr>
            <a:spLocks noGrp="1"/>
          </p:cNvSpPr>
          <p:nvPr>
            <p:ph type="title"/>
          </p:nvPr>
        </p:nvSpPr>
        <p:spPr/>
        <p:txBody>
          <a:bodyPr/>
          <a:lstStyle/>
          <a:p>
            <a:r>
              <a:rPr lang="en-US"/>
              <a:t>Team-Based Leadership</a:t>
            </a:r>
          </a:p>
        </p:txBody>
      </p:sp>
      <p:grpSp>
        <p:nvGrpSpPr>
          <p:cNvPr id="10" name="Group 9" descr="Letting it happen: A policy or program has been mandated or adopted, and, with minimal supports, practitioners are expected to translate information to practice. Practitioners are held accountable for intended outcomes. &#10;">
            <a:extLst>
              <a:ext uri="{FF2B5EF4-FFF2-40B4-BE49-F238E27FC236}">
                <a16:creationId xmlns:a16="http://schemas.microsoft.com/office/drawing/2014/main" id="{7301BA64-4823-38E7-3789-049D990F77F7}"/>
              </a:ext>
            </a:extLst>
          </p:cNvPr>
          <p:cNvGrpSpPr/>
          <p:nvPr/>
        </p:nvGrpSpPr>
        <p:grpSpPr>
          <a:xfrm>
            <a:off x="457200" y="1027685"/>
            <a:ext cx="11029951" cy="1514475"/>
            <a:chOff x="457200" y="1027685"/>
            <a:chExt cx="11029951" cy="1514475"/>
          </a:xfrm>
        </p:grpSpPr>
        <p:sp>
          <p:nvSpPr>
            <p:cNvPr id="7" name="Rounded Rectangle 6">
              <a:extLst>
                <a:ext uri="{FF2B5EF4-FFF2-40B4-BE49-F238E27FC236}">
                  <a16:creationId xmlns:a16="http://schemas.microsoft.com/office/drawing/2014/main" id="{573A1E36-69B9-27CF-E159-8FAC2FABB805}"/>
                </a:ext>
              </a:extLst>
            </p:cNvPr>
            <p:cNvSpPr/>
            <p:nvPr/>
          </p:nvSpPr>
          <p:spPr>
            <a:xfrm>
              <a:off x="457200" y="1027685"/>
              <a:ext cx="11029951" cy="1514475"/>
            </a:xfrm>
            <a:prstGeom prst="roundRect">
              <a:avLst/>
            </a:prstGeom>
            <a:solidFill>
              <a:schemeClr val="bg2"/>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33563"/>
              <a:r>
                <a:rPr lang="en-US" sz="2000" b="0" i="0" dirty="0">
                  <a:solidFill>
                    <a:srgbClr val="444444"/>
                  </a:solidFill>
                  <a:effectLst/>
                  <a:latin typeface="Calibri" panose="020F0502020204030204" pitchFamily="34" charset="0"/>
                  <a:cs typeface="Calibri" panose="020F0502020204030204" pitchFamily="34" charset="0"/>
                </a:rPr>
                <a:t>A policy or program has been mandated or adopted, and, with minimal supports, practitioners are expected to translate information to practice. Practitioners are held accountable for intended outcomes. </a:t>
              </a:r>
              <a:endParaRPr lang="en-US" sz="1600" dirty="0">
                <a:solidFill>
                  <a:schemeClr val="tx2"/>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BCBDA47C-0AC2-B541-4964-43F53F88D7B8}"/>
                </a:ext>
              </a:extLst>
            </p:cNvPr>
            <p:cNvSpPr/>
            <p:nvPr/>
          </p:nvSpPr>
          <p:spPr>
            <a:xfrm>
              <a:off x="558302" y="1112838"/>
              <a:ext cx="1755648" cy="1344168"/>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bg1"/>
                  </a:solidFill>
                  <a:latin typeface="Calibri" panose="020F0502020204030204" pitchFamily="34" charset="0"/>
                  <a:cs typeface="Calibri" panose="020F0502020204030204" pitchFamily="34" charset="0"/>
                </a:rPr>
                <a:t>Letting it happen</a:t>
              </a:r>
            </a:p>
          </p:txBody>
        </p:sp>
      </p:grpSp>
      <p:grpSp>
        <p:nvGrpSpPr>
          <p:cNvPr id="18" name="Group 17" descr="Helping it happen: A policy or program has been mandated or adopted with materials, training resources, and websites to support practitioners.  Practitioners are left to figure out how to solve problems while being held accountable for achieving positive outcomes. &#10;">
            <a:extLst>
              <a:ext uri="{FF2B5EF4-FFF2-40B4-BE49-F238E27FC236}">
                <a16:creationId xmlns:a16="http://schemas.microsoft.com/office/drawing/2014/main" id="{1F1C9990-B56A-B7D4-755D-1FBEA184C54D}"/>
              </a:ext>
            </a:extLst>
          </p:cNvPr>
          <p:cNvGrpSpPr/>
          <p:nvPr/>
        </p:nvGrpSpPr>
        <p:grpSpPr>
          <a:xfrm>
            <a:off x="457200" y="2627313"/>
            <a:ext cx="11029951" cy="1514475"/>
            <a:chOff x="457200" y="2627313"/>
            <a:chExt cx="11029951" cy="1514475"/>
          </a:xfrm>
        </p:grpSpPr>
        <p:sp>
          <p:nvSpPr>
            <p:cNvPr id="13" name="Rounded Rectangle 12">
              <a:extLst>
                <a:ext uri="{FF2B5EF4-FFF2-40B4-BE49-F238E27FC236}">
                  <a16:creationId xmlns:a16="http://schemas.microsoft.com/office/drawing/2014/main" id="{E9CDEC8B-06FF-1EA5-2A69-797E549B4122}"/>
                </a:ext>
              </a:extLst>
            </p:cNvPr>
            <p:cNvSpPr/>
            <p:nvPr/>
          </p:nvSpPr>
          <p:spPr>
            <a:xfrm>
              <a:off x="457200" y="2627313"/>
              <a:ext cx="11029951" cy="1514475"/>
            </a:xfrm>
            <a:prstGeom prst="roundRect">
              <a:avLst/>
            </a:prstGeom>
            <a:solidFill>
              <a:schemeClr val="bg2"/>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33563" algn="l"/>
              <a:r>
                <a:rPr lang="en-US" sz="2000" b="0" i="0" dirty="0">
                  <a:solidFill>
                    <a:srgbClr val="444444"/>
                  </a:solidFill>
                  <a:effectLst/>
                  <a:latin typeface="Calibri" panose="020F0502020204030204" pitchFamily="34" charset="0"/>
                  <a:cs typeface="Calibri" panose="020F0502020204030204" pitchFamily="34" charset="0"/>
                </a:rPr>
                <a:t>A policy or program has been mandated or adopted with materials, training resources, and websites to support practitioners.  Practitioners are left to figure out how to solve problems while being held accountable for achieving positive outcomes. </a:t>
              </a:r>
            </a:p>
          </p:txBody>
        </p:sp>
        <p:sp>
          <p:nvSpPr>
            <p:cNvPr id="14" name="Rounded Rectangle 13">
              <a:extLst>
                <a:ext uri="{FF2B5EF4-FFF2-40B4-BE49-F238E27FC236}">
                  <a16:creationId xmlns:a16="http://schemas.microsoft.com/office/drawing/2014/main" id="{DDCDFA9A-D728-DFC7-949C-C0564D546A10}"/>
                </a:ext>
              </a:extLst>
            </p:cNvPr>
            <p:cNvSpPr/>
            <p:nvPr/>
          </p:nvSpPr>
          <p:spPr>
            <a:xfrm>
              <a:off x="557212" y="2714355"/>
              <a:ext cx="1755648" cy="1340389"/>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bg1"/>
                  </a:solidFill>
                  <a:latin typeface="Calibri" panose="020F0502020204030204" pitchFamily="34" charset="0"/>
                  <a:cs typeface="Calibri" panose="020F0502020204030204" pitchFamily="34" charset="0"/>
                </a:rPr>
                <a:t>Helping it happen</a:t>
              </a:r>
            </a:p>
          </p:txBody>
        </p:sp>
      </p:grpSp>
      <p:grpSp>
        <p:nvGrpSpPr>
          <p:cNvPr id="19" name="Group 18" descr="Making it happen: A policy or program has been mandated or adopted. Active and purposeful implementation best practices are used to support practitioners and administrators. &#10;An Implementation Team is accountable for developing the implementation support systems, resolving organization and system issues, and achieving positive outcomes. &#10;">
            <a:extLst>
              <a:ext uri="{FF2B5EF4-FFF2-40B4-BE49-F238E27FC236}">
                <a16:creationId xmlns:a16="http://schemas.microsoft.com/office/drawing/2014/main" id="{BE386DA8-1074-FBC2-B28C-A33E19B0322B}"/>
              </a:ext>
            </a:extLst>
          </p:cNvPr>
          <p:cNvGrpSpPr/>
          <p:nvPr/>
        </p:nvGrpSpPr>
        <p:grpSpPr>
          <a:xfrm>
            <a:off x="457199" y="4230687"/>
            <a:ext cx="11029951" cy="1514475"/>
            <a:chOff x="457199" y="4230687"/>
            <a:chExt cx="11029951" cy="1514475"/>
          </a:xfrm>
        </p:grpSpPr>
        <p:sp>
          <p:nvSpPr>
            <p:cNvPr id="16" name="Rounded Rectangle 15">
              <a:extLst>
                <a:ext uri="{FF2B5EF4-FFF2-40B4-BE49-F238E27FC236}">
                  <a16:creationId xmlns:a16="http://schemas.microsoft.com/office/drawing/2014/main" id="{50E4415C-6FFA-3F78-B183-554013A012D1}"/>
                </a:ext>
              </a:extLst>
            </p:cNvPr>
            <p:cNvSpPr/>
            <p:nvPr/>
          </p:nvSpPr>
          <p:spPr>
            <a:xfrm>
              <a:off x="457199" y="4230687"/>
              <a:ext cx="11029951" cy="1514475"/>
            </a:xfrm>
            <a:prstGeom prst="roundRect">
              <a:avLst/>
            </a:prstGeom>
            <a:solidFill>
              <a:schemeClr val="bg2"/>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33563" marR="0" lvl="0" algn="l" defTabSz="685800" rtl="0" eaLnBrk="1" fontAlgn="auto" latinLnBrk="0" hangingPunct="1">
                <a:lnSpc>
                  <a:spcPct val="100000"/>
                </a:lnSpc>
                <a:spcAft>
                  <a:spcPts val="0"/>
                </a:spcAft>
                <a:buClr>
                  <a:srgbClr val="003A70"/>
                </a:buClr>
                <a:buSzPct val="100000"/>
                <a:defRPr/>
              </a:pPr>
              <a:r>
                <a:rPr kumimoji="0" lang="en-US" sz="1900" b="0" i="0" u="none" strike="noStrike" kern="1200" cap="none" spc="0" normalizeH="0" baseline="0" noProof="0" dirty="0">
                  <a:ln>
                    <a:noFill/>
                  </a:ln>
                  <a:solidFill>
                    <a:srgbClr val="444444"/>
                  </a:solidFill>
                  <a:effectLst/>
                  <a:uLnTx/>
                  <a:uFillTx/>
                  <a:latin typeface="Calibri" panose="020F0502020204030204" pitchFamily="34" charset="0"/>
                  <a:cs typeface="Calibri" panose="020F0502020204030204" pitchFamily="34" charset="0"/>
                </a:rPr>
                <a:t>A policy or program has been mandated or adopted. Active and purposeful implementation best practices are used to support practitioners and administrators. </a:t>
              </a:r>
            </a:p>
            <a:p>
              <a:pPr marL="1833563" marR="0" lvl="0" algn="l" defTabSz="685800" rtl="0" eaLnBrk="1" fontAlgn="auto" latinLnBrk="0" hangingPunct="1">
                <a:lnSpc>
                  <a:spcPct val="100000"/>
                </a:lnSpc>
                <a:spcAft>
                  <a:spcPts val="0"/>
                </a:spcAft>
                <a:buClr>
                  <a:srgbClr val="003A70"/>
                </a:buClr>
                <a:buSzPct val="100000"/>
                <a:defRPr/>
              </a:pPr>
              <a:r>
                <a:rPr kumimoji="0" lang="en-US" sz="1900" b="0" i="0" u="none" strike="noStrike" kern="1200" cap="none" spc="0" normalizeH="0" baseline="0" noProof="0" dirty="0">
                  <a:ln>
                    <a:noFill/>
                  </a:ln>
                  <a:solidFill>
                    <a:srgbClr val="444444"/>
                  </a:solidFill>
                  <a:effectLst/>
                  <a:uLnTx/>
                  <a:uFillTx/>
                  <a:latin typeface="Calibri" panose="020F0502020204030204" pitchFamily="34" charset="0"/>
                  <a:cs typeface="Calibri" panose="020F0502020204030204" pitchFamily="34" charset="0"/>
                </a:rPr>
                <a:t>An Implementation Team is accountable for developing the implementation support systems, resolving organization and system issues, and achieving positive outcomes. </a:t>
              </a:r>
            </a:p>
          </p:txBody>
        </p:sp>
        <p:sp>
          <p:nvSpPr>
            <p:cNvPr id="17" name="Rounded Rectangle 16">
              <a:extLst>
                <a:ext uri="{FF2B5EF4-FFF2-40B4-BE49-F238E27FC236}">
                  <a16:creationId xmlns:a16="http://schemas.microsoft.com/office/drawing/2014/main" id="{6C09D9BF-9748-C2A3-4302-B3A262D82822}"/>
                </a:ext>
              </a:extLst>
            </p:cNvPr>
            <p:cNvSpPr/>
            <p:nvPr/>
          </p:nvSpPr>
          <p:spPr>
            <a:xfrm>
              <a:off x="557211" y="4317729"/>
              <a:ext cx="1757364" cy="1340389"/>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bg1"/>
                  </a:solidFill>
                  <a:latin typeface="Calibri" panose="020F0502020204030204" pitchFamily="34" charset="0"/>
                  <a:cs typeface="Calibri" panose="020F0502020204030204" pitchFamily="34" charset="0"/>
                </a:rPr>
                <a:t>Making it happen</a:t>
              </a:r>
            </a:p>
          </p:txBody>
        </p:sp>
      </p:grpSp>
      <p:sp>
        <p:nvSpPr>
          <p:cNvPr id="4" name="Text Placeholder 3">
            <a:extLst>
              <a:ext uri="{FF2B5EF4-FFF2-40B4-BE49-F238E27FC236}">
                <a16:creationId xmlns:a16="http://schemas.microsoft.com/office/drawing/2014/main" id="{0BBBBFFF-B0BD-FDC8-A81F-D181B8808FC4}"/>
              </a:ext>
            </a:extLst>
          </p:cNvPr>
          <p:cNvSpPr>
            <a:spLocks noGrp="1"/>
          </p:cNvSpPr>
          <p:nvPr>
            <p:ph type="body" sz="quarter" idx="16"/>
          </p:nvPr>
        </p:nvSpPr>
        <p:spPr>
          <a:xfrm>
            <a:off x="426275" y="5840755"/>
            <a:ext cx="11337925" cy="192087"/>
          </a:xfrm>
        </p:spPr>
        <p:txBody>
          <a:bodyPr/>
          <a:lstStyle/>
          <a:p>
            <a:r>
              <a:rPr lang="en-US"/>
              <a:t>Resource: </a:t>
            </a:r>
            <a:r>
              <a:rPr lang="en-US">
                <a:hlinkClick r:id="rId3"/>
              </a:rPr>
              <a:t>Implementation Teams Overview</a:t>
            </a:r>
            <a:r>
              <a:rPr lang="en-US"/>
              <a:t>, National Implementation Research Network</a:t>
            </a:r>
          </a:p>
        </p:txBody>
      </p:sp>
      <p:sp>
        <p:nvSpPr>
          <p:cNvPr id="5" name="Slide Number Placeholder 4">
            <a:extLst>
              <a:ext uri="{FF2B5EF4-FFF2-40B4-BE49-F238E27FC236}">
                <a16:creationId xmlns:a16="http://schemas.microsoft.com/office/drawing/2014/main" id="{E201D254-DCF9-8943-4616-B5AAF84CBD6F}"/>
              </a:ext>
            </a:extLst>
          </p:cNvPr>
          <p:cNvSpPr>
            <a:spLocks noGrp="1"/>
          </p:cNvSpPr>
          <p:nvPr>
            <p:ph type="sldNum" sz="quarter" idx="14"/>
          </p:nvPr>
        </p:nvSpPr>
        <p:spPr/>
        <p:txBody>
          <a:bodyPr/>
          <a:lstStyle/>
          <a:p>
            <a:fld id="{99A20822-4A49-4D36-86E3-300BA48D3F00}" type="slidenum">
              <a:rPr lang="en-US" smtClean="0"/>
              <a:pPr/>
              <a:t>57</a:t>
            </a:fld>
            <a:endParaRPr lang="en-US"/>
          </a:p>
        </p:txBody>
      </p:sp>
    </p:spTree>
    <p:extLst>
      <p:ext uri="{BB962C8B-B14F-4D97-AF65-F5344CB8AC3E}">
        <p14:creationId xmlns:p14="http://schemas.microsoft.com/office/powerpoint/2010/main" val="2296367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dirty="0"/>
              <a:t>Alignment: Key Personnel (2)</a:t>
            </a:r>
          </a:p>
        </p:txBody>
      </p:sp>
      <p:grpSp>
        <p:nvGrpSpPr>
          <p:cNvPr id="3" name="Group 2" descr="Commitment to DBI">
            <a:extLst>
              <a:ext uri="{FF2B5EF4-FFF2-40B4-BE49-F238E27FC236}">
                <a16:creationId xmlns:a16="http://schemas.microsoft.com/office/drawing/2014/main" id="{BA1BB9EC-B1E0-F693-B8EF-1064ECB2B89D}"/>
              </a:ext>
            </a:extLst>
          </p:cNvPr>
          <p:cNvGrpSpPr/>
          <p:nvPr/>
        </p:nvGrpSpPr>
        <p:grpSpPr>
          <a:xfrm>
            <a:off x="458724" y="1418595"/>
            <a:ext cx="11274552" cy="972141"/>
            <a:chOff x="458724" y="1418595"/>
            <a:chExt cx="11274552" cy="972141"/>
          </a:xfrm>
        </p:grpSpPr>
        <p:sp>
          <p:nvSpPr>
            <p:cNvPr id="26" name="Freeform 25">
              <a:extLst>
                <a:ext uri="{FF2B5EF4-FFF2-40B4-BE49-F238E27FC236}">
                  <a16:creationId xmlns:a16="http://schemas.microsoft.com/office/drawing/2014/main" id="{4DF73DA2-E1CE-47E5-E7EA-CEF5AF7A4658}"/>
                </a:ext>
              </a:extLst>
            </p:cNvPr>
            <p:cNvSpPr/>
            <p:nvPr/>
          </p:nvSpPr>
          <p:spPr>
            <a:xfrm>
              <a:off x="458724" y="1418595"/>
              <a:ext cx="11274552" cy="972141"/>
            </a:xfrm>
            <a:custGeom>
              <a:avLst/>
              <a:gdLst>
                <a:gd name="connsiteX0" fmla="*/ 0 w 10445328"/>
                <a:gd name="connsiteY0" fmla="*/ 97214 h 972141"/>
                <a:gd name="connsiteX1" fmla="*/ 97214 w 10445328"/>
                <a:gd name="connsiteY1" fmla="*/ 0 h 972141"/>
                <a:gd name="connsiteX2" fmla="*/ 10348114 w 10445328"/>
                <a:gd name="connsiteY2" fmla="*/ 0 h 972141"/>
                <a:gd name="connsiteX3" fmla="*/ 10445328 w 10445328"/>
                <a:gd name="connsiteY3" fmla="*/ 97214 h 972141"/>
                <a:gd name="connsiteX4" fmla="*/ 10445328 w 10445328"/>
                <a:gd name="connsiteY4" fmla="*/ 874927 h 972141"/>
                <a:gd name="connsiteX5" fmla="*/ 10348114 w 10445328"/>
                <a:gd name="connsiteY5" fmla="*/ 972141 h 972141"/>
                <a:gd name="connsiteX6" fmla="*/ 97214 w 10445328"/>
                <a:gd name="connsiteY6" fmla="*/ 972141 h 972141"/>
                <a:gd name="connsiteX7" fmla="*/ 0 w 10445328"/>
                <a:gd name="connsiteY7" fmla="*/ 874927 h 972141"/>
                <a:gd name="connsiteX8" fmla="*/ 0 w 10445328"/>
                <a:gd name="connsiteY8" fmla="*/ 97214 h 97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972141">
                  <a:moveTo>
                    <a:pt x="0" y="97214"/>
                  </a:moveTo>
                  <a:cubicBezTo>
                    <a:pt x="0" y="43524"/>
                    <a:pt x="43524" y="0"/>
                    <a:pt x="97214" y="0"/>
                  </a:cubicBezTo>
                  <a:lnTo>
                    <a:pt x="10348114" y="0"/>
                  </a:lnTo>
                  <a:cubicBezTo>
                    <a:pt x="10401804" y="0"/>
                    <a:pt x="10445328" y="43524"/>
                    <a:pt x="10445328" y="97214"/>
                  </a:cubicBezTo>
                  <a:lnTo>
                    <a:pt x="10445328" y="874927"/>
                  </a:lnTo>
                  <a:cubicBezTo>
                    <a:pt x="10445328" y="928617"/>
                    <a:pt x="10401804" y="972141"/>
                    <a:pt x="10348114" y="972141"/>
                  </a:cubicBezTo>
                  <a:lnTo>
                    <a:pt x="97214" y="972141"/>
                  </a:lnTo>
                  <a:cubicBezTo>
                    <a:pt x="43524" y="972141"/>
                    <a:pt x="0" y="928617"/>
                    <a:pt x="0" y="874927"/>
                  </a:cubicBezTo>
                  <a:lnTo>
                    <a:pt x="0" y="97214"/>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88720" tIns="121920" rIns="121921" bIns="121920" numCol="1" spcCol="1270" anchor="ctr" anchorCtr="0">
              <a:noAutofit/>
            </a:bodyPr>
            <a:lstStyle/>
            <a:p>
              <a:pPr marL="0" lvl="0" indent="0" algn="l" defTabSz="1422400">
                <a:lnSpc>
                  <a:spcPct val="90000"/>
                </a:lnSpc>
                <a:spcBef>
                  <a:spcPct val="0"/>
                </a:spcBef>
                <a:spcAft>
                  <a:spcPct val="35000"/>
                </a:spcAft>
                <a:buNone/>
              </a:pPr>
              <a:r>
                <a:rPr lang="en-US" sz="2600" b="1" kern="1200" dirty="0"/>
                <a:t>Commitment to DBI</a:t>
              </a:r>
            </a:p>
          </p:txBody>
        </p:sp>
        <p:sp>
          <p:nvSpPr>
            <p:cNvPr id="27" name="Rounded Rectangle 26">
              <a:extLst>
                <a:ext uri="{FF2B5EF4-FFF2-40B4-BE49-F238E27FC236}">
                  <a16:creationId xmlns:a16="http://schemas.microsoft.com/office/drawing/2014/main" id="{C71BEDC0-6344-7257-5CF9-E95515AB8857}"/>
                </a:ext>
              </a:extLst>
            </p:cNvPr>
            <p:cNvSpPr/>
            <p:nvPr/>
          </p:nvSpPr>
          <p:spPr>
            <a:xfrm>
              <a:off x="577422" y="1515809"/>
              <a:ext cx="893866" cy="777712"/>
            </a:xfrm>
            <a:prstGeom prst="roundRect">
              <a:avLst>
                <a:gd name="adj" fmla="val 10000"/>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sz="2600"/>
            </a:p>
          </p:txBody>
        </p:sp>
        <p:pic>
          <p:nvPicPr>
            <p:cNvPr id="6" name="Graphic 5" descr="Thumbs up sign with solid fill">
              <a:extLst>
                <a:ext uri="{FF2B5EF4-FFF2-40B4-BE49-F238E27FC236}">
                  <a16:creationId xmlns:a16="http://schemas.microsoft.com/office/drawing/2014/main" id="{B775DB5C-E46B-348D-FE67-C38A9BB5B2E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8595" y="1538905"/>
              <a:ext cx="731520" cy="731520"/>
            </a:xfrm>
            <a:prstGeom prst="rect">
              <a:avLst/>
            </a:prstGeom>
          </p:spPr>
        </p:pic>
      </p:grpSp>
      <p:grpSp>
        <p:nvGrpSpPr>
          <p:cNvPr id="7" name="Group 6" descr="Dedicated time for implementation">
            <a:extLst>
              <a:ext uri="{FF2B5EF4-FFF2-40B4-BE49-F238E27FC236}">
                <a16:creationId xmlns:a16="http://schemas.microsoft.com/office/drawing/2014/main" id="{679BABE1-BD8E-AF3B-7F64-0395284F42D5}"/>
              </a:ext>
            </a:extLst>
          </p:cNvPr>
          <p:cNvGrpSpPr/>
          <p:nvPr/>
        </p:nvGrpSpPr>
        <p:grpSpPr>
          <a:xfrm>
            <a:off x="458724" y="2487950"/>
            <a:ext cx="11274552" cy="972141"/>
            <a:chOff x="458724" y="2487950"/>
            <a:chExt cx="11274552" cy="972141"/>
          </a:xfrm>
        </p:grpSpPr>
        <p:sp>
          <p:nvSpPr>
            <p:cNvPr id="28" name="Freeform 27">
              <a:extLst>
                <a:ext uri="{FF2B5EF4-FFF2-40B4-BE49-F238E27FC236}">
                  <a16:creationId xmlns:a16="http://schemas.microsoft.com/office/drawing/2014/main" id="{8CFF08B8-0B40-B2E4-88BE-A2DC6E556A1E}"/>
                </a:ext>
              </a:extLst>
            </p:cNvPr>
            <p:cNvSpPr/>
            <p:nvPr/>
          </p:nvSpPr>
          <p:spPr>
            <a:xfrm>
              <a:off x="458724" y="2487950"/>
              <a:ext cx="11274552" cy="972141"/>
            </a:xfrm>
            <a:custGeom>
              <a:avLst/>
              <a:gdLst>
                <a:gd name="connsiteX0" fmla="*/ 0 w 10445328"/>
                <a:gd name="connsiteY0" fmla="*/ 97214 h 972141"/>
                <a:gd name="connsiteX1" fmla="*/ 97214 w 10445328"/>
                <a:gd name="connsiteY1" fmla="*/ 0 h 972141"/>
                <a:gd name="connsiteX2" fmla="*/ 10348114 w 10445328"/>
                <a:gd name="connsiteY2" fmla="*/ 0 h 972141"/>
                <a:gd name="connsiteX3" fmla="*/ 10445328 w 10445328"/>
                <a:gd name="connsiteY3" fmla="*/ 97214 h 972141"/>
                <a:gd name="connsiteX4" fmla="*/ 10445328 w 10445328"/>
                <a:gd name="connsiteY4" fmla="*/ 874927 h 972141"/>
                <a:gd name="connsiteX5" fmla="*/ 10348114 w 10445328"/>
                <a:gd name="connsiteY5" fmla="*/ 972141 h 972141"/>
                <a:gd name="connsiteX6" fmla="*/ 97214 w 10445328"/>
                <a:gd name="connsiteY6" fmla="*/ 972141 h 972141"/>
                <a:gd name="connsiteX7" fmla="*/ 0 w 10445328"/>
                <a:gd name="connsiteY7" fmla="*/ 874927 h 972141"/>
                <a:gd name="connsiteX8" fmla="*/ 0 w 10445328"/>
                <a:gd name="connsiteY8" fmla="*/ 97214 h 97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972141">
                  <a:moveTo>
                    <a:pt x="0" y="97214"/>
                  </a:moveTo>
                  <a:cubicBezTo>
                    <a:pt x="0" y="43524"/>
                    <a:pt x="43524" y="0"/>
                    <a:pt x="97214" y="0"/>
                  </a:cubicBezTo>
                  <a:lnTo>
                    <a:pt x="10348114" y="0"/>
                  </a:lnTo>
                  <a:cubicBezTo>
                    <a:pt x="10401804" y="0"/>
                    <a:pt x="10445328" y="43524"/>
                    <a:pt x="10445328" y="97214"/>
                  </a:cubicBezTo>
                  <a:lnTo>
                    <a:pt x="10445328" y="874927"/>
                  </a:lnTo>
                  <a:cubicBezTo>
                    <a:pt x="10445328" y="928617"/>
                    <a:pt x="10401804" y="972141"/>
                    <a:pt x="10348114" y="972141"/>
                  </a:cubicBezTo>
                  <a:lnTo>
                    <a:pt x="97214" y="972141"/>
                  </a:lnTo>
                  <a:cubicBezTo>
                    <a:pt x="43524" y="972141"/>
                    <a:pt x="0" y="928617"/>
                    <a:pt x="0" y="874927"/>
                  </a:cubicBezTo>
                  <a:lnTo>
                    <a:pt x="0" y="97214"/>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88720" tIns="121920" rIns="121921" bIns="121920" numCol="1" spcCol="1270" anchor="ctr" anchorCtr="0">
              <a:noAutofit/>
            </a:bodyPr>
            <a:lstStyle/>
            <a:p>
              <a:pPr marL="0" lvl="0" indent="0" algn="l" defTabSz="1422400">
                <a:lnSpc>
                  <a:spcPct val="90000"/>
                </a:lnSpc>
                <a:spcBef>
                  <a:spcPct val="0"/>
                </a:spcBef>
                <a:spcAft>
                  <a:spcPct val="35000"/>
                </a:spcAft>
                <a:buNone/>
              </a:pPr>
              <a:r>
                <a:rPr lang="en-US" sz="2600" b="1" kern="1200">
                  <a:effectLst/>
                </a:rPr>
                <a:t>Dedicated time for implementation</a:t>
              </a:r>
              <a:endParaRPr lang="en-US" sz="2600" b="1" kern="1200"/>
            </a:p>
          </p:txBody>
        </p:sp>
        <p:sp>
          <p:nvSpPr>
            <p:cNvPr id="29" name="Rounded Rectangle 28">
              <a:extLst>
                <a:ext uri="{FF2B5EF4-FFF2-40B4-BE49-F238E27FC236}">
                  <a16:creationId xmlns:a16="http://schemas.microsoft.com/office/drawing/2014/main" id="{2044A2F7-918B-15F2-2774-8F04C5096212}"/>
                </a:ext>
              </a:extLst>
            </p:cNvPr>
            <p:cNvSpPr/>
            <p:nvPr/>
          </p:nvSpPr>
          <p:spPr>
            <a:xfrm>
              <a:off x="578132" y="2585164"/>
              <a:ext cx="892446" cy="777712"/>
            </a:xfrm>
            <a:prstGeom prst="roundRect">
              <a:avLst>
                <a:gd name="adj" fmla="val 10000"/>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sz="2600"/>
            </a:p>
          </p:txBody>
        </p:sp>
        <p:pic>
          <p:nvPicPr>
            <p:cNvPr id="35" name="Graphic 34" descr="Clock with solid fill">
              <a:extLst>
                <a:ext uri="{FF2B5EF4-FFF2-40B4-BE49-F238E27FC236}">
                  <a16:creationId xmlns:a16="http://schemas.microsoft.com/office/drawing/2014/main" id="{3D794076-2D22-1FFC-3B6A-E9F11CBF4C1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8595" y="2608260"/>
              <a:ext cx="731520" cy="731520"/>
            </a:xfrm>
            <a:prstGeom prst="rect">
              <a:avLst/>
            </a:prstGeom>
          </p:spPr>
        </p:pic>
      </p:grpSp>
      <p:grpSp>
        <p:nvGrpSpPr>
          <p:cNvPr id="8" name="Group 7" descr="Decision-making authority">
            <a:extLst>
              <a:ext uri="{FF2B5EF4-FFF2-40B4-BE49-F238E27FC236}">
                <a16:creationId xmlns:a16="http://schemas.microsoft.com/office/drawing/2014/main" id="{32E3F170-12B1-216E-0B3D-77DDC391D462}"/>
              </a:ext>
            </a:extLst>
          </p:cNvPr>
          <p:cNvGrpSpPr/>
          <p:nvPr/>
        </p:nvGrpSpPr>
        <p:grpSpPr>
          <a:xfrm>
            <a:off x="458724" y="3557305"/>
            <a:ext cx="11274552" cy="972141"/>
            <a:chOff x="458724" y="3557305"/>
            <a:chExt cx="11274552" cy="972141"/>
          </a:xfrm>
        </p:grpSpPr>
        <p:sp>
          <p:nvSpPr>
            <p:cNvPr id="30" name="Freeform 29">
              <a:extLst>
                <a:ext uri="{FF2B5EF4-FFF2-40B4-BE49-F238E27FC236}">
                  <a16:creationId xmlns:a16="http://schemas.microsoft.com/office/drawing/2014/main" id="{28ADD96E-F47A-E30E-846D-D9F6CC77ECE5}"/>
                </a:ext>
              </a:extLst>
            </p:cNvPr>
            <p:cNvSpPr/>
            <p:nvPr/>
          </p:nvSpPr>
          <p:spPr>
            <a:xfrm>
              <a:off x="458724" y="3557305"/>
              <a:ext cx="11274552" cy="972141"/>
            </a:xfrm>
            <a:custGeom>
              <a:avLst/>
              <a:gdLst>
                <a:gd name="connsiteX0" fmla="*/ 0 w 10445328"/>
                <a:gd name="connsiteY0" fmla="*/ 97214 h 972141"/>
                <a:gd name="connsiteX1" fmla="*/ 97214 w 10445328"/>
                <a:gd name="connsiteY1" fmla="*/ 0 h 972141"/>
                <a:gd name="connsiteX2" fmla="*/ 10348114 w 10445328"/>
                <a:gd name="connsiteY2" fmla="*/ 0 h 972141"/>
                <a:gd name="connsiteX3" fmla="*/ 10445328 w 10445328"/>
                <a:gd name="connsiteY3" fmla="*/ 97214 h 972141"/>
                <a:gd name="connsiteX4" fmla="*/ 10445328 w 10445328"/>
                <a:gd name="connsiteY4" fmla="*/ 874927 h 972141"/>
                <a:gd name="connsiteX5" fmla="*/ 10348114 w 10445328"/>
                <a:gd name="connsiteY5" fmla="*/ 972141 h 972141"/>
                <a:gd name="connsiteX6" fmla="*/ 97214 w 10445328"/>
                <a:gd name="connsiteY6" fmla="*/ 972141 h 972141"/>
                <a:gd name="connsiteX7" fmla="*/ 0 w 10445328"/>
                <a:gd name="connsiteY7" fmla="*/ 874927 h 972141"/>
                <a:gd name="connsiteX8" fmla="*/ 0 w 10445328"/>
                <a:gd name="connsiteY8" fmla="*/ 97214 h 97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972141">
                  <a:moveTo>
                    <a:pt x="0" y="97214"/>
                  </a:moveTo>
                  <a:cubicBezTo>
                    <a:pt x="0" y="43524"/>
                    <a:pt x="43524" y="0"/>
                    <a:pt x="97214" y="0"/>
                  </a:cubicBezTo>
                  <a:lnTo>
                    <a:pt x="10348114" y="0"/>
                  </a:lnTo>
                  <a:cubicBezTo>
                    <a:pt x="10401804" y="0"/>
                    <a:pt x="10445328" y="43524"/>
                    <a:pt x="10445328" y="97214"/>
                  </a:cubicBezTo>
                  <a:lnTo>
                    <a:pt x="10445328" y="874927"/>
                  </a:lnTo>
                  <a:cubicBezTo>
                    <a:pt x="10445328" y="928617"/>
                    <a:pt x="10401804" y="972141"/>
                    <a:pt x="10348114" y="972141"/>
                  </a:cubicBezTo>
                  <a:lnTo>
                    <a:pt x="97214" y="972141"/>
                  </a:lnTo>
                  <a:cubicBezTo>
                    <a:pt x="43524" y="972141"/>
                    <a:pt x="0" y="928617"/>
                    <a:pt x="0" y="874927"/>
                  </a:cubicBezTo>
                  <a:lnTo>
                    <a:pt x="0" y="97214"/>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88720" tIns="121920" rIns="121921" bIns="121920" numCol="1" spcCol="1270" anchor="ctr" anchorCtr="0">
              <a:noAutofit/>
            </a:bodyPr>
            <a:lstStyle/>
            <a:p>
              <a:pPr marL="0" lvl="0" indent="0" algn="l" defTabSz="1422400">
                <a:lnSpc>
                  <a:spcPct val="90000"/>
                </a:lnSpc>
                <a:spcBef>
                  <a:spcPct val="0"/>
                </a:spcBef>
                <a:spcAft>
                  <a:spcPct val="35000"/>
                </a:spcAft>
                <a:buNone/>
              </a:pPr>
              <a:r>
                <a:rPr lang="en-US" sz="2600" b="1" kern="1200"/>
                <a:t>Decision-making authority</a:t>
              </a:r>
            </a:p>
          </p:txBody>
        </p:sp>
        <p:sp>
          <p:nvSpPr>
            <p:cNvPr id="31" name="Rounded Rectangle 30">
              <a:extLst>
                <a:ext uri="{FF2B5EF4-FFF2-40B4-BE49-F238E27FC236}">
                  <a16:creationId xmlns:a16="http://schemas.microsoft.com/office/drawing/2014/main" id="{9F5AF656-ECE5-746D-6944-78AD04A00EAD}"/>
                </a:ext>
              </a:extLst>
            </p:cNvPr>
            <p:cNvSpPr/>
            <p:nvPr/>
          </p:nvSpPr>
          <p:spPr>
            <a:xfrm>
              <a:off x="578132" y="3654519"/>
              <a:ext cx="892446" cy="777712"/>
            </a:xfrm>
            <a:prstGeom prst="roundRect">
              <a:avLst>
                <a:gd name="adj" fmla="val 10000"/>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sz="2600"/>
            </a:p>
          </p:txBody>
        </p:sp>
        <p:pic>
          <p:nvPicPr>
            <p:cNvPr id="41" name="Graphic 40" descr="Inbox Check with solid fill">
              <a:extLst>
                <a:ext uri="{FF2B5EF4-FFF2-40B4-BE49-F238E27FC236}">
                  <a16:creationId xmlns:a16="http://schemas.microsoft.com/office/drawing/2014/main" id="{7BA8DBE4-2959-863A-301D-74F35AC0B06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8595" y="3654519"/>
              <a:ext cx="731520" cy="731520"/>
            </a:xfrm>
            <a:prstGeom prst="rect">
              <a:avLst/>
            </a:prstGeom>
          </p:spPr>
        </p:pic>
      </p:grpSp>
      <p:grpSp>
        <p:nvGrpSpPr>
          <p:cNvPr id="9" name="Group 8" descr="Support from senior leaders (superintendent, chief)">
            <a:extLst>
              <a:ext uri="{FF2B5EF4-FFF2-40B4-BE49-F238E27FC236}">
                <a16:creationId xmlns:a16="http://schemas.microsoft.com/office/drawing/2014/main" id="{7A310B90-632B-4E44-99D5-D050438EC6C2}"/>
              </a:ext>
            </a:extLst>
          </p:cNvPr>
          <p:cNvGrpSpPr/>
          <p:nvPr/>
        </p:nvGrpSpPr>
        <p:grpSpPr>
          <a:xfrm>
            <a:off x="458724" y="4626660"/>
            <a:ext cx="11274552" cy="972141"/>
            <a:chOff x="458724" y="4626660"/>
            <a:chExt cx="11274552" cy="972141"/>
          </a:xfrm>
        </p:grpSpPr>
        <p:sp>
          <p:nvSpPr>
            <p:cNvPr id="32" name="Freeform 31">
              <a:extLst>
                <a:ext uri="{FF2B5EF4-FFF2-40B4-BE49-F238E27FC236}">
                  <a16:creationId xmlns:a16="http://schemas.microsoft.com/office/drawing/2014/main" id="{19BF69EE-697A-59CD-65C8-7C618243E56E}"/>
                </a:ext>
              </a:extLst>
            </p:cNvPr>
            <p:cNvSpPr/>
            <p:nvPr/>
          </p:nvSpPr>
          <p:spPr>
            <a:xfrm>
              <a:off x="458724" y="4626660"/>
              <a:ext cx="11274552" cy="972141"/>
            </a:xfrm>
            <a:custGeom>
              <a:avLst/>
              <a:gdLst>
                <a:gd name="connsiteX0" fmla="*/ 0 w 10445328"/>
                <a:gd name="connsiteY0" fmla="*/ 97214 h 972141"/>
                <a:gd name="connsiteX1" fmla="*/ 97214 w 10445328"/>
                <a:gd name="connsiteY1" fmla="*/ 0 h 972141"/>
                <a:gd name="connsiteX2" fmla="*/ 10348114 w 10445328"/>
                <a:gd name="connsiteY2" fmla="*/ 0 h 972141"/>
                <a:gd name="connsiteX3" fmla="*/ 10445328 w 10445328"/>
                <a:gd name="connsiteY3" fmla="*/ 97214 h 972141"/>
                <a:gd name="connsiteX4" fmla="*/ 10445328 w 10445328"/>
                <a:gd name="connsiteY4" fmla="*/ 874927 h 972141"/>
                <a:gd name="connsiteX5" fmla="*/ 10348114 w 10445328"/>
                <a:gd name="connsiteY5" fmla="*/ 972141 h 972141"/>
                <a:gd name="connsiteX6" fmla="*/ 97214 w 10445328"/>
                <a:gd name="connsiteY6" fmla="*/ 972141 h 972141"/>
                <a:gd name="connsiteX7" fmla="*/ 0 w 10445328"/>
                <a:gd name="connsiteY7" fmla="*/ 874927 h 972141"/>
                <a:gd name="connsiteX8" fmla="*/ 0 w 10445328"/>
                <a:gd name="connsiteY8" fmla="*/ 97214 h 97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972141">
                  <a:moveTo>
                    <a:pt x="0" y="97214"/>
                  </a:moveTo>
                  <a:cubicBezTo>
                    <a:pt x="0" y="43524"/>
                    <a:pt x="43524" y="0"/>
                    <a:pt x="97214" y="0"/>
                  </a:cubicBezTo>
                  <a:lnTo>
                    <a:pt x="10348114" y="0"/>
                  </a:lnTo>
                  <a:cubicBezTo>
                    <a:pt x="10401804" y="0"/>
                    <a:pt x="10445328" y="43524"/>
                    <a:pt x="10445328" y="97214"/>
                  </a:cubicBezTo>
                  <a:lnTo>
                    <a:pt x="10445328" y="874927"/>
                  </a:lnTo>
                  <a:cubicBezTo>
                    <a:pt x="10445328" y="928617"/>
                    <a:pt x="10401804" y="972141"/>
                    <a:pt x="10348114" y="972141"/>
                  </a:cubicBezTo>
                  <a:lnTo>
                    <a:pt x="97214" y="972141"/>
                  </a:lnTo>
                  <a:cubicBezTo>
                    <a:pt x="43524" y="972141"/>
                    <a:pt x="0" y="928617"/>
                    <a:pt x="0" y="874927"/>
                  </a:cubicBezTo>
                  <a:lnTo>
                    <a:pt x="0" y="97214"/>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88720" tIns="121920" rIns="121921" bIns="121920" numCol="1" spcCol="1270" anchor="ctr" anchorCtr="0">
              <a:noAutofit/>
            </a:bodyPr>
            <a:lstStyle/>
            <a:p>
              <a:pPr marL="0" lvl="0" indent="0" algn="l" defTabSz="1422400">
                <a:spcBef>
                  <a:spcPct val="0"/>
                </a:spcBef>
                <a:buNone/>
              </a:pPr>
              <a:r>
                <a:rPr lang="en-US" sz="2600" b="1" kern="1200"/>
                <a:t>Support from senior leaders (e.g., superintendent, chief)</a:t>
              </a:r>
            </a:p>
          </p:txBody>
        </p:sp>
        <p:sp>
          <p:nvSpPr>
            <p:cNvPr id="33" name="Rounded Rectangle 32">
              <a:extLst>
                <a:ext uri="{FF2B5EF4-FFF2-40B4-BE49-F238E27FC236}">
                  <a16:creationId xmlns:a16="http://schemas.microsoft.com/office/drawing/2014/main" id="{AF568428-249B-C0FF-1ADB-34643C171F23}"/>
                </a:ext>
              </a:extLst>
            </p:cNvPr>
            <p:cNvSpPr/>
            <p:nvPr/>
          </p:nvSpPr>
          <p:spPr>
            <a:xfrm>
              <a:off x="578132" y="4723875"/>
              <a:ext cx="892446" cy="777712"/>
            </a:xfrm>
            <a:prstGeom prst="roundRect">
              <a:avLst>
                <a:gd name="adj" fmla="val 10000"/>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sz="2600"/>
            </a:p>
          </p:txBody>
        </p:sp>
        <p:pic>
          <p:nvPicPr>
            <p:cNvPr id="39" name="Graphic 38" descr="Management with solid fill">
              <a:extLst>
                <a:ext uri="{FF2B5EF4-FFF2-40B4-BE49-F238E27FC236}">
                  <a16:creationId xmlns:a16="http://schemas.microsoft.com/office/drawing/2014/main" id="{66849D0B-D5A4-CA6A-24FD-0B403B7545B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58595" y="4723875"/>
              <a:ext cx="731520" cy="731520"/>
            </a:xfrm>
            <a:prstGeom prst="rect">
              <a:avLst/>
            </a:prstGeom>
          </p:spPr>
        </p:pic>
      </p:grpSp>
      <p:sp>
        <p:nvSpPr>
          <p:cNvPr id="4" name="Slide Number Placeholder 3">
            <a:extLst>
              <a:ext uri="{FF2B5EF4-FFF2-40B4-BE49-F238E27FC236}">
                <a16:creationId xmlns:a16="http://schemas.microsoft.com/office/drawing/2014/main" id="{9D76F028-CEBB-57FF-6225-1523B4C646C3}"/>
              </a:ext>
            </a:extLst>
          </p:cNvPr>
          <p:cNvSpPr>
            <a:spLocks noGrp="1"/>
          </p:cNvSpPr>
          <p:nvPr>
            <p:ph type="sldNum" sz="quarter" idx="15"/>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58</a:t>
            </a:fld>
            <a:endParaRPr lang="en-US"/>
          </a:p>
        </p:txBody>
      </p:sp>
    </p:spTree>
    <p:extLst>
      <p:ext uri="{BB962C8B-B14F-4D97-AF65-F5344CB8AC3E}">
        <p14:creationId xmlns:p14="http://schemas.microsoft.com/office/powerpoint/2010/main" val="2725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E8E-60C9-79E6-629C-9321095C1452}"/>
              </a:ext>
            </a:extLst>
          </p:cNvPr>
          <p:cNvSpPr>
            <a:spLocks noGrp="1"/>
          </p:cNvSpPr>
          <p:nvPr>
            <p:ph type="title"/>
          </p:nvPr>
        </p:nvSpPr>
        <p:spPr/>
        <p:txBody>
          <a:bodyPr anchor="ctr">
            <a:normAutofit/>
          </a:bodyPr>
          <a:lstStyle/>
          <a:p>
            <a:r>
              <a:rPr lang="en-US" dirty="0"/>
              <a:t>Alignment (2)</a:t>
            </a:r>
          </a:p>
        </p:txBody>
      </p:sp>
      <p:sp>
        <p:nvSpPr>
          <p:cNvPr id="10" name="Freeform 9">
            <a:extLst>
              <a:ext uri="{FF2B5EF4-FFF2-40B4-BE49-F238E27FC236}">
                <a16:creationId xmlns:a16="http://schemas.microsoft.com/office/drawing/2014/main" id="{DC0CAC78-8E44-D071-DEB2-9057D196DE57}"/>
              </a:ext>
            </a:extLst>
          </p:cNvPr>
          <p:cNvSpPr/>
          <p:nvPr/>
        </p:nvSpPr>
        <p:spPr>
          <a:xfrm>
            <a:off x="457200" y="1527899"/>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Alignment</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contextual fit and overlap of DBI within the education agency’s current initiatives and work. </a:t>
            </a:r>
            <a:endParaRPr lang="en-US" sz="2200" kern="1200"/>
          </a:p>
        </p:txBody>
      </p:sp>
      <p:grpSp>
        <p:nvGrpSpPr>
          <p:cNvPr id="13" name="Group 12" descr="Key Personnel">
            <a:extLst>
              <a:ext uri="{FF2B5EF4-FFF2-40B4-BE49-F238E27FC236}">
                <a16:creationId xmlns:a16="http://schemas.microsoft.com/office/drawing/2014/main" id="{5575DBD4-9553-57B1-4DDE-CEC5092386B6}"/>
              </a:ext>
            </a:extLst>
          </p:cNvPr>
          <p:cNvGrpSpPr/>
          <p:nvPr/>
        </p:nvGrpSpPr>
        <p:grpSpPr>
          <a:xfrm>
            <a:off x="5020059" y="1702395"/>
            <a:ext cx="5483315" cy="1502372"/>
            <a:chOff x="5020059" y="1702395"/>
            <a:chExt cx="5483315" cy="1502372"/>
          </a:xfrm>
        </p:grpSpPr>
        <p:sp>
          <p:nvSpPr>
            <p:cNvPr id="14" name="Freeform 13">
              <a:extLst>
                <a:ext uri="{FF2B5EF4-FFF2-40B4-BE49-F238E27FC236}">
                  <a16:creationId xmlns:a16="http://schemas.microsoft.com/office/drawing/2014/main" id="{6540F000-A558-2FEC-40A8-CD408EDDCDF5}"/>
                </a:ext>
              </a:extLst>
            </p:cNvPr>
            <p:cNvSpPr/>
            <p:nvPr/>
          </p:nvSpPr>
          <p:spPr>
            <a:xfrm>
              <a:off x="5771244" y="1702395"/>
              <a:ext cx="4732130" cy="1502372"/>
            </a:xfrm>
            <a:custGeom>
              <a:avLst/>
              <a:gdLst>
                <a:gd name="connsiteX0" fmla="*/ 0 w 5405120"/>
                <a:gd name="connsiteY0" fmla="*/ 0 h 1502370"/>
                <a:gd name="connsiteX1" fmla="*/ 4653935 w 5405120"/>
                <a:gd name="connsiteY1" fmla="*/ 0 h 1502370"/>
                <a:gd name="connsiteX2" fmla="*/ 5405120 w 5405120"/>
                <a:gd name="connsiteY2" fmla="*/ 751185 h 1502370"/>
                <a:gd name="connsiteX3" fmla="*/ 4653935 w 5405120"/>
                <a:gd name="connsiteY3" fmla="*/ 1502370 h 1502370"/>
                <a:gd name="connsiteX4" fmla="*/ 0 w 5405120"/>
                <a:gd name="connsiteY4" fmla="*/ 1502370 h 1502370"/>
                <a:gd name="connsiteX5" fmla="*/ 0 w 5405120"/>
                <a:gd name="connsiteY5" fmla="*/ 0 h 150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2370">
                  <a:moveTo>
                    <a:pt x="5405120" y="1502369"/>
                  </a:moveTo>
                  <a:lnTo>
                    <a:pt x="751185" y="1502369"/>
                  </a:lnTo>
                  <a:lnTo>
                    <a:pt x="0" y="751185"/>
                  </a:lnTo>
                  <a:lnTo>
                    <a:pt x="751185" y="1"/>
                  </a:lnTo>
                  <a:lnTo>
                    <a:pt x="5405120" y="1"/>
                  </a:lnTo>
                  <a:lnTo>
                    <a:pt x="5405120" y="1502369"/>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8096" tIns="205741" rIns="384048" bIns="205741" numCol="1" spcCol="1270" anchor="ctr" anchorCtr="0">
              <a:noAutofit/>
            </a:bodyPr>
            <a:lstStyle/>
            <a:p>
              <a:pPr marL="0" lvl="0" indent="0" algn="ctr" defTabSz="2400300">
                <a:lnSpc>
                  <a:spcPct val="90000"/>
                </a:lnSpc>
                <a:spcBef>
                  <a:spcPct val="0"/>
                </a:spcBef>
                <a:spcAft>
                  <a:spcPct val="35000"/>
                </a:spcAft>
                <a:buNone/>
              </a:pPr>
              <a:r>
                <a:rPr lang="en-US" sz="4400" kern="1200"/>
                <a:t>Key Personnel</a:t>
              </a:r>
            </a:p>
          </p:txBody>
        </p:sp>
        <p:sp>
          <p:nvSpPr>
            <p:cNvPr id="15" name="Oval 14">
              <a:extLst>
                <a:ext uri="{FF2B5EF4-FFF2-40B4-BE49-F238E27FC236}">
                  <a16:creationId xmlns:a16="http://schemas.microsoft.com/office/drawing/2014/main" id="{45CDB9A7-B9F8-DD00-994E-DF097C23F6DA}"/>
                </a:ext>
              </a:extLst>
            </p:cNvPr>
            <p:cNvSpPr/>
            <p:nvPr/>
          </p:nvSpPr>
          <p:spPr>
            <a:xfrm>
              <a:off x="5020059" y="1702396"/>
              <a:ext cx="1502370" cy="1502370"/>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6" name="Graphic 15" descr="Group of men with solid fill">
              <a:extLst>
                <a:ext uri="{FF2B5EF4-FFF2-40B4-BE49-F238E27FC236}">
                  <a16:creationId xmlns:a16="http://schemas.microsoft.com/office/drawing/2014/main" id="{97B02C78-D495-2038-4702-EC34FC4C137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14302" y="1996381"/>
              <a:ext cx="914400" cy="914400"/>
            </a:xfrm>
            <a:prstGeom prst="rect">
              <a:avLst/>
            </a:prstGeom>
          </p:spPr>
        </p:pic>
      </p:grpSp>
      <p:grpSp>
        <p:nvGrpSpPr>
          <p:cNvPr id="3" name="Group 2" descr="Fit">
            <a:extLst>
              <a:ext uri="{FF2B5EF4-FFF2-40B4-BE49-F238E27FC236}">
                <a16:creationId xmlns:a16="http://schemas.microsoft.com/office/drawing/2014/main" id="{DF3BA52E-5A46-AA7D-81CE-684E5A5ADCF1}"/>
              </a:ext>
            </a:extLst>
          </p:cNvPr>
          <p:cNvGrpSpPr/>
          <p:nvPr/>
        </p:nvGrpSpPr>
        <p:grpSpPr>
          <a:xfrm>
            <a:off x="5020059" y="3653234"/>
            <a:ext cx="5483315" cy="1502371"/>
            <a:chOff x="5020059" y="3653234"/>
            <a:chExt cx="5483315" cy="1502371"/>
          </a:xfrm>
        </p:grpSpPr>
        <p:sp>
          <p:nvSpPr>
            <p:cNvPr id="24" name="Freeform 23">
              <a:extLst>
                <a:ext uri="{FF2B5EF4-FFF2-40B4-BE49-F238E27FC236}">
                  <a16:creationId xmlns:a16="http://schemas.microsoft.com/office/drawing/2014/main" id="{E6172E1A-67DE-C22F-EB36-05FDF5450BE1}"/>
                </a:ext>
              </a:extLst>
            </p:cNvPr>
            <p:cNvSpPr/>
            <p:nvPr/>
          </p:nvSpPr>
          <p:spPr>
            <a:xfrm>
              <a:off x="5771244" y="3653234"/>
              <a:ext cx="4732130" cy="1502371"/>
            </a:xfrm>
            <a:custGeom>
              <a:avLst/>
              <a:gdLst>
                <a:gd name="connsiteX0" fmla="*/ 0 w 5405120"/>
                <a:gd name="connsiteY0" fmla="*/ 0 h 1502370"/>
                <a:gd name="connsiteX1" fmla="*/ 4653935 w 5405120"/>
                <a:gd name="connsiteY1" fmla="*/ 0 h 1502370"/>
                <a:gd name="connsiteX2" fmla="*/ 5405120 w 5405120"/>
                <a:gd name="connsiteY2" fmla="*/ 751185 h 1502370"/>
                <a:gd name="connsiteX3" fmla="*/ 4653935 w 5405120"/>
                <a:gd name="connsiteY3" fmla="*/ 1502370 h 1502370"/>
                <a:gd name="connsiteX4" fmla="*/ 0 w 5405120"/>
                <a:gd name="connsiteY4" fmla="*/ 1502370 h 1502370"/>
                <a:gd name="connsiteX5" fmla="*/ 0 w 5405120"/>
                <a:gd name="connsiteY5" fmla="*/ 0 h 150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2370">
                  <a:moveTo>
                    <a:pt x="5405120" y="1502369"/>
                  </a:moveTo>
                  <a:lnTo>
                    <a:pt x="751185" y="1502369"/>
                  </a:lnTo>
                  <a:lnTo>
                    <a:pt x="0" y="751185"/>
                  </a:lnTo>
                  <a:lnTo>
                    <a:pt x="751185" y="1"/>
                  </a:lnTo>
                  <a:lnTo>
                    <a:pt x="5405120" y="1"/>
                  </a:lnTo>
                  <a:lnTo>
                    <a:pt x="5405120" y="150236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8096" tIns="205741" rIns="384048" bIns="205740" numCol="1" spcCol="1270" anchor="ctr" anchorCtr="0">
              <a:noAutofit/>
            </a:bodyPr>
            <a:lstStyle/>
            <a:p>
              <a:pPr marL="0" lvl="0" indent="0" algn="ctr" defTabSz="2400300">
                <a:lnSpc>
                  <a:spcPct val="90000"/>
                </a:lnSpc>
                <a:spcBef>
                  <a:spcPct val="0"/>
                </a:spcBef>
                <a:spcAft>
                  <a:spcPct val="35000"/>
                </a:spcAft>
                <a:buNone/>
              </a:pPr>
              <a:r>
                <a:rPr lang="en-US" sz="4400" kern="1200"/>
                <a:t>Fit</a:t>
              </a:r>
              <a:endParaRPr lang="en-US" sz="5400" kern="1200"/>
            </a:p>
          </p:txBody>
        </p:sp>
        <p:sp>
          <p:nvSpPr>
            <p:cNvPr id="25" name="Oval 24">
              <a:extLst>
                <a:ext uri="{FF2B5EF4-FFF2-40B4-BE49-F238E27FC236}">
                  <a16:creationId xmlns:a16="http://schemas.microsoft.com/office/drawing/2014/main" id="{61327117-E511-15F1-293C-8B0F08B15EB0}"/>
                </a:ext>
              </a:extLst>
            </p:cNvPr>
            <p:cNvSpPr/>
            <p:nvPr/>
          </p:nvSpPr>
          <p:spPr>
            <a:xfrm>
              <a:off x="5020059" y="3653235"/>
              <a:ext cx="1502370" cy="1502370"/>
            </a:xfrm>
            <a:prstGeom prst="ellipse">
              <a:avLst/>
            </a:prstGeom>
            <a:solidFill>
              <a:schemeClr val="accent2">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9" name="Graphic 28" descr="Handshake with solid fill">
              <a:extLst>
                <a:ext uri="{FF2B5EF4-FFF2-40B4-BE49-F238E27FC236}">
                  <a16:creationId xmlns:a16="http://schemas.microsoft.com/office/drawing/2014/main" id="{867D490A-4A78-485C-EE8C-D4E3FE2958B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76884" y="3810059"/>
              <a:ext cx="1188720" cy="1188720"/>
            </a:xfrm>
            <a:prstGeom prst="rect">
              <a:avLst/>
            </a:prstGeom>
          </p:spPr>
        </p:pic>
      </p:grpSp>
      <p:sp>
        <p:nvSpPr>
          <p:cNvPr id="11" name="Oval 10">
            <a:extLst>
              <a:ext uri="{FF2B5EF4-FFF2-40B4-BE49-F238E27FC236}">
                <a16:creationId xmlns:a16="http://schemas.microsoft.com/office/drawing/2014/main" id="{3797FD87-5252-398C-9EDA-FE94AC283083}"/>
              </a:ext>
              <a:ext uri="{C183D7F6-B498-43B3-948B-1728B52AA6E4}">
                <adec:decorative xmlns:adec="http://schemas.microsoft.com/office/drawing/2017/decorative" val="1"/>
              </a:ext>
            </a:extLst>
          </p:cNvPr>
          <p:cNvSpPr/>
          <p:nvPr/>
        </p:nvSpPr>
        <p:spPr>
          <a:xfrm>
            <a:off x="1517420" y="1797566"/>
            <a:ext cx="1496655" cy="1496655"/>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2" name="Graphic 11">
            <a:extLst>
              <a:ext uri="{FF2B5EF4-FFF2-40B4-BE49-F238E27FC236}">
                <a16:creationId xmlns:a16="http://schemas.microsoft.com/office/drawing/2014/main" id="{FB558A7D-F912-C8A9-8713-AAE525316FC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23945" y="1905813"/>
            <a:ext cx="1280160" cy="1280160"/>
          </a:xfrm>
          <a:prstGeom prst="rect">
            <a:avLst/>
          </a:prstGeom>
        </p:spPr>
      </p:pic>
      <p:sp>
        <p:nvSpPr>
          <p:cNvPr id="4" name="Slide Number Placeholder 3">
            <a:extLst>
              <a:ext uri="{FF2B5EF4-FFF2-40B4-BE49-F238E27FC236}">
                <a16:creationId xmlns:a16="http://schemas.microsoft.com/office/drawing/2014/main" id="{247D0842-AC2E-6D53-63D3-CB023B2E315B}"/>
              </a:ext>
            </a:extLst>
          </p:cNvPr>
          <p:cNvSpPr>
            <a:spLocks noGrp="1"/>
          </p:cNvSpPr>
          <p:nvPr>
            <p:ph type="sldNum" sz="quarter" idx="20"/>
          </p:nvPr>
        </p:nvSpPr>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59</a:t>
            </a:fld>
            <a:endParaRPr lang="en-US"/>
          </a:p>
        </p:txBody>
      </p:sp>
    </p:spTree>
    <p:extLst>
      <p:ext uri="{BB962C8B-B14F-4D97-AF65-F5344CB8AC3E}">
        <p14:creationId xmlns:p14="http://schemas.microsoft.com/office/powerpoint/2010/main" val="2359955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397D93-210C-D09B-4BE6-6EF658751BCE}"/>
              </a:ext>
            </a:extLst>
          </p:cNvPr>
          <p:cNvSpPr>
            <a:spLocks noGrp="1"/>
          </p:cNvSpPr>
          <p:nvPr>
            <p:ph type="title"/>
          </p:nvPr>
        </p:nvSpPr>
        <p:spPr/>
        <p:txBody>
          <a:bodyPr/>
          <a:lstStyle/>
          <a:p>
            <a:r>
              <a:rPr lang="en-US"/>
              <a:t>Objectives/Agenda</a:t>
            </a:r>
          </a:p>
        </p:txBody>
      </p:sp>
      <p:graphicFrame>
        <p:nvGraphicFramePr>
          <p:cNvPr id="2" name="Table 1">
            <a:extLst>
              <a:ext uri="{FF2B5EF4-FFF2-40B4-BE49-F238E27FC236}">
                <a16:creationId xmlns:a16="http://schemas.microsoft.com/office/drawing/2014/main" id="{EE8EF157-CE83-1A4E-3DB0-C60670B7D4A7}"/>
              </a:ext>
            </a:extLst>
          </p:cNvPr>
          <p:cNvGraphicFramePr>
            <a:graphicFrameLocks noGrp="1"/>
          </p:cNvGraphicFramePr>
          <p:nvPr>
            <p:extLst>
              <p:ext uri="{D42A27DB-BD31-4B8C-83A1-F6EECF244321}">
                <p14:modId xmlns:p14="http://schemas.microsoft.com/office/powerpoint/2010/main" val="2550854177"/>
              </p:ext>
            </p:extLst>
          </p:nvPr>
        </p:nvGraphicFramePr>
        <p:xfrm>
          <a:off x="457200" y="1898502"/>
          <a:ext cx="11274552" cy="3060995"/>
        </p:xfrm>
        <a:graphic>
          <a:graphicData uri="http://schemas.openxmlformats.org/drawingml/2006/table">
            <a:tbl>
              <a:tblPr firstRow="1" bandRow="1">
                <a:tableStyleId>{5C22544A-7EE6-4342-B048-85BDC9FD1C3A}</a:tableStyleId>
              </a:tblPr>
              <a:tblGrid>
                <a:gridCol w="2787889">
                  <a:extLst>
                    <a:ext uri="{9D8B030D-6E8A-4147-A177-3AD203B41FA5}">
                      <a16:colId xmlns:a16="http://schemas.microsoft.com/office/drawing/2014/main" val="2610006686"/>
                    </a:ext>
                  </a:extLst>
                </a:gridCol>
                <a:gridCol w="8486663">
                  <a:extLst>
                    <a:ext uri="{9D8B030D-6E8A-4147-A177-3AD203B41FA5}">
                      <a16:colId xmlns:a16="http://schemas.microsoft.com/office/drawing/2014/main" val="2208796952"/>
                    </a:ext>
                  </a:extLst>
                </a:gridCol>
              </a:tblGrid>
              <a:tr h="506684">
                <a:tc>
                  <a:txBody>
                    <a:bodyPr/>
                    <a:lstStyle/>
                    <a:p>
                      <a:r>
                        <a:rPr lang="en-US" sz="2400"/>
                        <a:t>Session</a:t>
                      </a: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r>
                        <a:rPr lang="en-US" sz="2400"/>
                        <a:t>Objective</a:t>
                      </a: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2443748"/>
                  </a:ext>
                </a:extLst>
              </a:tr>
              <a:tr h="453349">
                <a:tc>
                  <a:txBody>
                    <a:bodyPr/>
                    <a:lstStyle/>
                    <a:p>
                      <a:r>
                        <a:rPr lang="en-US" sz="2400" b="1"/>
                        <a:t>Day 1 – Morning  </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285750" marR="0" lvl="0" indent="-285750">
                        <a:spcBef>
                          <a:spcPts val="0"/>
                        </a:spcBef>
                        <a:spcAft>
                          <a:spcPts val="0"/>
                        </a:spcAft>
                        <a:buClr>
                          <a:schemeClr val="accent1"/>
                        </a:buClr>
                        <a:buFont typeface="Wingdings" pitchFamily="2" charset="2"/>
                        <a:buChar char="§"/>
                      </a:pPr>
                      <a:r>
                        <a:rPr lang="en-US" sz="2400">
                          <a:latin typeface="Calibri" panose="020F0502020204030204" pitchFamily="34" charset="0"/>
                          <a:ea typeface="Aptos" panose="020B0004020202020204" pitchFamily="34" charset="0"/>
                          <a:cs typeface="Times New Roman" panose="02020603050405020304" pitchFamily="18" charset="0"/>
                        </a:rPr>
                        <a:t>Discuss </a:t>
                      </a:r>
                      <a:r>
                        <a:rPr lang="en-US" sz="2400">
                          <a:effectLst/>
                          <a:latin typeface="Calibri" panose="020F0502020204030204" pitchFamily="34" charset="0"/>
                          <a:ea typeface="Aptos" panose="020B0004020202020204" pitchFamily="34" charset="0"/>
                          <a:cs typeface="Times New Roman" panose="02020603050405020304" pitchFamily="18" charset="0"/>
                        </a:rPr>
                        <a:t>technical problems and adaptive challenges.</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7128875"/>
                  </a:ext>
                </a:extLst>
              </a:tr>
              <a:tr h="826695">
                <a:tc>
                  <a:txBody>
                    <a:bodyPr/>
                    <a:lstStyle/>
                    <a:p>
                      <a:r>
                        <a:rPr lang="en-US" sz="2400" b="1"/>
                        <a:t>Day 1 – Afternoon </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285750" marR="0" lvl="0" indent="-2857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2400">
                          <a:effectLst/>
                          <a:latin typeface="Calibri" panose="020F0502020204030204" pitchFamily="34" charset="0"/>
                          <a:ea typeface="Aptos" panose="020B0004020202020204" pitchFamily="34" charset="0"/>
                          <a:cs typeface="Times New Roman" panose="02020603050405020304" pitchFamily="18" charset="0"/>
                        </a:rPr>
                        <a:t>Identify strengths and areas for improvement for DBI infrastructure and processes.</a:t>
                      </a:r>
                      <a:endParaRPr lang="en-US" sz="2400">
                        <a:effectLst/>
                        <a:latin typeface="Aptos" panose="020B0004020202020204" pitchFamily="34" charset="0"/>
                        <a:ea typeface="Aptos" panose="020B0004020202020204" pitchFamily="34"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49302139"/>
                  </a:ext>
                </a:extLst>
              </a:tr>
              <a:tr h="1270416">
                <a:tc>
                  <a:txBody>
                    <a:bodyPr/>
                    <a:lstStyle/>
                    <a:p>
                      <a:r>
                        <a:rPr lang="en-US" sz="2400" b="1"/>
                        <a:t>Day 2</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marL="285750" marR="0" lvl="0" indent="-2857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2400">
                          <a:effectLst/>
                          <a:latin typeface="Calibri" panose="020F0502020204030204" pitchFamily="34" charset="0"/>
                          <a:ea typeface="Aptos" panose="020B0004020202020204" pitchFamily="34" charset="0"/>
                          <a:cs typeface="Times New Roman" panose="02020603050405020304" pitchFamily="18" charset="0"/>
                        </a:rPr>
                        <a:t>Examine district-level capacity factors that promote sustainable DBI implementation.</a:t>
                      </a:r>
                      <a:endParaRPr lang="en-US" sz="2400"/>
                    </a:p>
                    <a:p>
                      <a:pPr marL="285750" indent="-285750">
                        <a:buClr>
                          <a:schemeClr val="accent1"/>
                        </a:buClr>
                        <a:buFont typeface="Wingdings" pitchFamily="2" charset="2"/>
                        <a:buChar char="§"/>
                      </a:pPr>
                      <a:r>
                        <a:rPr lang="en-US" sz="2400">
                          <a:effectLst/>
                          <a:latin typeface="Calibri" panose="020F0502020204030204" pitchFamily="34" charset="0"/>
                          <a:cs typeface="Times New Roman" panose="02020603050405020304" pitchFamily="18" charset="0"/>
                        </a:rPr>
                        <a:t>Develop or revise a plan for next steps.</a:t>
                      </a:r>
                      <a:endParaRPr lang="en-US" sz="240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066249653"/>
                  </a:ext>
                </a:extLst>
              </a:tr>
            </a:tbl>
          </a:graphicData>
        </a:graphic>
      </p:graphicFrame>
      <p:sp>
        <p:nvSpPr>
          <p:cNvPr id="4" name="Slide Number Placeholder 3">
            <a:extLst>
              <a:ext uri="{FF2B5EF4-FFF2-40B4-BE49-F238E27FC236}">
                <a16:creationId xmlns:a16="http://schemas.microsoft.com/office/drawing/2014/main" id="{68C35D0A-1617-0DBC-0891-514D47D38B96}"/>
              </a:ext>
            </a:extLst>
          </p:cNvPr>
          <p:cNvSpPr>
            <a:spLocks noGrp="1"/>
          </p:cNvSpPr>
          <p:nvPr>
            <p:ph type="sldNum" sz="quarter" idx="14"/>
          </p:nvPr>
        </p:nvSpPr>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3090351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a:t>Alignment: Fit</a:t>
            </a:r>
          </a:p>
        </p:txBody>
      </p:sp>
      <p:pic>
        <p:nvPicPr>
          <p:cNvPr id="3" name="Picture 2" descr="Smaller arrows pointing towards a bigger arrow">
            <a:extLst>
              <a:ext uri="{FF2B5EF4-FFF2-40B4-BE49-F238E27FC236}">
                <a16:creationId xmlns:a16="http://schemas.microsoft.com/office/drawing/2014/main" id="{19447E8F-DA8D-2373-EF81-9250C88710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725" y="1371600"/>
            <a:ext cx="5568696" cy="3717104"/>
          </a:xfrm>
          <a:prstGeom prst="rect">
            <a:avLst/>
          </a:prstGeom>
          <a:noFill/>
        </p:spPr>
      </p:pic>
      <p:sp>
        <p:nvSpPr>
          <p:cNvPr id="7" name="Content Placeholder 6">
            <a:extLst>
              <a:ext uri="{FF2B5EF4-FFF2-40B4-BE49-F238E27FC236}">
                <a16:creationId xmlns:a16="http://schemas.microsoft.com/office/drawing/2014/main" id="{F19A828F-91F9-5EC3-7BBA-23B9962CD39D}"/>
              </a:ext>
            </a:extLst>
          </p:cNvPr>
          <p:cNvSpPr>
            <a:spLocks noGrp="1"/>
          </p:cNvSpPr>
          <p:nvPr>
            <p:ph sz="quarter" idx="15"/>
          </p:nvPr>
        </p:nvSpPr>
        <p:spPr>
          <a:xfrm>
            <a:off x="6164580" y="1371600"/>
            <a:ext cx="5568696" cy="4343400"/>
          </a:xfrm>
        </p:spPr>
        <p:txBody>
          <a:bodyPr>
            <a:normAutofit/>
          </a:bodyPr>
          <a:lstStyle/>
          <a:p>
            <a:pPr marL="457200" marR="0" indent="-457200">
              <a:spcBef>
                <a:spcPts val="300"/>
              </a:spcBef>
              <a:spcAft>
                <a:spcPts val="0"/>
              </a:spcAft>
              <a:buClr>
                <a:schemeClr val="accent1"/>
              </a:buClr>
              <a:buFont typeface="Wingdings" pitchFamily="2" charset="2"/>
              <a:buChar char="§"/>
            </a:pPr>
            <a:r>
              <a:rPr lang="en-US">
                <a:effectLst/>
              </a:rPr>
              <a:t>How well does DBI align with existing initiatives and structures?</a:t>
            </a:r>
          </a:p>
          <a:p>
            <a:pPr marL="457200" marR="0" indent="-457200">
              <a:spcBef>
                <a:spcPts val="300"/>
              </a:spcBef>
              <a:spcAft>
                <a:spcPts val="0"/>
              </a:spcAft>
              <a:buClr>
                <a:schemeClr val="accent1"/>
              </a:buClr>
              <a:buFont typeface="Wingdings" pitchFamily="2" charset="2"/>
              <a:buChar char="§"/>
            </a:pPr>
            <a:r>
              <a:rPr lang="en-US">
                <a:effectLst/>
              </a:rPr>
              <a:t>Consider:</a:t>
            </a:r>
          </a:p>
          <a:p>
            <a:pPr marL="914400" lvl="1" indent="-457200">
              <a:spcBef>
                <a:spcPts val="300"/>
              </a:spcBef>
              <a:buFont typeface="Arial" panose="020B0604020202020204" pitchFamily="34" charset="0"/>
              <a:buChar char="•"/>
            </a:pPr>
            <a:r>
              <a:rPr lang="en-US"/>
              <a:t>C</a:t>
            </a:r>
            <a:r>
              <a:rPr lang="en-US">
                <a:effectLst/>
              </a:rPr>
              <a:t>urrent and future initiatives</a:t>
            </a:r>
          </a:p>
          <a:p>
            <a:pPr marL="914400" lvl="1" indent="-457200">
              <a:spcBef>
                <a:spcPts val="300"/>
              </a:spcBef>
              <a:buFont typeface="Arial" panose="020B0604020202020204" pitchFamily="34" charset="0"/>
              <a:buChar char="•"/>
            </a:pPr>
            <a:r>
              <a:rPr lang="en-US"/>
              <a:t>C</a:t>
            </a:r>
            <a:r>
              <a:rPr lang="en-US">
                <a:effectLst/>
              </a:rPr>
              <a:t>ommon language</a:t>
            </a:r>
            <a:endParaRPr lang="en-US"/>
          </a:p>
          <a:p>
            <a:pPr marL="914400" lvl="1" indent="-457200">
              <a:spcBef>
                <a:spcPts val="300"/>
              </a:spcBef>
              <a:buFont typeface="Arial" panose="020B0604020202020204" pitchFamily="34" charset="0"/>
              <a:buChar char="•"/>
            </a:pPr>
            <a:r>
              <a:rPr lang="en-US">
                <a:effectLst/>
              </a:rPr>
              <a:t>Organizational structure of the LEA (e.g., personnel, offices, training, and TA delivery system)</a:t>
            </a:r>
            <a:endParaRPr lang="en-US" b="0">
              <a:effectLst/>
            </a:endParaRPr>
          </a:p>
        </p:txBody>
      </p:sp>
      <p:sp>
        <p:nvSpPr>
          <p:cNvPr id="4" name="Slide Number Placeholder 3">
            <a:extLst>
              <a:ext uri="{FF2B5EF4-FFF2-40B4-BE49-F238E27FC236}">
                <a16:creationId xmlns:a16="http://schemas.microsoft.com/office/drawing/2014/main" id="{9D76F028-CEBB-57FF-6225-1523B4C646C3}"/>
              </a:ext>
            </a:extLst>
          </p:cNvPr>
          <p:cNvSpPr>
            <a:spLocks noGrp="1"/>
          </p:cNvSpPr>
          <p:nvPr>
            <p:ph type="sldNum" sz="quarter" idx="12"/>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60</a:t>
            </a:fld>
            <a:endParaRPr lang="en-US"/>
          </a:p>
        </p:txBody>
      </p:sp>
    </p:spTree>
    <p:extLst>
      <p:ext uri="{BB962C8B-B14F-4D97-AF65-F5344CB8AC3E}">
        <p14:creationId xmlns:p14="http://schemas.microsoft.com/office/powerpoint/2010/main" val="3742697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1BCD-23F5-6AD3-D733-0639A6FF71D2}"/>
              </a:ext>
            </a:extLst>
          </p:cNvPr>
          <p:cNvSpPr>
            <a:spLocks noGrp="1"/>
          </p:cNvSpPr>
          <p:nvPr>
            <p:ph type="title"/>
          </p:nvPr>
        </p:nvSpPr>
        <p:spPr/>
        <p:txBody>
          <a:bodyPr/>
          <a:lstStyle/>
          <a:p>
            <a:r>
              <a:rPr lang="en-US"/>
              <a:t>Where Does DBI Fit in Your District?</a:t>
            </a:r>
          </a:p>
        </p:txBody>
      </p:sp>
      <p:grpSp>
        <p:nvGrpSpPr>
          <p:cNvPr id="3" name="Group 2" descr="A word web connecting English learners, assessment, MTSS, special education, school improvement, instructional coaching, and English language arts. DBI? is in the center of the web. ">
            <a:extLst>
              <a:ext uri="{FF2B5EF4-FFF2-40B4-BE49-F238E27FC236}">
                <a16:creationId xmlns:a16="http://schemas.microsoft.com/office/drawing/2014/main" id="{53B7BA43-D3C2-AC9E-7659-2F282D519B6F}"/>
              </a:ext>
            </a:extLst>
          </p:cNvPr>
          <p:cNvGrpSpPr/>
          <p:nvPr/>
        </p:nvGrpSpPr>
        <p:grpSpPr>
          <a:xfrm>
            <a:off x="1089209" y="1111776"/>
            <a:ext cx="10153516" cy="4877544"/>
            <a:chOff x="1089209" y="1111776"/>
            <a:chExt cx="10153516" cy="4877544"/>
          </a:xfrm>
        </p:grpSpPr>
        <p:sp>
          <p:nvSpPr>
            <p:cNvPr id="6" name="Oval 5">
              <a:extLst>
                <a:ext uri="{FF2B5EF4-FFF2-40B4-BE49-F238E27FC236}">
                  <a16:creationId xmlns:a16="http://schemas.microsoft.com/office/drawing/2014/main" id="{E71A965F-E26B-63C0-35E6-0A5DD3E4C4F3}"/>
                </a:ext>
              </a:extLst>
            </p:cNvPr>
            <p:cNvSpPr/>
            <p:nvPr/>
          </p:nvSpPr>
          <p:spPr>
            <a:xfrm>
              <a:off x="9036853" y="323697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MTSS</a:t>
              </a:r>
              <a:endParaRPr lang="en-US" sz="1400">
                <a:solidFill>
                  <a:schemeClr val="bg1"/>
                </a:solidFill>
              </a:endParaRPr>
            </a:p>
          </p:txBody>
        </p:sp>
        <p:sp>
          <p:nvSpPr>
            <p:cNvPr id="7" name="Oval 6">
              <a:extLst>
                <a:ext uri="{FF2B5EF4-FFF2-40B4-BE49-F238E27FC236}">
                  <a16:creationId xmlns:a16="http://schemas.microsoft.com/office/drawing/2014/main" id="{17EF67AD-69AF-894C-242D-997009EC876C}"/>
                </a:ext>
              </a:extLst>
            </p:cNvPr>
            <p:cNvSpPr/>
            <p:nvPr/>
          </p:nvSpPr>
          <p:spPr>
            <a:xfrm>
              <a:off x="7301757" y="168249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Assessment</a:t>
              </a:r>
              <a:endParaRPr lang="en-US" sz="1050">
                <a:solidFill>
                  <a:schemeClr val="bg1"/>
                </a:solidFill>
              </a:endParaRPr>
            </a:p>
          </p:txBody>
        </p:sp>
        <p:sp>
          <p:nvSpPr>
            <p:cNvPr id="9" name="Oval 8">
              <a:extLst>
                <a:ext uri="{FF2B5EF4-FFF2-40B4-BE49-F238E27FC236}">
                  <a16:creationId xmlns:a16="http://schemas.microsoft.com/office/drawing/2014/main" id="{97DA920E-C227-CFC2-724F-AEA11ABA472D}"/>
                </a:ext>
              </a:extLst>
            </p:cNvPr>
            <p:cNvSpPr/>
            <p:nvPr/>
          </p:nvSpPr>
          <p:spPr>
            <a:xfrm>
              <a:off x="1089209" y="4018811"/>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Instructional Coaching</a:t>
              </a:r>
              <a:endParaRPr lang="en-US" sz="1050">
                <a:solidFill>
                  <a:schemeClr val="bg1"/>
                </a:solidFill>
              </a:endParaRPr>
            </a:p>
          </p:txBody>
        </p:sp>
        <p:sp>
          <p:nvSpPr>
            <p:cNvPr id="10" name="Oval 9">
              <a:extLst>
                <a:ext uri="{FF2B5EF4-FFF2-40B4-BE49-F238E27FC236}">
                  <a16:creationId xmlns:a16="http://schemas.microsoft.com/office/drawing/2014/main" id="{370D7E08-88D3-04EB-4DD2-54765EADDC3E}"/>
                </a:ext>
              </a:extLst>
            </p:cNvPr>
            <p:cNvSpPr/>
            <p:nvPr/>
          </p:nvSpPr>
          <p:spPr>
            <a:xfrm>
              <a:off x="6931107" y="4590288"/>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Special Education</a:t>
              </a:r>
              <a:endParaRPr lang="en-US" sz="1050">
                <a:solidFill>
                  <a:schemeClr val="bg1"/>
                </a:solidFill>
              </a:endParaRPr>
            </a:p>
          </p:txBody>
        </p:sp>
        <p:sp>
          <p:nvSpPr>
            <p:cNvPr id="11" name="Oval 10">
              <a:extLst>
                <a:ext uri="{FF2B5EF4-FFF2-40B4-BE49-F238E27FC236}">
                  <a16:creationId xmlns:a16="http://schemas.microsoft.com/office/drawing/2014/main" id="{56DD7BE9-1273-195D-3352-24EBBC59B93F}"/>
                </a:ext>
              </a:extLst>
            </p:cNvPr>
            <p:cNvSpPr/>
            <p:nvPr/>
          </p:nvSpPr>
          <p:spPr>
            <a:xfrm>
              <a:off x="4336334" y="4709160"/>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a:solidFill>
                    <a:schemeClr val="bg1"/>
                  </a:solidFill>
                </a:rPr>
                <a:t>School Improvement</a:t>
              </a:r>
            </a:p>
          </p:txBody>
        </p:sp>
        <p:sp>
          <p:nvSpPr>
            <p:cNvPr id="13" name="Oval 12">
              <a:extLst>
                <a:ext uri="{FF2B5EF4-FFF2-40B4-BE49-F238E27FC236}">
                  <a16:creationId xmlns:a16="http://schemas.microsoft.com/office/drawing/2014/main" id="{9408E5BA-82EE-FACA-654C-6D006F20D307}"/>
                </a:ext>
              </a:extLst>
            </p:cNvPr>
            <p:cNvSpPr/>
            <p:nvPr/>
          </p:nvSpPr>
          <p:spPr>
            <a:xfrm>
              <a:off x="1293831" y="207189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English Language Arts</a:t>
              </a:r>
              <a:endParaRPr lang="en-US" sz="1050">
                <a:solidFill>
                  <a:schemeClr val="bg1"/>
                </a:solidFill>
              </a:endParaRPr>
            </a:p>
          </p:txBody>
        </p:sp>
        <p:sp>
          <p:nvSpPr>
            <p:cNvPr id="14" name="Oval 13">
              <a:extLst>
                <a:ext uri="{FF2B5EF4-FFF2-40B4-BE49-F238E27FC236}">
                  <a16:creationId xmlns:a16="http://schemas.microsoft.com/office/drawing/2014/main" id="{FAD293B7-AB07-8AFD-B79F-C01EAFB4E9B9}"/>
                </a:ext>
              </a:extLst>
            </p:cNvPr>
            <p:cNvSpPr/>
            <p:nvPr/>
          </p:nvSpPr>
          <p:spPr>
            <a:xfrm>
              <a:off x="3992949" y="111177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English Learners</a:t>
              </a:r>
              <a:endParaRPr lang="en-US" sz="1050">
                <a:solidFill>
                  <a:schemeClr val="bg1"/>
                </a:solidFill>
              </a:endParaRPr>
            </a:p>
          </p:txBody>
        </p:sp>
        <p:cxnSp>
          <p:nvCxnSpPr>
            <p:cNvPr id="16" name="Straight Connector 15">
              <a:extLst>
                <a:ext uri="{FF2B5EF4-FFF2-40B4-BE49-F238E27FC236}">
                  <a16:creationId xmlns:a16="http://schemas.microsoft.com/office/drawing/2014/main" id="{B8D74F14-0FBA-155A-B5AB-C88BEF0D3B9E}"/>
                </a:ext>
              </a:extLst>
            </p:cNvPr>
            <p:cNvCxnSpPr>
              <a:cxnSpLocks/>
              <a:stCxn id="13" idx="7"/>
              <a:endCxn id="14" idx="2"/>
            </p:cNvCxnSpPr>
            <p:nvPr/>
          </p:nvCxnSpPr>
          <p:spPr>
            <a:xfrm flipV="1">
              <a:off x="3176661" y="1751856"/>
              <a:ext cx="816288" cy="50751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5CE9F9-6774-DBEA-ABC1-EF89A598FEA2}"/>
                </a:ext>
              </a:extLst>
            </p:cNvPr>
            <p:cNvCxnSpPr>
              <a:cxnSpLocks/>
              <a:stCxn id="13" idx="6"/>
              <a:endCxn id="7" idx="2"/>
            </p:cNvCxnSpPr>
            <p:nvPr/>
          </p:nvCxnSpPr>
          <p:spPr>
            <a:xfrm flipV="1">
              <a:off x="3499703" y="2322576"/>
              <a:ext cx="3802054" cy="3894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F3C6B9-592E-879B-9662-45CA9A6D07A3}"/>
                </a:ext>
              </a:extLst>
            </p:cNvPr>
            <p:cNvCxnSpPr>
              <a:cxnSpLocks/>
              <a:stCxn id="7" idx="2"/>
              <a:endCxn id="14" idx="6"/>
            </p:cNvCxnSpPr>
            <p:nvPr/>
          </p:nvCxnSpPr>
          <p:spPr>
            <a:xfrm flipH="1" flipV="1">
              <a:off x="6198821" y="1751856"/>
              <a:ext cx="1102936" cy="57072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CFBEB1-1689-1196-CFD1-780543F28691}"/>
                </a:ext>
              </a:extLst>
            </p:cNvPr>
            <p:cNvCxnSpPr>
              <a:cxnSpLocks/>
              <a:stCxn id="7" idx="4"/>
              <a:endCxn id="6" idx="1"/>
            </p:cNvCxnSpPr>
            <p:nvPr/>
          </p:nvCxnSpPr>
          <p:spPr>
            <a:xfrm>
              <a:off x="8404693" y="2962656"/>
              <a:ext cx="955202" cy="46179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6FB599-8F37-8500-B426-631AD7746FBF}"/>
                </a:ext>
              </a:extLst>
            </p:cNvPr>
            <p:cNvCxnSpPr>
              <a:cxnSpLocks/>
              <a:stCxn id="6" idx="2"/>
              <a:endCxn id="11" idx="0"/>
            </p:cNvCxnSpPr>
            <p:nvPr/>
          </p:nvCxnSpPr>
          <p:spPr>
            <a:xfrm flipH="1">
              <a:off x="5439270" y="3877056"/>
              <a:ext cx="3597583" cy="83210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BB39C5-BF0C-7341-D950-2B9E5C8AB681}"/>
                </a:ext>
              </a:extLst>
            </p:cNvPr>
            <p:cNvCxnSpPr>
              <a:cxnSpLocks/>
              <a:stCxn id="6" idx="2"/>
              <a:endCxn id="10" idx="0"/>
            </p:cNvCxnSpPr>
            <p:nvPr/>
          </p:nvCxnSpPr>
          <p:spPr>
            <a:xfrm flipH="1">
              <a:off x="8034043" y="3877056"/>
              <a:ext cx="1002810" cy="71323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FA98BE-EB63-1BB0-523A-6DB788FDDD71}"/>
                </a:ext>
              </a:extLst>
            </p:cNvPr>
            <p:cNvCxnSpPr>
              <a:cxnSpLocks/>
              <a:stCxn id="7" idx="3"/>
              <a:endCxn id="11" idx="0"/>
            </p:cNvCxnSpPr>
            <p:nvPr/>
          </p:nvCxnSpPr>
          <p:spPr>
            <a:xfrm flipH="1">
              <a:off x="5439270" y="2775181"/>
              <a:ext cx="2185529" cy="193397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7A7EA53-91E8-3EC6-8AB5-0C14501DBB3D}"/>
                </a:ext>
              </a:extLst>
            </p:cNvPr>
            <p:cNvCxnSpPr>
              <a:cxnSpLocks/>
              <a:stCxn id="7" idx="3"/>
              <a:endCxn id="9" idx="7"/>
            </p:cNvCxnSpPr>
            <p:nvPr/>
          </p:nvCxnSpPr>
          <p:spPr>
            <a:xfrm flipH="1">
              <a:off x="2972039" y="2775181"/>
              <a:ext cx="4652760" cy="143110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5BA1635-50FC-F89E-2FBD-E5849142913B}"/>
                </a:ext>
              </a:extLst>
            </p:cNvPr>
            <p:cNvCxnSpPr>
              <a:cxnSpLocks/>
              <a:stCxn id="14" idx="4"/>
              <a:endCxn id="6" idx="2"/>
            </p:cNvCxnSpPr>
            <p:nvPr/>
          </p:nvCxnSpPr>
          <p:spPr>
            <a:xfrm>
              <a:off x="5095885" y="2391936"/>
              <a:ext cx="3940968" cy="148512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552B27D-48B6-D9C2-A196-4975F07F31A0}"/>
                </a:ext>
              </a:extLst>
            </p:cNvPr>
            <p:cNvCxnSpPr>
              <a:cxnSpLocks/>
              <a:stCxn id="14" idx="4"/>
              <a:endCxn id="9" idx="7"/>
            </p:cNvCxnSpPr>
            <p:nvPr/>
          </p:nvCxnSpPr>
          <p:spPr>
            <a:xfrm flipH="1">
              <a:off x="2972039" y="2391936"/>
              <a:ext cx="2123846" cy="181435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EC9E9C4-3DB9-B5C0-C7AF-5191A199AE4A}"/>
                </a:ext>
              </a:extLst>
            </p:cNvPr>
            <p:cNvCxnSpPr>
              <a:cxnSpLocks/>
              <a:stCxn id="13" idx="6"/>
              <a:endCxn id="11" idx="0"/>
            </p:cNvCxnSpPr>
            <p:nvPr/>
          </p:nvCxnSpPr>
          <p:spPr>
            <a:xfrm>
              <a:off x="3499703" y="2711976"/>
              <a:ext cx="1939567" cy="199718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F2EC83-C3A8-D11B-80A2-76259A4A42C0}"/>
                </a:ext>
              </a:extLst>
            </p:cNvPr>
            <p:cNvCxnSpPr>
              <a:cxnSpLocks/>
              <a:stCxn id="10" idx="0"/>
              <a:endCxn id="7" idx="4"/>
            </p:cNvCxnSpPr>
            <p:nvPr/>
          </p:nvCxnSpPr>
          <p:spPr>
            <a:xfrm flipV="1">
              <a:off x="8034043" y="2962656"/>
              <a:ext cx="370650" cy="162763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2A3474-3514-2172-A826-1E12458C92EF}"/>
                </a:ext>
              </a:extLst>
            </p:cNvPr>
            <p:cNvCxnSpPr>
              <a:cxnSpLocks/>
              <a:stCxn id="14" idx="4"/>
              <a:endCxn id="11" idx="0"/>
            </p:cNvCxnSpPr>
            <p:nvPr/>
          </p:nvCxnSpPr>
          <p:spPr>
            <a:xfrm>
              <a:off x="5095885" y="2391936"/>
              <a:ext cx="343385" cy="231722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EE0F25D-3965-A174-8505-45D5FAC110D6}"/>
                </a:ext>
              </a:extLst>
            </p:cNvPr>
            <p:cNvCxnSpPr>
              <a:cxnSpLocks/>
              <a:stCxn id="13" idx="4"/>
              <a:endCxn id="9" idx="0"/>
            </p:cNvCxnSpPr>
            <p:nvPr/>
          </p:nvCxnSpPr>
          <p:spPr>
            <a:xfrm flipH="1">
              <a:off x="2192145" y="3352056"/>
              <a:ext cx="204622" cy="66675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A2DDC40-31E4-7A42-D5B5-6CB417E9C249}"/>
                </a:ext>
              </a:extLst>
            </p:cNvPr>
            <p:cNvCxnSpPr>
              <a:cxnSpLocks/>
              <a:stCxn id="6" idx="2"/>
              <a:endCxn id="9" idx="7"/>
            </p:cNvCxnSpPr>
            <p:nvPr/>
          </p:nvCxnSpPr>
          <p:spPr>
            <a:xfrm flipH="1">
              <a:off x="2972039" y="3877056"/>
              <a:ext cx="6064814" cy="32923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3086CFB-445E-632D-5DAA-E3D804C36452}"/>
                </a:ext>
              </a:extLst>
            </p:cNvPr>
            <p:cNvCxnSpPr>
              <a:cxnSpLocks/>
              <a:stCxn id="11" idx="2"/>
              <a:endCxn id="9" idx="6"/>
            </p:cNvCxnSpPr>
            <p:nvPr/>
          </p:nvCxnSpPr>
          <p:spPr>
            <a:xfrm flipH="1" flipV="1">
              <a:off x="3295081" y="4658891"/>
              <a:ext cx="1041253" cy="69034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17A833D-2992-4487-2495-9D2B5C09606A}"/>
                </a:ext>
              </a:extLst>
            </p:cNvPr>
            <p:cNvCxnSpPr>
              <a:cxnSpLocks/>
              <a:stCxn id="10" idx="2"/>
              <a:endCxn id="11" idx="6"/>
            </p:cNvCxnSpPr>
            <p:nvPr/>
          </p:nvCxnSpPr>
          <p:spPr>
            <a:xfrm flipH="1">
              <a:off x="6542206" y="5230368"/>
              <a:ext cx="388901" cy="11887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5DC06C5-4DF2-F7D0-9446-2B15E20671E6}"/>
                </a:ext>
              </a:extLst>
            </p:cNvPr>
            <p:cNvCxnSpPr>
              <a:cxnSpLocks/>
              <a:stCxn id="13" idx="5"/>
              <a:endCxn id="10" idx="1"/>
            </p:cNvCxnSpPr>
            <p:nvPr/>
          </p:nvCxnSpPr>
          <p:spPr>
            <a:xfrm>
              <a:off x="3176661" y="3164581"/>
              <a:ext cx="4077488" cy="161318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28320F6-68AF-522B-0880-5DB117A9CA47}"/>
                </a:ext>
              </a:extLst>
            </p:cNvPr>
            <p:cNvCxnSpPr>
              <a:cxnSpLocks/>
              <a:stCxn id="10" idx="1"/>
              <a:endCxn id="14" idx="5"/>
            </p:cNvCxnSpPr>
            <p:nvPr/>
          </p:nvCxnSpPr>
          <p:spPr>
            <a:xfrm flipH="1" flipV="1">
              <a:off x="5875779" y="2204461"/>
              <a:ext cx="1378370" cy="257330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010EB2E-6C7F-A787-3B63-11B4822C9895}"/>
                </a:ext>
              </a:extLst>
            </p:cNvPr>
            <p:cNvSpPr/>
            <p:nvPr/>
          </p:nvSpPr>
          <p:spPr>
            <a:xfrm>
              <a:off x="4456763" y="2832389"/>
              <a:ext cx="2205872" cy="1280160"/>
            </a:xfrm>
            <a:prstGeom prst="ellipse">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DBI?</a:t>
              </a:r>
            </a:p>
          </p:txBody>
        </p:sp>
      </p:grpSp>
      <p:sp>
        <p:nvSpPr>
          <p:cNvPr id="5" name="Slide Number Placeholder 4">
            <a:extLst>
              <a:ext uri="{FF2B5EF4-FFF2-40B4-BE49-F238E27FC236}">
                <a16:creationId xmlns:a16="http://schemas.microsoft.com/office/drawing/2014/main" id="{ADA833E2-2B53-9FF1-C741-0D7E365294CD}"/>
              </a:ext>
            </a:extLst>
          </p:cNvPr>
          <p:cNvSpPr>
            <a:spLocks noGrp="1"/>
          </p:cNvSpPr>
          <p:nvPr>
            <p:ph type="sldNum" sz="quarter" idx="12"/>
          </p:nvPr>
        </p:nvSpPr>
        <p:spPr/>
        <p:txBody>
          <a:bodyPr/>
          <a:lstStyle/>
          <a:p>
            <a:fld id="{99A20822-4A49-4D36-86E3-300BA48D3F00}" type="slidenum">
              <a:rPr lang="en-US" smtClean="0"/>
              <a:t>61</a:t>
            </a:fld>
            <a:endParaRPr lang="en-US"/>
          </a:p>
        </p:txBody>
      </p:sp>
    </p:spTree>
    <p:extLst>
      <p:ext uri="{BB962C8B-B14F-4D97-AF65-F5344CB8AC3E}">
        <p14:creationId xmlns:p14="http://schemas.microsoft.com/office/powerpoint/2010/main" val="25271312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25DC-13EB-8652-F7E9-F59EBB347B34}"/>
              </a:ext>
            </a:extLst>
          </p:cNvPr>
          <p:cNvSpPr>
            <a:spLocks noGrp="1"/>
          </p:cNvSpPr>
          <p:nvPr>
            <p:ph type="title"/>
          </p:nvPr>
        </p:nvSpPr>
        <p:spPr>
          <a:xfrm>
            <a:off x="571120" y="576072"/>
            <a:ext cx="11049758" cy="612648"/>
          </a:xfrm>
        </p:spPr>
        <p:txBody>
          <a:bodyPr anchor="ctr">
            <a:noAutofit/>
          </a:bodyPr>
          <a:lstStyle/>
          <a:p>
            <a:pPr>
              <a:lnSpc>
                <a:spcPct val="90000"/>
              </a:lnSpc>
            </a:pPr>
            <a:r>
              <a:rPr lang="en-US" sz="3000"/>
              <a:t>Do You Need to De-implement Competing Initiatives or Practices?</a:t>
            </a:r>
          </a:p>
        </p:txBody>
      </p:sp>
      <p:pic>
        <p:nvPicPr>
          <p:cNvPr id="31" name="Picture 30" descr="Wooden toolbox">
            <a:extLst>
              <a:ext uri="{FF2B5EF4-FFF2-40B4-BE49-F238E27FC236}">
                <a16:creationId xmlns:a16="http://schemas.microsoft.com/office/drawing/2014/main" id="{557A0678-4DCE-7C6A-32A9-18DA2873BEF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3440" y="1570229"/>
            <a:ext cx="5522559" cy="4002982"/>
          </a:xfrm>
          <a:prstGeom prst="rect">
            <a:avLst/>
          </a:prstGeom>
          <a:noFill/>
        </p:spPr>
      </p:pic>
      <p:sp>
        <p:nvSpPr>
          <p:cNvPr id="3" name="Subtitle 2">
            <a:extLst>
              <a:ext uri="{FF2B5EF4-FFF2-40B4-BE49-F238E27FC236}">
                <a16:creationId xmlns:a16="http://schemas.microsoft.com/office/drawing/2014/main" id="{201C7205-0605-C832-2445-4847546B2C05}"/>
              </a:ext>
            </a:extLst>
          </p:cNvPr>
          <p:cNvSpPr>
            <a:spLocks noGrp="1"/>
          </p:cNvSpPr>
          <p:nvPr>
            <p:ph sz="half" idx="2"/>
          </p:nvPr>
        </p:nvSpPr>
        <p:spPr>
          <a:xfrm>
            <a:off x="6280782" y="1570228"/>
            <a:ext cx="5340096" cy="4149777"/>
          </a:xfrm>
        </p:spPr>
        <p:txBody>
          <a:bodyPr>
            <a:normAutofit/>
          </a:bodyPr>
          <a:lstStyle/>
          <a:p>
            <a:pPr>
              <a:lnSpc>
                <a:spcPct val="115000"/>
              </a:lnSpc>
            </a:pPr>
            <a:r>
              <a:rPr lang="en-US" sz="2400"/>
              <a:t>De-implementation is “the discontinuation of interventions that should no longer be provided.” (McKay et al., 2018)</a:t>
            </a:r>
          </a:p>
          <a:p>
            <a:pPr lvl="1">
              <a:lnSpc>
                <a:spcPct val="115000"/>
              </a:lnSpc>
            </a:pPr>
            <a:r>
              <a:rPr lang="en-US" sz="2400"/>
              <a:t>Can DBI replace or refine an existing practice?</a:t>
            </a:r>
          </a:p>
          <a:p>
            <a:pPr lvl="2">
              <a:lnSpc>
                <a:spcPct val="115000"/>
              </a:lnSpc>
            </a:pPr>
            <a:r>
              <a:rPr lang="en-US" sz="2400"/>
              <a:t>Student Study Teams (SST)?</a:t>
            </a:r>
          </a:p>
          <a:p>
            <a:pPr lvl="2">
              <a:lnSpc>
                <a:spcPct val="115000"/>
              </a:lnSpc>
            </a:pPr>
            <a:r>
              <a:rPr lang="en-US" sz="2400"/>
              <a:t>Child Study Teams (CST)?</a:t>
            </a:r>
          </a:p>
          <a:p>
            <a:pPr lvl="2">
              <a:lnSpc>
                <a:spcPct val="115000"/>
              </a:lnSpc>
            </a:pPr>
            <a:r>
              <a:rPr lang="en-US" sz="2400"/>
              <a:t>Data Teams?</a:t>
            </a:r>
          </a:p>
        </p:txBody>
      </p:sp>
      <p:sp>
        <p:nvSpPr>
          <p:cNvPr id="4" name="Slide Number Placeholder 3">
            <a:extLst>
              <a:ext uri="{FF2B5EF4-FFF2-40B4-BE49-F238E27FC236}">
                <a16:creationId xmlns:a16="http://schemas.microsoft.com/office/drawing/2014/main" id="{5B5AC2A2-2A3C-4274-0984-D3034460DAF9}"/>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62</a:t>
            </a:fld>
            <a:endParaRPr lang="en-US"/>
          </a:p>
        </p:txBody>
      </p:sp>
    </p:spTree>
    <p:extLst>
      <p:ext uri="{BB962C8B-B14F-4D97-AF65-F5344CB8AC3E}">
        <p14:creationId xmlns:p14="http://schemas.microsoft.com/office/powerpoint/2010/main" val="1429949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Activity 4:</a:t>
            </a:r>
            <a:br>
              <a:rPr lang="en-US"/>
            </a:br>
            <a:r>
              <a:rPr lang="en-US"/>
              <a:t>Key Personnel and Fit</a:t>
            </a:r>
            <a:endParaRPr/>
          </a:p>
        </p:txBody>
      </p:sp>
      <p:sp>
        <p:nvSpPr>
          <p:cNvPr id="841" name="Google Shape;841;p68"/>
          <p:cNvSpPr txBox="1">
            <a:spLocks noGrp="1"/>
          </p:cNvSpPr>
          <p:nvPr>
            <p:ph type="body" idx="1"/>
          </p:nvPr>
        </p:nvSpPr>
        <p:spPr>
          <a:xfrm>
            <a:off x="457200" y="1307592"/>
            <a:ext cx="4339910" cy="4498848"/>
          </a:xfrm>
          <a:prstGeom prst="rect">
            <a:avLst/>
          </a:prstGeom>
          <a:noFill/>
          <a:ln>
            <a:noFill/>
          </a:ln>
        </p:spPr>
        <p:txBody>
          <a:bodyPr spcFirstLastPara="1" wrap="square" lIns="0" tIns="0" rIns="0" bIns="0" anchor="t" anchorCtr="0">
            <a:noAutofit/>
          </a:bodyPr>
          <a:lstStyle/>
          <a:p>
            <a:pPr marL="236538" lvl="0" indent="-7938" algn="l" rtl="0">
              <a:lnSpc>
                <a:spcPct val="125000"/>
              </a:lnSpc>
              <a:spcBef>
                <a:spcPts val="1800"/>
              </a:spcBef>
              <a:spcAft>
                <a:spcPts val="0"/>
              </a:spcAft>
              <a:buClr>
                <a:schemeClr val="dk1"/>
              </a:buClr>
              <a:buSzPts val="2400"/>
              <a:buNone/>
            </a:pPr>
            <a:r>
              <a:rPr lang="en-US" sz="2600"/>
              <a:t>Use the note-taking guide to identify strengths and areas for improvement in the </a:t>
            </a:r>
            <a:r>
              <a:rPr lang="en-US" sz="2600" b="1"/>
              <a:t>Key Personnel </a:t>
            </a:r>
            <a:r>
              <a:rPr lang="en-US" sz="2600"/>
              <a:t>and </a:t>
            </a:r>
            <a:r>
              <a:rPr lang="en-US" sz="2600" b="1"/>
              <a:t>Fit</a:t>
            </a:r>
            <a:r>
              <a:rPr lang="en-US" sz="2600"/>
              <a:t> for DBI in your district. </a:t>
            </a:r>
            <a:endParaRPr sz="2600"/>
          </a:p>
          <a:p>
            <a:pPr marL="236538" lvl="0" indent="-7938" algn="l" rtl="0">
              <a:lnSpc>
                <a:spcPct val="125000"/>
              </a:lnSpc>
              <a:spcBef>
                <a:spcPts val="1800"/>
              </a:spcBef>
              <a:spcAft>
                <a:spcPts val="0"/>
              </a:spcAft>
              <a:buClr>
                <a:schemeClr val="dk1"/>
              </a:buClr>
              <a:buSzPts val="2400"/>
              <a:buNone/>
            </a:pPr>
            <a:endParaRPr/>
          </a:p>
        </p:txBody>
      </p:sp>
      <p:pic>
        <p:nvPicPr>
          <p:cNvPr id="8" name="Picture 7" descr="A screenshot of the note-taking activity. it reads: &quot;Activity 4: Reviewing District Capacity&quot; It is an empty table with 6 rows (Key personnel, Fit, Knowledge, Resource allocation, Training/coaching, Data-based decision making) and 3 columns for each (notes, strengths, and areas for improvement)">
            <a:extLst>
              <a:ext uri="{FF2B5EF4-FFF2-40B4-BE49-F238E27FC236}">
                <a16:creationId xmlns:a16="http://schemas.microsoft.com/office/drawing/2014/main" id="{C0AFA8E3-0A52-FEE6-39D1-8E4E428331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30508" y="1463040"/>
            <a:ext cx="6984112" cy="4451941"/>
          </a:xfrm>
          <a:prstGeom prst="rect">
            <a:avLst/>
          </a:prstGeom>
        </p:spPr>
      </p:pic>
      <p:sp>
        <p:nvSpPr>
          <p:cNvPr id="842" name="Google Shape;842;p68">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63</a:t>
            </a:fld>
            <a:endParaRPr/>
          </a:p>
        </p:txBody>
      </p:sp>
      <p:sp>
        <p:nvSpPr>
          <p:cNvPr id="6" name="Rectangle 5">
            <a:extLst>
              <a:ext uri="{FF2B5EF4-FFF2-40B4-BE49-F238E27FC236}">
                <a16:creationId xmlns:a16="http://schemas.microsoft.com/office/drawing/2014/main" id="{E612E1BD-00A2-C451-CE3B-2E9C211F3785}"/>
              </a:ext>
              <a:ext uri="{C183D7F6-B498-43B3-948B-1728B52AA6E4}">
                <adec:decorative xmlns:adec="http://schemas.microsoft.com/office/drawing/2017/decorative" val="1"/>
              </a:ext>
            </a:extLst>
          </p:cNvPr>
          <p:cNvSpPr/>
          <p:nvPr/>
        </p:nvSpPr>
        <p:spPr>
          <a:xfrm>
            <a:off x="5031134" y="2286000"/>
            <a:ext cx="6565016" cy="1143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 name="Graphic 1" descr="Clipboard with solid fill">
            <a:extLst>
              <a:ext uri="{FF2B5EF4-FFF2-40B4-BE49-F238E27FC236}">
                <a16:creationId xmlns:a16="http://schemas.microsoft.com/office/drawing/2014/main" id="{0C4A6696-1684-D36E-23EE-0E0E12CF978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27848" y="182562"/>
            <a:ext cx="914400" cy="914400"/>
          </a:xfrm>
          <a:prstGeom prst="rect">
            <a:avLst/>
          </a:prstGeom>
        </p:spPr>
      </p:pic>
    </p:spTree>
    <p:extLst>
      <p:ext uri="{BB962C8B-B14F-4D97-AF65-F5344CB8AC3E}">
        <p14:creationId xmlns:p14="http://schemas.microsoft.com/office/powerpoint/2010/main" val="33440324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a:t>Internal Capacity</a:t>
            </a:r>
          </a:p>
        </p:txBody>
      </p:sp>
      <p:grpSp>
        <p:nvGrpSpPr>
          <p:cNvPr id="2" name="Group 1" descr="Internal Capacity&#10;The ability of the agency to self-sufficiently scale up and support DBI. &#10;">
            <a:extLst>
              <a:ext uri="{FF2B5EF4-FFF2-40B4-BE49-F238E27FC236}">
                <a16:creationId xmlns:a16="http://schemas.microsoft.com/office/drawing/2014/main" id="{3C6F06ED-D59C-661A-CB82-DF345AA9C2F0}"/>
              </a:ext>
            </a:extLst>
          </p:cNvPr>
          <p:cNvGrpSpPr/>
          <p:nvPr/>
        </p:nvGrpSpPr>
        <p:grpSpPr>
          <a:xfrm>
            <a:off x="702424" y="1253048"/>
            <a:ext cx="3617095" cy="4351904"/>
            <a:chOff x="4182808" y="1527900"/>
            <a:chExt cx="3617095" cy="4351904"/>
          </a:xfrm>
        </p:grpSpPr>
        <p:sp>
          <p:nvSpPr>
            <p:cNvPr id="3" name="Freeform 2">
              <a:extLst>
                <a:ext uri="{FF2B5EF4-FFF2-40B4-BE49-F238E27FC236}">
                  <a16:creationId xmlns:a16="http://schemas.microsoft.com/office/drawing/2014/main" id="{7AA75338-4CE8-F01F-B2DD-B1682B4AF8D5}"/>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dirty="0"/>
                <a:t>Internal Capacity</a:t>
              </a:r>
            </a:p>
            <a:p>
              <a:pPr marL="0" lvl="1" indent="0" algn="l" defTabSz="889000">
                <a:lnSpc>
                  <a:spcPct val="90000"/>
                </a:lnSpc>
                <a:spcBef>
                  <a:spcPct val="0"/>
                </a:spcBef>
                <a:spcAft>
                  <a:spcPct val="15000"/>
                </a:spcAft>
                <a:buNone/>
                <a:tabLst/>
              </a:pPr>
              <a:r>
                <a:rPr lang="en-US" sz="2200" b="0" i="0" u="none" strike="noStrike" kern="1200" cap="none" dirty="0">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dirty="0"/>
            </a:p>
          </p:txBody>
        </p:sp>
        <p:sp>
          <p:nvSpPr>
            <p:cNvPr id="9" name="Oval 8">
              <a:extLst>
                <a:ext uri="{FF2B5EF4-FFF2-40B4-BE49-F238E27FC236}">
                  <a16:creationId xmlns:a16="http://schemas.microsoft.com/office/drawing/2014/main" id="{08F52B33-2B4E-FFA7-4F73-ADE51CA9CAF2}"/>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Graphic 9" descr="Connections with solid fill">
              <a:extLst>
                <a:ext uri="{FF2B5EF4-FFF2-40B4-BE49-F238E27FC236}">
                  <a16:creationId xmlns:a16="http://schemas.microsoft.com/office/drawing/2014/main" id="{4246B89F-445B-3791-512E-610F83663E0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49553" y="1905813"/>
              <a:ext cx="1280160" cy="1280160"/>
            </a:xfrm>
            <a:prstGeom prst="rect">
              <a:avLst/>
            </a:prstGeom>
          </p:spPr>
        </p:pic>
      </p:grpSp>
      <p:grpSp>
        <p:nvGrpSpPr>
          <p:cNvPr id="31" name="Group 30" descr="Knowledge">
            <a:extLst>
              <a:ext uri="{FF2B5EF4-FFF2-40B4-BE49-F238E27FC236}">
                <a16:creationId xmlns:a16="http://schemas.microsoft.com/office/drawing/2014/main" id="{1A737093-75C9-6AFC-BD35-F114D3919D2E}"/>
              </a:ext>
            </a:extLst>
          </p:cNvPr>
          <p:cNvGrpSpPr/>
          <p:nvPr/>
        </p:nvGrpSpPr>
        <p:grpSpPr>
          <a:xfrm>
            <a:off x="4967000" y="1716949"/>
            <a:ext cx="5504837" cy="1501502"/>
            <a:chOff x="4967000" y="1716949"/>
            <a:chExt cx="5504837" cy="1501502"/>
          </a:xfrm>
        </p:grpSpPr>
        <p:sp>
          <p:nvSpPr>
            <p:cNvPr id="22" name="Freeform 21">
              <a:extLst>
                <a:ext uri="{FF2B5EF4-FFF2-40B4-BE49-F238E27FC236}">
                  <a16:creationId xmlns:a16="http://schemas.microsoft.com/office/drawing/2014/main" id="{B26EF36C-E08B-3E80-97B2-9A78C9F83891}"/>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rgbClr val="2C517C"/>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Knowledge</a:t>
              </a:r>
            </a:p>
          </p:txBody>
        </p:sp>
        <p:sp>
          <p:nvSpPr>
            <p:cNvPr id="23" name="Oval 22">
              <a:extLst>
                <a:ext uri="{FF2B5EF4-FFF2-40B4-BE49-F238E27FC236}">
                  <a16:creationId xmlns:a16="http://schemas.microsoft.com/office/drawing/2014/main" id="{64752029-1743-D9A2-66CC-FE1E48FDDD9B}"/>
                </a:ext>
              </a:extLst>
            </p:cNvPr>
            <p:cNvSpPr/>
            <p:nvPr/>
          </p:nvSpPr>
          <p:spPr>
            <a:xfrm>
              <a:off x="4967000" y="1716950"/>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0" name="Graphic 29" descr="Head with gears with solid fill">
              <a:extLst>
                <a:ext uri="{FF2B5EF4-FFF2-40B4-BE49-F238E27FC236}">
                  <a16:creationId xmlns:a16="http://schemas.microsoft.com/office/drawing/2014/main" id="{334AAC87-5215-5992-4FB2-39416999E3A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69110" y="1919060"/>
              <a:ext cx="1097280" cy="1097280"/>
            </a:xfrm>
            <a:prstGeom prst="rect">
              <a:avLst/>
            </a:prstGeom>
          </p:spPr>
        </p:pic>
      </p:grpSp>
      <p:sp>
        <p:nvSpPr>
          <p:cNvPr id="4" name="Slide Number Placeholder 3">
            <a:extLst>
              <a:ext uri="{FF2B5EF4-FFF2-40B4-BE49-F238E27FC236}">
                <a16:creationId xmlns:a16="http://schemas.microsoft.com/office/drawing/2014/main" id="{0C45B015-C988-8C2F-DC37-C11CFAF52AE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64</a:t>
            </a:fld>
            <a:endParaRPr lang="en-US"/>
          </a:p>
        </p:txBody>
      </p:sp>
    </p:spTree>
    <p:extLst>
      <p:ext uri="{BB962C8B-B14F-4D97-AF65-F5344CB8AC3E}">
        <p14:creationId xmlns:p14="http://schemas.microsoft.com/office/powerpoint/2010/main" val="6076182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Internal Capacity: Knowledge</a:t>
            </a:r>
            <a:endParaRPr/>
          </a:p>
        </p:txBody>
      </p:sp>
      <p:sp>
        <p:nvSpPr>
          <p:cNvPr id="440" name="Google Shape;440;p33"/>
          <p:cNvSpPr/>
          <p:nvPr/>
        </p:nvSpPr>
        <p:spPr>
          <a:xfrm>
            <a:off x="457200" y="4265629"/>
            <a:ext cx="11434694" cy="1706251"/>
          </a:xfrm>
          <a:prstGeom prst="leftRightArrow">
            <a:avLst>
              <a:gd name="adj1" fmla="val 50000"/>
              <a:gd name="adj2" fmla="val 43553"/>
            </a:avLst>
          </a:prstGeom>
          <a:solidFill>
            <a:schemeClr val="lt1"/>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212121"/>
                </a:solidFill>
                <a:latin typeface="Calibri"/>
                <a:ea typeface="Calibri"/>
                <a:cs typeface="Calibri"/>
                <a:sym typeface="Calibri"/>
              </a:rPr>
              <a:t>What is the current knowledge and understanding of DBI across your</a:t>
            </a:r>
            <a:br>
              <a:rPr lang="en-US" sz="2400" b="0" i="0" u="none" strike="noStrike" cap="none">
                <a:solidFill>
                  <a:srgbClr val="212121"/>
                </a:solidFill>
                <a:latin typeface="Calibri"/>
                <a:ea typeface="Calibri"/>
                <a:cs typeface="Calibri"/>
                <a:sym typeface="Calibri"/>
              </a:rPr>
            </a:br>
            <a:r>
              <a:rPr lang="en-US" sz="2400" b="0" i="0" u="none" strike="noStrike" cap="none">
                <a:solidFill>
                  <a:srgbClr val="212121"/>
                </a:solidFill>
                <a:latin typeface="Calibri"/>
                <a:ea typeface="Calibri"/>
                <a:cs typeface="Calibri"/>
                <a:sym typeface="Calibri"/>
              </a:rPr>
              <a:t>district staff, including expertise and experience with DBI?</a:t>
            </a:r>
            <a:endParaRPr sz="2400" b="0" i="0" u="none" strike="noStrike" cap="none">
              <a:solidFill>
                <a:schemeClr val="lt1"/>
              </a:solidFill>
              <a:latin typeface="Arial"/>
              <a:ea typeface="Arial"/>
              <a:cs typeface="Arial"/>
              <a:sym typeface="Arial"/>
            </a:endParaRPr>
          </a:p>
        </p:txBody>
      </p:sp>
      <p:sp>
        <p:nvSpPr>
          <p:cNvPr id="435" name="Google Shape;435;p33">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65</a:t>
            </a:fld>
            <a:endParaRPr/>
          </a:p>
        </p:txBody>
      </p:sp>
      <p:pic>
        <p:nvPicPr>
          <p:cNvPr id="3" name="Graphic 2">
            <a:extLst>
              <a:ext uri="{FF2B5EF4-FFF2-40B4-BE49-F238E27FC236}">
                <a16:creationId xmlns:a16="http://schemas.microsoft.com/office/drawing/2014/main" id="{1369DB2C-A5E5-5BF4-4F8E-1A073BE76A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72885" y="1280160"/>
            <a:ext cx="3143482" cy="3143482"/>
          </a:xfrm>
          <a:prstGeom prst="rect">
            <a:avLst/>
          </a:prstGeom>
        </p:spPr>
      </p:pic>
      <p:pic>
        <p:nvPicPr>
          <p:cNvPr id="4" name="Graphic 3">
            <a:extLst>
              <a:ext uri="{FF2B5EF4-FFF2-40B4-BE49-F238E27FC236}">
                <a16:creationId xmlns:a16="http://schemas.microsoft.com/office/drawing/2014/main" id="{799D3FEA-D080-F0F7-5730-AED2698EFFC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32727" y="1280160"/>
            <a:ext cx="3143482" cy="3143482"/>
          </a:xfrm>
          <a:prstGeom prst="rect">
            <a:avLst/>
          </a:prstGeom>
        </p:spPr>
      </p:pic>
      <p:pic>
        <p:nvPicPr>
          <p:cNvPr id="5" name="Graphic 4">
            <a:extLst>
              <a:ext uri="{FF2B5EF4-FFF2-40B4-BE49-F238E27FC236}">
                <a16:creationId xmlns:a16="http://schemas.microsoft.com/office/drawing/2014/main" id="{EE194EAA-9594-0BEF-D2E9-74C8154585E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2569" y="1280160"/>
            <a:ext cx="3143482" cy="3143482"/>
          </a:xfrm>
          <a:prstGeom prst="rect">
            <a:avLst/>
          </a:prstGeom>
        </p:spPr>
      </p:pic>
      <p:pic>
        <p:nvPicPr>
          <p:cNvPr id="6" name="Graphic 5">
            <a:extLst>
              <a:ext uri="{FF2B5EF4-FFF2-40B4-BE49-F238E27FC236}">
                <a16:creationId xmlns:a16="http://schemas.microsoft.com/office/drawing/2014/main" id="{5E3CE806-3BC5-EF61-F2DD-B0416EB5C72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713043" y="1280160"/>
            <a:ext cx="3143482" cy="314348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B487-A4B9-9AB6-0220-AB3DC4DB276B}"/>
              </a:ext>
            </a:extLst>
          </p:cNvPr>
          <p:cNvSpPr>
            <a:spLocks noGrp="1"/>
          </p:cNvSpPr>
          <p:nvPr>
            <p:ph type="title"/>
          </p:nvPr>
        </p:nvSpPr>
        <p:spPr/>
        <p:txBody>
          <a:bodyPr/>
          <a:lstStyle/>
          <a:p>
            <a:r>
              <a:rPr lang="en-US" dirty="0"/>
              <a:t>Different Layers of Support (2)</a:t>
            </a:r>
          </a:p>
        </p:txBody>
      </p:sp>
      <p:pic>
        <p:nvPicPr>
          <p:cNvPr id="12" name="Content Placeholder 11">
            <a:extLst>
              <a:ext uri="{FF2B5EF4-FFF2-40B4-BE49-F238E27FC236}">
                <a16:creationId xmlns:a16="http://schemas.microsoft.com/office/drawing/2014/main" id="{3AA55A8F-74DA-0968-20ED-DF71EB7E28C9}"/>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66264" y="4575120"/>
            <a:ext cx="365760" cy="365760"/>
          </a:xfrm>
        </p:spPr>
      </p:pic>
      <p:sp>
        <p:nvSpPr>
          <p:cNvPr id="7" name="Rounded Rectangle 6">
            <a:extLst>
              <a:ext uri="{FF2B5EF4-FFF2-40B4-BE49-F238E27FC236}">
                <a16:creationId xmlns:a16="http://schemas.microsoft.com/office/drawing/2014/main" id="{76DAEB1E-7084-BE6E-06B2-4BD2F50C43B5}"/>
              </a:ext>
            </a:extLst>
          </p:cNvPr>
          <p:cNvSpPr/>
          <p:nvPr/>
        </p:nvSpPr>
        <p:spPr>
          <a:xfrm>
            <a:off x="7314504" y="1524957"/>
            <a:ext cx="2377440" cy="766817"/>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Students</a:t>
            </a:r>
          </a:p>
        </p:txBody>
      </p:sp>
      <p:sp>
        <p:nvSpPr>
          <p:cNvPr id="8" name="Rounded Rectangle 7">
            <a:extLst>
              <a:ext uri="{FF2B5EF4-FFF2-40B4-BE49-F238E27FC236}">
                <a16:creationId xmlns:a16="http://schemas.microsoft.com/office/drawing/2014/main" id="{FCF6CB5D-961E-22E5-D3E2-4A0EF69E48B5}"/>
              </a:ext>
            </a:extLst>
          </p:cNvPr>
          <p:cNvSpPr/>
          <p:nvPr/>
        </p:nvSpPr>
        <p:spPr>
          <a:xfrm>
            <a:off x="6857304" y="2658531"/>
            <a:ext cx="329184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Teachers</a:t>
            </a:r>
          </a:p>
        </p:txBody>
      </p:sp>
      <p:sp>
        <p:nvSpPr>
          <p:cNvPr id="9" name="Rounded Rectangle 8">
            <a:extLst>
              <a:ext uri="{FF2B5EF4-FFF2-40B4-BE49-F238E27FC236}">
                <a16:creationId xmlns:a16="http://schemas.microsoft.com/office/drawing/2014/main" id="{DFA316C6-BF65-DCE4-9496-F29C0DC29317}"/>
              </a:ext>
            </a:extLst>
          </p:cNvPr>
          <p:cNvSpPr/>
          <p:nvPr/>
        </p:nvSpPr>
        <p:spPr>
          <a:xfrm>
            <a:off x="6400104" y="3792105"/>
            <a:ext cx="4206240" cy="766817"/>
          </a:xfrm>
          <a:prstGeom prst="round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School Leadership</a:t>
            </a:r>
          </a:p>
        </p:txBody>
      </p:sp>
      <p:sp>
        <p:nvSpPr>
          <p:cNvPr id="10" name="Rounded Rectangle 9">
            <a:extLst>
              <a:ext uri="{FF2B5EF4-FFF2-40B4-BE49-F238E27FC236}">
                <a16:creationId xmlns:a16="http://schemas.microsoft.com/office/drawing/2014/main" id="{E75AB044-9839-7CC4-D848-F5CDE156F14C}"/>
              </a:ext>
            </a:extLst>
          </p:cNvPr>
          <p:cNvSpPr/>
          <p:nvPr/>
        </p:nvSpPr>
        <p:spPr>
          <a:xfrm>
            <a:off x="5942904" y="4925679"/>
            <a:ext cx="5120640" cy="766817"/>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District Leadership</a:t>
            </a:r>
          </a:p>
        </p:txBody>
      </p:sp>
      <p:pic>
        <p:nvPicPr>
          <p:cNvPr id="14" name="Graphic 13">
            <a:extLst>
              <a:ext uri="{FF2B5EF4-FFF2-40B4-BE49-F238E27FC236}">
                <a16:creationId xmlns:a16="http://schemas.microsoft.com/office/drawing/2014/main" id="{DFE54377-20FC-5444-8D9F-9564CC56965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6674424" y="4560037"/>
            <a:ext cx="365760" cy="365760"/>
          </a:xfrm>
          <a:prstGeom prst="rect">
            <a:avLst/>
          </a:prstGeom>
        </p:spPr>
      </p:pic>
      <p:pic>
        <p:nvPicPr>
          <p:cNvPr id="16" name="Graphic 15">
            <a:extLst>
              <a:ext uri="{FF2B5EF4-FFF2-40B4-BE49-F238E27FC236}">
                <a16:creationId xmlns:a16="http://schemas.microsoft.com/office/drawing/2014/main" id="{48F49649-642F-93F1-0869-6D3B38D1904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a:off x="8320344" y="4575120"/>
            <a:ext cx="365760" cy="365760"/>
          </a:xfrm>
          <a:prstGeom prst="rect">
            <a:avLst/>
          </a:prstGeom>
        </p:spPr>
      </p:pic>
      <p:pic>
        <p:nvPicPr>
          <p:cNvPr id="18" name="Graphic 17">
            <a:extLst>
              <a:ext uri="{FF2B5EF4-FFF2-40B4-BE49-F238E27FC236}">
                <a16:creationId xmlns:a16="http://schemas.microsoft.com/office/drawing/2014/main" id="{D38ABC6D-A6FE-A065-3898-CE431F10E6BD}"/>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7131624" y="3432603"/>
            <a:ext cx="365760" cy="365760"/>
          </a:xfrm>
          <a:prstGeom prst="rect">
            <a:avLst/>
          </a:prstGeom>
        </p:spPr>
      </p:pic>
      <p:pic>
        <p:nvPicPr>
          <p:cNvPr id="19" name="Graphic 18">
            <a:extLst>
              <a:ext uri="{FF2B5EF4-FFF2-40B4-BE49-F238E27FC236}">
                <a16:creationId xmlns:a16="http://schemas.microsoft.com/office/drawing/2014/main" id="{05E91C32-1D2E-B66F-2C8F-B9F536D4A6CC}"/>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8320344" y="3441546"/>
            <a:ext cx="365760" cy="365760"/>
          </a:xfrm>
          <a:prstGeom prst="rect">
            <a:avLst/>
          </a:prstGeom>
        </p:spPr>
      </p:pic>
      <p:pic>
        <p:nvPicPr>
          <p:cNvPr id="20" name="Content Placeholder 11">
            <a:extLst>
              <a:ext uri="{FF2B5EF4-FFF2-40B4-BE49-F238E27FC236}">
                <a16:creationId xmlns:a16="http://schemas.microsoft.com/office/drawing/2014/main" id="{CBB1CA55-5476-8FB3-19D3-7344464CFF36}"/>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509064" y="3434103"/>
            <a:ext cx="365760" cy="365760"/>
          </a:xfrm>
          <a:prstGeom prst="rect">
            <a:avLst/>
          </a:prstGeom>
          <a:ln>
            <a:noFill/>
          </a:ln>
        </p:spPr>
      </p:pic>
      <p:pic>
        <p:nvPicPr>
          <p:cNvPr id="21" name="Graphic 20">
            <a:extLst>
              <a:ext uri="{FF2B5EF4-FFF2-40B4-BE49-F238E27FC236}">
                <a16:creationId xmlns:a16="http://schemas.microsoft.com/office/drawing/2014/main" id="{36394E22-96F9-60E6-B49A-6407197D6FCC}"/>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5400000">
            <a:off x="7497384" y="2300372"/>
            <a:ext cx="365760" cy="365760"/>
          </a:xfrm>
          <a:prstGeom prst="rect">
            <a:avLst/>
          </a:prstGeom>
        </p:spPr>
      </p:pic>
      <p:pic>
        <p:nvPicPr>
          <p:cNvPr id="22" name="Graphic 21">
            <a:extLst>
              <a:ext uri="{FF2B5EF4-FFF2-40B4-BE49-F238E27FC236}">
                <a16:creationId xmlns:a16="http://schemas.microsoft.com/office/drawing/2014/main" id="{FC085CFC-144A-BECE-F855-4B0E76D182D0}"/>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5400000">
            <a:off x="8320344" y="2316176"/>
            <a:ext cx="365760" cy="365760"/>
          </a:xfrm>
          <a:prstGeom prst="rect">
            <a:avLst/>
          </a:prstGeom>
        </p:spPr>
      </p:pic>
      <p:pic>
        <p:nvPicPr>
          <p:cNvPr id="23" name="Content Placeholder 11">
            <a:extLst>
              <a:ext uri="{FF2B5EF4-FFF2-40B4-BE49-F238E27FC236}">
                <a16:creationId xmlns:a16="http://schemas.microsoft.com/office/drawing/2014/main" id="{10F9EC58-4E41-F27E-DA71-45FC279A2B12}"/>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143304" y="2316176"/>
            <a:ext cx="365760" cy="365760"/>
          </a:xfrm>
          <a:prstGeom prst="rect">
            <a:avLst/>
          </a:prstGeom>
          <a:ln>
            <a:noFill/>
          </a:ln>
        </p:spPr>
      </p:pic>
      <p:sp>
        <p:nvSpPr>
          <p:cNvPr id="3" name="TextBox 2">
            <a:extLst>
              <a:ext uri="{FF2B5EF4-FFF2-40B4-BE49-F238E27FC236}">
                <a16:creationId xmlns:a16="http://schemas.microsoft.com/office/drawing/2014/main" id="{9C088C63-C4EC-C22F-0FE1-C11B4AF9783F}"/>
              </a:ext>
            </a:extLst>
          </p:cNvPr>
          <p:cNvSpPr txBox="1"/>
          <p:nvPr/>
        </p:nvSpPr>
        <p:spPr>
          <a:xfrm>
            <a:off x="3192432" y="2618270"/>
            <a:ext cx="2692279" cy="492443"/>
          </a:xfrm>
          <a:prstGeom prst="rect">
            <a:avLst/>
          </a:prstGeom>
          <a:noFill/>
        </p:spPr>
        <p:txBody>
          <a:bodyPr wrap="square" rtlCol="0">
            <a:spAutoFit/>
          </a:bodyPr>
          <a:lstStyle/>
          <a:p>
            <a:pPr algn="ctr"/>
            <a:r>
              <a:rPr lang="en-US" sz="2600"/>
              <a:t>DBI happens here</a:t>
            </a:r>
          </a:p>
        </p:txBody>
      </p:sp>
      <p:sp>
        <p:nvSpPr>
          <p:cNvPr id="6" name="Right Brace 5" descr="Arrow that indicates &quot;DBI happens here&quot; with school leadership, teachers, and students.  ">
            <a:extLst>
              <a:ext uri="{FF2B5EF4-FFF2-40B4-BE49-F238E27FC236}">
                <a16:creationId xmlns:a16="http://schemas.microsoft.com/office/drawing/2014/main" id="{4EBFDC2A-5CF1-4514-EE31-437480E9E511}"/>
              </a:ext>
            </a:extLst>
          </p:cNvPr>
          <p:cNvSpPr/>
          <p:nvPr/>
        </p:nvSpPr>
        <p:spPr>
          <a:xfrm rot="892518" flipH="1">
            <a:off x="5971652" y="1335598"/>
            <a:ext cx="856903" cy="3255603"/>
          </a:xfrm>
          <a:prstGeom prst="rightBrace">
            <a:avLst>
              <a:gd name="adj1" fmla="val 8333"/>
              <a:gd name="adj2" fmla="val 50928"/>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B26D504-C88C-7159-3171-1DA210E5AD23}"/>
              </a:ext>
            </a:extLst>
          </p:cNvPr>
          <p:cNvSpPr txBox="1"/>
          <p:nvPr/>
        </p:nvSpPr>
        <p:spPr>
          <a:xfrm>
            <a:off x="990650" y="4815533"/>
            <a:ext cx="4220734" cy="892552"/>
          </a:xfrm>
          <a:prstGeom prst="rect">
            <a:avLst/>
          </a:prstGeom>
          <a:noFill/>
        </p:spPr>
        <p:txBody>
          <a:bodyPr wrap="square" rtlCol="0">
            <a:spAutoFit/>
          </a:bodyPr>
          <a:lstStyle/>
          <a:p>
            <a:r>
              <a:rPr lang="en-US" sz="2600"/>
              <a:t>Effectiveness of DBI depends on what happens here</a:t>
            </a:r>
          </a:p>
        </p:txBody>
      </p:sp>
      <p:sp>
        <p:nvSpPr>
          <p:cNvPr id="13" name="Right Brace 12" descr="Arrow that indicates &quot;Effectiveness of DBI depends on what happens here&quot; with district leadership.  ">
            <a:extLst>
              <a:ext uri="{FF2B5EF4-FFF2-40B4-BE49-F238E27FC236}">
                <a16:creationId xmlns:a16="http://schemas.microsoft.com/office/drawing/2014/main" id="{A2487E29-13B5-E0FD-8352-8125CFD4BCAF}"/>
              </a:ext>
            </a:extLst>
          </p:cNvPr>
          <p:cNvSpPr/>
          <p:nvPr/>
        </p:nvSpPr>
        <p:spPr>
          <a:xfrm flipH="1">
            <a:off x="5297967" y="4941268"/>
            <a:ext cx="540319" cy="766817"/>
          </a:xfrm>
          <a:prstGeom prst="rightBrace">
            <a:avLst>
              <a:gd name="adj1" fmla="val 8333"/>
              <a:gd name="adj2" fmla="val 50928"/>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5FCB565-7973-CC5D-CA6F-2571956134AC}"/>
              </a:ext>
            </a:extLst>
          </p:cNvPr>
          <p:cNvSpPr>
            <a:spLocks noGrp="1"/>
          </p:cNvSpPr>
          <p:nvPr>
            <p:ph type="sldNum" sz="quarter" idx="14"/>
          </p:nvPr>
        </p:nvSpPr>
        <p:spPr/>
        <p:txBody>
          <a:bodyPr/>
          <a:lstStyle/>
          <a:p>
            <a:fld id="{99A20822-4A49-4D36-86E3-300BA48D3F00}" type="slidenum">
              <a:rPr lang="en-US" smtClean="0"/>
              <a:pPr/>
              <a:t>66</a:t>
            </a:fld>
            <a:endParaRPr lang="en-US"/>
          </a:p>
        </p:txBody>
      </p:sp>
    </p:spTree>
    <p:extLst>
      <p:ext uri="{BB962C8B-B14F-4D97-AF65-F5344CB8AC3E}">
        <p14:creationId xmlns:p14="http://schemas.microsoft.com/office/powerpoint/2010/main" val="3017111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30ED7-4EB6-4721-6D83-A4AFE71F73D2}"/>
              </a:ext>
            </a:extLst>
          </p:cNvPr>
          <p:cNvSpPr>
            <a:spLocks noGrp="1"/>
          </p:cNvSpPr>
          <p:nvPr>
            <p:ph type="title"/>
          </p:nvPr>
        </p:nvSpPr>
        <p:spPr/>
        <p:txBody>
          <a:bodyPr>
            <a:normAutofit/>
          </a:bodyPr>
          <a:lstStyle/>
          <a:p>
            <a:r>
              <a:rPr lang="en-US" sz="3000"/>
              <a:t>Teaching and Coaching Your Staff Requires Knowledge and Expertise</a:t>
            </a:r>
          </a:p>
        </p:txBody>
      </p:sp>
      <p:sp>
        <p:nvSpPr>
          <p:cNvPr id="14" name="Content Placeholder 13">
            <a:extLst>
              <a:ext uri="{FF2B5EF4-FFF2-40B4-BE49-F238E27FC236}">
                <a16:creationId xmlns:a16="http://schemas.microsoft.com/office/drawing/2014/main" id="{A6EE6A96-08EB-8FB8-2AA9-5ADE8F64CF3C}"/>
              </a:ext>
            </a:extLst>
          </p:cNvPr>
          <p:cNvSpPr>
            <a:spLocks noGrp="1"/>
          </p:cNvSpPr>
          <p:nvPr>
            <p:ph sz="quarter" idx="15"/>
          </p:nvPr>
        </p:nvSpPr>
        <p:spPr>
          <a:xfrm>
            <a:off x="1737918" y="1978661"/>
            <a:ext cx="1257300" cy="613064"/>
          </a:xfrm>
        </p:spPr>
        <p:txBody>
          <a:bodyPr/>
          <a:lstStyle/>
          <a:p>
            <a:pPr marL="0" indent="0" algn="ctr">
              <a:buNone/>
            </a:pPr>
            <a:r>
              <a:rPr lang="en-US"/>
              <a:t>Driving</a:t>
            </a:r>
          </a:p>
        </p:txBody>
      </p:sp>
      <p:pic>
        <p:nvPicPr>
          <p:cNvPr id="10" name="Picture 9" descr="A person driving a car">
            <a:extLst>
              <a:ext uri="{FF2B5EF4-FFF2-40B4-BE49-F238E27FC236}">
                <a16:creationId xmlns:a16="http://schemas.microsoft.com/office/drawing/2014/main" id="{91E9FFD6-D227-30F7-E480-7C8DBEAA9C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2572" y="2527325"/>
            <a:ext cx="3667992" cy="2286000"/>
          </a:xfrm>
          <a:prstGeom prst="rect">
            <a:avLst/>
          </a:prstGeom>
        </p:spPr>
      </p:pic>
      <p:sp>
        <p:nvSpPr>
          <p:cNvPr id="17" name="Content Placeholder 13">
            <a:extLst>
              <a:ext uri="{FF2B5EF4-FFF2-40B4-BE49-F238E27FC236}">
                <a16:creationId xmlns:a16="http://schemas.microsoft.com/office/drawing/2014/main" id="{A59C6B52-0DE4-F70E-11C0-A2E543FF8D4A}"/>
              </a:ext>
            </a:extLst>
          </p:cNvPr>
          <p:cNvSpPr txBox="1">
            <a:spLocks/>
          </p:cNvSpPr>
          <p:nvPr/>
        </p:nvSpPr>
        <p:spPr>
          <a:xfrm>
            <a:off x="5101567" y="1978661"/>
            <a:ext cx="2343318" cy="613064"/>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Wingdings" panose="05000000000000000000" pitchFamily="2" charset="2"/>
              <a:buNone/>
            </a:pPr>
            <a:r>
              <a:rPr lang="en-US"/>
              <a:t>Sports</a:t>
            </a:r>
          </a:p>
        </p:txBody>
      </p:sp>
      <p:pic>
        <p:nvPicPr>
          <p:cNvPr id="16" name="Picture 15" descr="Man coaching boy to play baseball">
            <a:extLst>
              <a:ext uri="{FF2B5EF4-FFF2-40B4-BE49-F238E27FC236}">
                <a16:creationId xmlns:a16="http://schemas.microsoft.com/office/drawing/2014/main" id="{77A3DBFF-D1C2-D667-E093-1545C40DC2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58559" y="2527324"/>
            <a:ext cx="3429335" cy="2286001"/>
          </a:xfrm>
          <a:prstGeom prst="rect">
            <a:avLst/>
          </a:prstGeom>
        </p:spPr>
      </p:pic>
      <p:sp>
        <p:nvSpPr>
          <p:cNvPr id="22" name="Content Placeholder 13">
            <a:extLst>
              <a:ext uri="{FF2B5EF4-FFF2-40B4-BE49-F238E27FC236}">
                <a16:creationId xmlns:a16="http://schemas.microsoft.com/office/drawing/2014/main" id="{654CAED3-2E99-471B-7129-DBC2768228AA}"/>
              </a:ext>
            </a:extLst>
          </p:cNvPr>
          <p:cNvSpPr txBox="1">
            <a:spLocks/>
          </p:cNvSpPr>
          <p:nvPr/>
        </p:nvSpPr>
        <p:spPr>
          <a:xfrm>
            <a:off x="8466837" y="1978661"/>
            <a:ext cx="3036069" cy="613064"/>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Wingdings" panose="05000000000000000000" pitchFamily="2" charset="2"/>
              <a:buNone/>
            </a:pPr>
            <a:r>
              <a:rPr lang="en-US"/>
              <a:t>Music</a:t>
            </a:r>
          </a:p>
        </p:txBody>
      </p:sp>
      <p:pic>
        <p:nvPicPr>
          <p:cNvPr id="19" name="Picture 18" descr="Teacher and students in music class">
            <a:extLst>
              <a:ext uri="{FF2B5EF4-FFF2-40B4-BE49-F238E27FC236}">
                <a16:creationId xmlns:a16="http://schemas.microsoft.com/office/drawing/2014/main" id="{0FCFF34A-E1C1-65C5-686F-B218678524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52151" y="2547231"/>
            <a:ext cx="3265440" cy="2266094"/>
          </a:xfrm>
          <a:prstGeom prst="rect">
            <a:avLst/>
          </a:prstGeom>
        </p:spPr>
      </p:pic>
      <p:sp>
        <p:nvSpPr>
          <p:cNvPr id="5" name="Slide Number Placeholder 4">
            <a:extLst>
              <a:ext uri="{FF2B5EF4-FFF2-40B4-BE49-F238E27FC236}">
                <a16:creationId xmlns:a16="http://schemas.microsoft.com/office/drawing/2014/main" id="{A2F45D51-E049-17ED-1B14-0B6C08CE527E}"/>
              </a:ext>
            </a:extLst>
          </p:cNvPr>
          <p:cNvSpPr>
            <a:spLocks noGrp="1"/>
          </p:cNvSpPr>
          <p:nvPr>
            <p:ph type="sldNum" sz="quarter" idx="14"/>
          </p:nvPr>
        </p:nvSpPr>
        <p:spPr/>
        <p:txBody>
          <a:bodyPr/>
          <a:lstStyle/>
          <a:p>
            <a:pPr marL="0" lvl="0" indent="0" algn="r" rtl="0">
              <a:spcBef>
                <a:spcPts val="0"/>
              </a:spcBef>
              <a:spcAft>
                <a:spcPts val="0"/>
              </a:spcAft>
              <a:buNone/>
            </a:pPr>
            <a:fld id="{00000000-1234-1234-1234-123412341234}" type="slidenum">
              <a:rPr lang="en-US" smtClean="0"/>
              <a:t>67</a:t>
            </a:fld>
            <a:endParaRPr lang="en-US"/>
          </a:p>
        </p:txBody>
      </p:sp>
    </p:spTree>
    <p:extLst>
      <p:ext uri="{BB962C8B-B14F-4D97-AF65-F5344CB8AC3E}">
        <p14:creationId xmlns:p14="http://schemas.microsoft.com/office/powerpoint/2010/main" val="5972264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B487-A4B9-9AB6-0220-AB3DC4DB276B}"/>
              </a:ext>
            </a:extLst>
          </p:cNvPr>
          <p:cNvSpPr>
            <a:spLocks noGrp="1"/>
          </p:cNvSpPr>
          <p:nvPr>
            <p:ph type="title"/>
          </p:nvPr>
        </p:nvSpPr>
        <p:spPr/>
        <p:txBody>
          <a:bodyPr/>
          <a:lstStyle/>
          <a:p>
            <a:r>
              <a:rPr lang="en-US"/>
              <a:t>Ensuring Effective and Equitable DBI</a:t>
            </a:r>
          </a:p>
        </p:txBody>
      </p:sp>
      <p:sp>
        <p:nvSpPr>
          <p:cNvPr id="81" name="Oval 80">
            <a:extLst>
              <a:ext uri="{FF2B5EF4-FFF2-40B4-BE49-F238E27FC236}">
                <a16:creationId xmlns:a16="http://schemas.microsoft.com/office/drawing/2014/main" id="{01AD537E-87F0-21AC-6C10-0855DC36FBA9}"/>
              </a:ext>
              <a:ext uri="{C183D7F6-B498-43B3-948B-1728B52AA6E4}">
                <adec:decorative xmlns:adec="http://schemas.microsoft.com/office/drawing/2017/decorative" val="1"/>
              </a:ext>
            </a:extLst>
          </p:cNvPr>
          <p:cNvSpPr/>
          <p:nvPr/>
        </p:nvSpPr>
        <p:spPr>
          <a:xfrm>
            <a:off x="9281210" y="1988278"/>
            <a:ext cx="1329928" cy="96635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0" name="Oval 79">
            <a:extLst>
              <a:ext uri="{FF2B5EF4-FFF2-40B4-BE49-F238E27FC236}">
                <a16:creationId xmlns:a16="http://schemas.microsoft.com/office/drawing/2014/main" id="{E2BE17C2-4A84-5DC0-8A5A-A5ED25F86C28}"/>
              </a:ext>
              <a:ext uri="{C183D7F6-B498-43B3-948B-1728B52AA6E4}">
                <adec:decorative xmlns:adec="http://schemas.microsoft.com/office/drawing/2017/decorative" val="1"/>
              </a:ext>
            </a:extLst>
          </p:cNvPr>
          <p:cNvSpPr/>
          <p:nvPr/>
        </p:nvSpPr>
        <p:spPr>
          <a:xfrm>
            <a:off x="6014258" y="1988278"/>
            <a:ext cx="3266952" cy="96635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9" name="Oval 78">
            <a:extLst>
              <a:ext uri="{FF2B5EF4-FFF2-40B4-BE49-F238E27FC236}">
                <a16:creationId xmlns:a16="http://schemas.microsoft.com/office/drawing/2014/main" id="{C794314E-4CA3-A627-4E09-697C5576BDA6}"/>
              </a:ext>
              <a:ext uri="{C183D7F6-B498-43B3-948B-1728B52AA6E4}">
                <adec:decorative xmlns:adec="http://schemas.microsoft.com/office/drawing/2017/decorative" val="1"/>
              </a:ext>
            </a:extLst>
          </p:cNvPr>
          <p:cNvSpPr/>
          <p:nvPr/>
        </p:nvSpPr>
        <p:spPr>
          <a:xfrm>
            <a:off x="3342601" y="1988278"/>
            <a:ext cx="2701512" cy="96635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8" name="Oval 77">
            <a:extLst>
              <a:ext uri="{FF2B5EF4-FFF2-40B4-BE49-F238E27FC236}">
                <a16:creationId xmlns:a16="http://schemas.microsoft.com/office/drawing/2014/main" id="{5EB5284E-BF8D-8F9D-7AE8-365B24DE3E9A}"/>
              </a:ext>
              <a:ext uri="{C183D7F6-B498-43B3-948B-1728B52AA6E4}">
                <adec:decorative xmlns:adec="http://schemas.microsoft.com/office/drawing/2017/decorative" val="1"/>
              </a:ext>
            </a:extLst>
          </p:cNvPr>
          <p:cNvSpPr/>
          <p:nvPr/>
        </p:nvSpPr>
        <p:spPr>
          <a:xfrm>
            <a:off x="1021737" y="1988278"/>
            <a:ext cx="2295292" cy="96635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5" name="TextBox 34">
            <a:extLst>
              <a:ext uri="{FF2B5EF4-FFF2-40B4-BE49-F238E27FC236}">
                <a16:creationId xmlns:a16="http://schemas.microsoft.com/office/drawing/2014/main" id="{D2330D7A-F6D6-5EAD-0D0B-AF40B43BD204}"/>
              </a:ext>
            </a:extLst>
          </p:cNvPr>
          <p:cNvSpPr txBox="1"/>
          <p:nvPr/>
        </p:nvSpPr>
        <p:spPr>
          <a:xfrm>
            <a:off x="3818051" y="1541896"/>
            <a:ext cx="4552849" cy="400110"/>
          </a:xfrm>
          <a:prstGeom prst="rect">
            <a:avLst/>
          </a:prstGeom>
          <a:noFill/>
        </p:spPr>
        <p:txBody>
          <a:bodyPr wrap="none" rtlCol="0">
            <a:spAutoFit/>
          </a:bodyPr>
          <a:lstStyle/>
          <a:p>
            <a:pPr algn="ctr"/>
            <a:r>
              <a:rPr lang="en-US" sz="2000"/>
              <a:t>Students in need of intensive intervention</a:t>
            </a:r>
          </a:p>
        </p:txBody>
      </p:sp>
      <p:grpSp>
        <p:nvGrpSpPr>
          <p:cNvPr id="77" name="Group 76">
            <a:extLst>
              <a:ext uri="{FF2B5EF4-FFF2-40B4-BE49-F238E27FC236}">
                <a16:creationId xmlns:a16="http://schemas.microsoft.com/office/drawing/2014/main" id="{D1E5D216-9F09-E542-FC6F-4B9C7BD73231}"/>
              </a:ext>
              <a:ext uri="{C183D7F6-B498-43B3-948B-1728B52AA6E4}">
                <adec:decorative xmlns:adec="http://schemas.microsoft.com/office/drawing/2017/decorative" val="1"/>
              </a:ext>
            </a:extLst>
          </p:cNvPr>
          <p:cNvGrpSpPr/>
          <p:nvPr/>
        </p:nvGrpSpPr>
        <p:grpSpPr>
          <a:xfrm>
            <a:off x="1056602" y="2242855"/>
            <a:ext cx="9575626" cy="457200"/>
            <a:chOff x="776046" y="2121572"/>
            <a:chExt cx="9575626" cy="457200"/>
          </a:xfrm>
        </p:grpSpPr>
        <p:pic>
          <p:nvPicPr>
            <p:cNvPr id="49" name="Graphic 48" descr="User with solid fill">
              <a:extLst>
                <a:ext uri="{FF2B5EF4-FFF2-40B4-BE49-F238E27FC236}">
                  <a16:creationId xmlns:a16="http://schemas.microsoft.com/office/drawing/2014/main" id="{8CCFF74F-FABF-B2DA-121F-E1E858D25BC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6046" y="2121572"/>
              <a:ext cx="457200" cy="457200"/>
            </a:xfrm>
            <a:prstGeom prst="rect">
              <a:avLst/>
            </a:prstGeom>
          </p:spPr>
        </p:pic>
        <p:pic>
          <p:nvPicPr>
            <p:cNvPr id="57" name="Graphic 56" descr="User with solid fill">
              <a:extLst>
                <a:ext uri="{FF2B5EF4-FFF2-40B4-BE49-F238E27FC236}">
                  <a16:creationId xmlns:a16="http://schemas.microsoft.com/office/drawing/2014/main" id="{F7C2BF82-1A72-9FDC-5361-675EE075943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33246" y="2121572"/>
              <a:ext cx="457200" cy="457200"/>
            </a:xfrm>
            <a:prstGeom prst="rect">
              <a:avLst/>
            </a:prstGeom>
          </p:spPr>
        </p:pic>
        <p:pic>
          <p:nvPicPr>
            <p:cNvPr id="58" name="Graphic 57" descr="User with solid fill">
              <a:extLst>
                <a:ext uri="{FF2B5EF4-FFF2-40B4-BE49-F238E27FC236}">
                  <a16:creationId xmlns:a16="http://schemas.microsoft.com/office/drawing/2014/main" id="{5029BFA3-125B-D90F-3DCE-4F8986595C5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19246" y="2121572"/>
              <a:ext cx="457200" cy="457200"/>
            </a:xfrm>
            <a:prstGeom prst="rect">
              <a:avLst/>
            </a:prstGeom>
          </p:spPr>
        </p:pic>
        <p:pic>
          <p:nvPicPr>
            <p:cNvPr id="59" name="Graphic 58" descr="User with solid fill">
              <a:extLst>
                <a:ext uri="{FF2B5EF4-FFF2-40B4-BE49-F238E27FC236}">
                  <a16:creationId xmlns:a16="http://schemas.microsoft.com/office/drawing/2014/main" id="{6E179CA4-3286-EB60-5439-22EB854DA8D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62046" y="2121572"/>
              <a:ext cx="457200" cy="457200"/>
            </a:xfrm>
            <a:prstGeom prst="rect">
              <a:avLst/>
            </a:prstGeom>
          </p:spPr>
        </p:pic>
        <p:pic>
          <p:nvPicPr>
            <p:cNvPr id="60" name="Graphic 59" descr="User with solid fill">
              <a:extLst>
                <a:ext uri="{FF2B5EF4-FFF2-40B4-BE49-F238E27FC236}">
                  <a16:creationId xmlns:a16="http://schemas.microsoft.com/office/drawing/2014/main" id="{41F35FF1-9855-56C8-6905-B5336266355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90446" y="2121572"/>
              <a:ext cx="457200" cy="457200"/>
            </a:xfrm>
            <a:prstGeom prst="rect">
              <a:avLst/>
            </a:prstGeom>
          </p:spPr>
        </p:pic>
        <p:pic>
          <p:nvPicPr>
            <p:cNvPr id="61" name="Graphic 60" descr="User with solid fill">
              <a:extLst>
                <a:ext uri="{FF2B5EF4-FFF2-40B4-BE49-F238E27FC236}">
                  <a16:creationId xmlns:a16="http://schemas.microsoft.com/office/drawing/2014/main" id="{CE67A55E-1094-1C1B-3B5A-58F0E3DCC8F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04846" y="2121572"/>
              <a:ext cx="457200" cy="457200"/>
            </a:xfrm>
            <a:prstGeom prst="rect">
              <a:avLst/>
            </a:prstGeom>
          </p:spPr>
        </p:pic>
        <p:pic>
          <p:nvPicPr>
            <p:cNvPr id="62" name="Graphic 61" descr="User with solid fill">
              <a:extLst>
                <a:ext uri="{FF2B5EF4-FFF2-40B4-BE49-F238E27FC236}">
                  <a16:creationId xmlns:a16="http://schemas.microsoft.com/office/drawing/2014/main" id="{7AC95DBD-D49B-8854-0454-FB23F81FD0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47646" y="2121572"/>
              <a:ext cx="457200" cy="457200"/>
            </a:xfrm>
            <a:prstGeom prst="rect">
              <a:avLst/>
            </a:prstGeom>
          </p:spPr>
        </p:pic>
        <p:pic>
          <p:nvPicPr>
            <p:cNvPr id="63" name="Graphic 62" descr="User with solid fill">
              <a:extLst>
                <a:ext uri="{FF2B5EF4-FFF2-40B4-BE49-F238E27FC236}">
                  <a16:creationId xmlns:a16="http://schemas.microsoft.com/office/drawing/2014/main" id="{0BA9010D-C91A-4192-2140-393F9C4C0C8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50872" y="2121572"/>
              <a:ext cx="457200" cy="457200"/>
            </a:xfrm>
            <a:prstGeom prst="rect">
              <a:avLst/>
            </a:prstGeom>
          </p:spPr>
        </p:pic>
        <p:pic>
          <p:nvPicPr>
            <p:cNvPr id="64" name="Graphic 63" descr="User with solid fill">
              <a:extLst>
                <a:ext uri="{FF2B5EF4-FFF2-40B4-BE49-F238E27FC236}">
                  <a16:creationId xmlns:a16="http://schemas.microsoft.com/office/drawing/2014/main" id="{69841E85-8EA4-D8E6-CECB-90C1829CF12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08072" y="2121572"/>
              <a:ext cx="457200" cy="457200"/>
            </a:xfrm>
            <a:prstGeom prst="rect">
              <a:avLst/>
            </a:prstGeom>
          </p:spPr>
        </p:pic>
        <p:pic>
          <p:nvPicPr>
            <p:cNvPr id="65" name="Graphic 64" descr="User with solid fill">
              <a:extLst>
                <a:ext uri="{FF2B5EF4-FFF2-40B4-BE49-F238E27FC236}">
                  <a16:creationId xmlns:a16="http://schemas.microsoft.com/office/drawing/2014/main" id="{499FCB9F-195E-ADCF-8BBF-3856CEE5C1B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94072" y="2121572"/>
              <a:ext cx="457200" cy="457200"/>
            </a:xfrm>
            <a:prstGeom prst="rect">
              <a:avLst/>
            </a:prstGeom>
          </p:spPr>
        </p:pic>
        <p:pic>
          <p:nvPicPr>
            <p:cNvPr id="66" name="Graphic 65" descr="User with solid fill">
              <a:extLst>
                <a:ext uri="{FF2B5EF4-FFF2-40B4-BE49-F238E27FC236}">
                  <a16:creationId xmlns:a16="http://schemas.microsoft.com/office/drawing/2014/main" id="{A905B463-5EB5-9E54-6204-811C9565EB1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36872" y="2121572"/>
              <a:ext cx="457200" cy="457200"/>
            </a:xfrm>
            <a:prstGeom prst="rect">
              <a:avLst/>
            </a:prstGeom>
          </p:spPr>
        </p:pic>
        <p:pic>
          <p:nvPicPr>
            <p:cNvPr id="67" name="Graphic 66" descr="User with solid fill">
              <a:extLst>
                <a:ext uri="{FF2B5EF4-FFF2-40B4-BE49-F238E27FC236}">
                  <a16:creationId xmlns:a16="http://schemas.microsoft.com/office/drawing/2014/main" id="{BFB9BED7-26EF-AB13-F36F-F2E9A71E89A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65272" y="2121572"/>
              <a:ext cx="457200" cy="457200"/>
            </a:xfrm>
            <a:prstGeom prst="rect">
              <a:avLst/>
            </a:prstGeom>
          </p:spPr>
        </p:pic>
        <p:pic>
          <p:nvPicPr>
            <p:cNvPr id="68" name="Graphic 67" descr="User with solid fill">
              <a:extLst>
                <a:ext uri="{FF2B5EF4-FFF2-40B4-BE49-F238E27FC236}">
                  <a16:creationId xmlns:a16="http://schemas.microsoft.com/office/drawing/2014/main" id="{8B5EBA30-703E-FED9-152A-34B06DE7960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79672" y="2121572"/>
              <a:ext cx="457200" cy="457200"/>
            </a:xfrm>
            <a:prstGeom prst="rect">
              <a:avLst/>
            </a:prstGeom>
          </p:spPr>
        </p:pic>
        <p:pic>
          <p:nvPicPr>
            <p:cNvPr id="69" name="Graphic 68" descr="User with solid fill">
              <a:extLst>
                <a:ext uri="{FF2B5EF4-FFF2-40B4-BE49-F238E27FC236}">
                  <a16:creationId xmlns:a16="http://schemas.microsoft.com/office/drawing/2014/main" id="{532874EA-4FBA-4FC3-BEF5-ECE9557B2C8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472" y="2121572"/>
              <a:ext cx="457200" cy="457200"/>
            </a:xfrm>
            <a:prstGeom prst="rect">
              <a:avLst/>
            </a:prstGeom>
          </p:spPr>
        </p:pic>
        <p:pic>
          <p:nvPicPr>
            <p:cNvPr id="70" name="Graphic 69" descr="User with solid fill">
              <a:extLst>
                <a:ext uri="{FF2B5EF4-FFF2-40B4-BE49-F238E27FC236}">
                  <a16:creationId xmlns:a16="http://schemas.microsoft.com/office/drawing/2014/main" id="{B71B9823-68D1-42D6-A369-B91269480FC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51272" y="2121572"/>
              <a:ext cx="457200" cy="457200"/>
            </a:xfrm>
            <a:prstGeom prst="rect">
              <a:avLst/>
            </a:prstGeom>
          </p:spPr>
        </p:pic>
        <p:pic>
          <p:nvPicPr>
            <p:cNvPr id="71" name="Graphic 70" descr="User with solid fill">
              <a:extLst>
                <a:ext uri="{FF2B5EF4-FFF2-40B4-BE49-F238E27FC236}">
                  <a16:creationId xmlns:a16="http://schemas.microsoft.com/office/drawing/2014/main" id="{B07C075D-C865-8A73-93F7-2F989FE504C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08472" y="2121572"/>
              <a:ext cx="457200" cy="457200"/>
            </a:xfrm>
            <a:prstGeom prst="rect">
              <a:avLst/>
            </a:prstGeom>
          </p:spPr>
        </p:pic>
        <p:pic>
          <p:nvPicPr>
            <p:cNvPr id="72" name="Graphic 71" descr="User with solid fill">
              <a:extLst>
                <a:ext uri="{FF2B5EF4-FFF2-40B4-BE49-F238E27FC236}">
                  <a16:creationId xmlns:a16="http://schemas.microsoft.com/office/drawing/2014/main" id="{1F926899-2A16-3E65-67C9-6986DE1BBB4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94472" y="2121572"/>
              <a:ext cx="457200" cy="457200"/>
            </a:xfrm>
            <a:prstGeom prst="rect">
              <a:avLst/>
            </a:prstGeom>
          </p:spPr>
        </p:pic>
        <p:pic>
          <p:nvPicPr>
            <p:cNvPr id="73" name="Graphic 72" descr="User with solid fill">
              <a:extLst>
                <a:ext uri="{FF2B5EF4-FFF2-40B4-BE49-F238E27FC236}">
                  <a16:creationId xmlns:a16="http://schemas.microsoft.com/office/drawing/2014/main" id="{D19E68A1-E12A-7609-D2E1-C4F7BAF3C9D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37272" y="2121572"/>
              <a:ext cx="457200" cy="457200"/>
            </a:xfrm>
            <a:prstGeom prst="rect">
              <a:avLst/>
            </a:prstGeom>
          </p:spPr>
        </p:pic>
        <p:pic>
          <p:nvPicPr>
            <p:cNvPr id="74" name="Graphic 73" descr="User with solid fill">
              <a:extLst>
                <a:ext uri="{FF2B5EF4-FFF2-40B4-BE49-F238E27FC236}">
                  <a16:creationId xmlns:a16="http://schemas.microsoft.com/office/drawing/2014/main" id="{04AC79D3-170F-44CE-D31D-ECF1E71A975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65672" y="2121572"/>
              <a:ext cx="457200" cy="457200"/>
            </a:xfrm>
            <a:prstGeom prst="rect">
              <a:avLst/>
            </a:prstGeom>
          </p:spPr>
        </p:pic>
        <p:pic>
          <p:nvPicPr>
            <p:cNvPr id="75" name="Graphic 74" descr="User with solid fill">
              <a:extLst>
                <a:ext uri="{FF2B5EF4-FFF2-40B4-BE49-F238E27FC236}">
                  <a16:creationId xmlns:a16="http://schemas.microsoft.com/office/drawing/2014/main" id="{83B0B7C6-2172-60BA-1D6B-7BAAF7A30A5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80072" y="2121572"/>
              <a:ext cx="457200" cy="457200"/>
            </a:xfrm>
            <a:prstGeom prst="rect">
              <a:avLst/>
            </a:prstGeom>
          </p:spPr>
        </p:pic>
        <p:pic>
          <p:nvPicPr>
            <p:cNvPr id="76" name="Graphic 75" descr="User with solid fill">
              <a:extLst>
                <a:ext uri="{FF2B5EF4-FFF2-40B4-BE49-F238E27FC236}">
                  <a16:creationId xmlns:a16="http://schemas.microsoft.com/office/drawing/2014/main" id="{290AED09-D0EB-04D4-9674-DAFA35FDB7F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22872" y="2121572"/>
              <a:ext cx="457200" cy="457200"/>
            </a:xfrm>
            <a:prstGeom prst="rect">
              <a:avLst/>
            </a:prstGeom>
          </p:spPr>
        </p:pic>
      </p:grpSp>
      <p:sp>
        <p:nvSpPr>
          <p:cNvPr id="82" name="TextBox 81">
            <a:extLst>
              <a:ext uri="{FF2B5EF4-FFF2-40B4-BE49-F238E27FC236}">
                <a16:creationId xmlns:a16="http://schemas.microsoft.com/office/drawing/2014/main" id="{AF7870BC-5E52-28DB-E834-E4BE844CACAD}"/>
              </a:ext>
            </a:extLst>
          </p:cNvPr>
          <p:cNvSpPr txBox="1"/>
          <p:nvPr/>
        </p:nvSpPr>
        <p:spPr>
          <a:xfrm>
            <a:off x="1664223" y="3002769"/>
            <a:ext cx="992579" cy="369332"/>
          </a:xfrm>
          <a:prstGeom prst="rect">
            <a:avLst/>
          </a:prstGeom>
          <a:noFill/>
        </p:spPr>
        <p:txBody>
          <a:bodyPr wrap="none" rtlCol="0">
            <a:spAutoFit/>
          </a:bodyPr>
          <a:lstStyle/>
          <a:p>
            <a:r>
              <a:rPr lang="en-US"/>
              <a:t>School A</a:t>
            </a:r>
          </a:p>
        </p:txBody>
      </p:sp>
      <p:sp>
        <p:nvSpPr>
          <p:cNvPr id="86" name="Rounded Rectangle 85">
            <a:extLst>
              <a:ext uri="{FF2B5EF4-FFF2-40B4-BE49-F238E27FC236}">
                <a16:creationId xmlns:a16="http://schemas.microsoft.com/office/drawing/2014/main" id="{317644DD-65FA-EEE2-378A-7691C78C3196}"/>
              </a:ext>
            </a:extLst>
          </p:cNvPr>
          <p:cNvSpPr/>
          <p:nvPr/>
        </p:nvSpPr>
        <p:spPr>
          <a:xfrm>
            <a:off x="1246112" y="3427060"/>
            <a:ext cx="182880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bg1"/>
                </a:solidFill>
              </a:rPr>
              <a:t>School A staff knowledge of DBI</a:t>
            </a:r>
          </a:p>
        </p:txBody>
      </p:sp>
      <p:sp>
        <p:nvSpPr>
          <p:cNvPr id="83" name="TextBox 82">
            <a:extLst>
              <a:ext uri="{FF2B5EF4-FFF2-40B4-BE49-F238E27FC236}">
                <a16:creationId xmlns:a16="http://schemas.microsoft.com/office/drawing/2014/main" id="{D35DDFE4-71DA-1E9D-5A3C-1D1B9E5FACC6}"/>
              </a:ext>
            </a:extLst>
          </p:cNvPr>
          <p:cNvSpPr txBox="1"/>
          <p:nvPr/>
        </p:nvSpPr>
        <p:spPr>
          <a:xfrm>
            <a:off x="4205125" y="3002769"/>
            <a:ext cx="984565" cy="369332"/>
          </a:xfrm>
          <a:prstGeom prst="rect">
            <a:avLst/>
          </a:prstGeom>
          <a:noFill/>
        </p:spPr>
        <p:txBody>
          <a:bodyPr wrap="none" rtlCol="0">
            <a:spAutoFit/>
          </a:bodyPr>
          <a:lstStyle/>
          <a:p>
            <a:r>
              <a:rPr lang="en-US"/>
              <a:t>School B</a:t>
            </a:r>
          </a:p>
        </p:txBody>
      </p:sp>
      <p:sp>
        <p:nvSpPr>
          <p:cNvPr id="87" name="Rounded Rectangle 86">
            <a:extLst>
              <a:ext uri="{FF2B5EF4-FFF2-40B4-BE49-F238E27FC236}">
                <a16:creationId xmlns:a16="http://schemas.microsoft.com/office/drawing/2014/main" id="{16234148-2DB0-90D7-2606-BD0B3B02F736}"/>
              </a:ext>
            </a:extLst>
          </p:cNvPr>
          <p:cNvSpPr/>
          <p:nvPr/>
        </p:nvSpPr>
        <p:spPr>
          <a:xfrm>
            <a:off x="3818051" y="3427060"/>
            <a:ext cx="182880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bg1"/>
                </a:solidFill>
              </a:rPr>
              <a:t>School B staff knowledge of DBI</a:t>
            </a:r>
          </a:p>
        </p:txBody>
      </p:sp>
      <p:sp>
        <p:nvSpPr>
          <p:cNvPr id="84" name="TextBox 83">
            <a:extLst>
              <a:ext uri="{FF2B5EF4-FFF2-40B4-BE49-F238E27FC236}">
                <a16:creationId xmlns:a16="http://schemas.microsoft.com/office/drawing/2014/main" id="{5DCC1B2D-760B-CE80-0A1B-1B7674B522CF}"/>
              </a:ext>
            </a:extLst>
          </p:cNvPr>
          <p:cNvSpPr txBox="1"/>
          <p:nvPr/>
        </p:nvSpPr>
        <p:spPr>
          <a:xfrm>
            <a:off x="9477131" y="3002769"/>
            <a:ext cx="1002197" cy="369332"/>
          </a:xfrm>
          <a:prstGeom prst="rect">
            <a:avLst/>
          </a:prstGeom>
          <a:noFill/>
        </p:spPr>
        <p:txBody>
          <a:bodyPr wrap="none" rtlCol="0">
            <a:spAutoFit/>
          </a:bodyPr>
          <a:lstStyle/>
          <a:p>
            <a:r>
              <a:rPr lang="en-US"/>
              <a:t>School D</a:t>
            </a:r>
          </a:p>
        </p:txBody>
      </p:sp>
      <p:sp>
        <p:nvSpPr>
          <p:cNvPr id="88" name="Rounded Rectangle 87" descr="An arrow showing that district staff knowledge of DBI is a foundational component to implementation success. ">
            <a:extLst>
              <a:ext uri="{FF2B5EF4-FFF2-40B4-BE49-F238E27FC236}">
                <a16:creationId xmlns:a16="http://schemas.microsoft.com/office/drawing/2014/main" id="{B324196D-605F-503D-C349-5D4BF33680B1}"/>
              </a:ext>
            </a:extLst>
          </p:cNvPr>
          <p:cNvSpPr/>
          <p:nvPr/>
        </p:nvSpPr>
        <p:spPr>
          <a:xfrm>
            <a:off x="6746028" y="3427060"/>
            <a:ext cx="182880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School C staff knowledge of DBI</a:t>
            </a:r>
          </a:p>
        </p:txBody>
      </p:sp>
      <p:sp>
        <p:nvSpPr>
          <p:cNvPr id="85" name="TextBox 84">
            <a:extLst>
              <a:ext uri="{FF2B5EF4-FFF2-40B4-BE49-F238E27FC236}">
                <a16:creationId xmlns:a16="http://schemas.microsoft.com/office/drawing/2014/main" id="{C42EA5A1-1998-A489-D5BF-7FCEC4FE7298}"/>
              </a:ext>
            </a:extLst>
          </p:cNvPr>
          <p:cNvSpPr txBox="1"/>
          <p:nvPr/>
        </p:nvSpPr>
        <p:spPr>
          <a:xfrm>
            <a:off x="7155450" y="3002769"/>
            <a:ext cx="982961" cy="369332"/>
          </a:xfrm>
          <a:prstGeom prst="rect">
            <a:avLst/>
          </a:prstGeom>
          <a:noFill/>
        </p:spPr>
        <p:txBody>
          <a:bodyPr wrap="none" rtlCol="0">
            <a:spAutoFit/>
          </a:bodyPr>
          <a:lstStyle/>
          <a:p>
            <a:r>
              <a:rPr lang="en-US"/>
              <a:t>School C</a:t>
            </a:r>
          </a:p>
        </p:txBody>
      </p:sp>
      <p:sp>
        <p:nvSpPr>
          <p:cNvPr id="89" name="Rounded Rectangle 88">
            <a:extLst>
              <a:ext uri="{FF2B5EF4-FFF2-40B4-BE49-F238E27FC236}">
                <a16:creationId xmlns:a16="http://schemas.microsoft.com/office/drawing/2014/main" id="{3FDFEE1C-FF37-0A50-D5FD-F458207936EF}"/>
              </a:ext>
            </a:extLst>
          </p:cNvPr>
          <p:cNvSpPr/>
          <p:nvPr/>
        </p:nvSpPr>
        <p:spPr>
          <a:xfrm>
            <a:off x="9063829" y="3427060"/>
            <a:ext cx="182880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School D staff knowledge of DBI</a:t>
            </a:r>
          </a:p>
        </p:txBody>
      </p:sp>
      <p:sp>
        <p:nvSpPr>
          <p:cNvPr id="90" name="Right Brace 89" descr="An arrow showing district knowledge of DBI is foundational to implementation success">
            <a:extLst>
              <a:ext uri="{FF2B5EF4-FFF2-40B4-BE49-F238E27FC236}">
                <a16:creationId xmlns:a16="http://schemas.microsoft.com/office/drawing/2014/main" id="{72D07445-EBC3-935E-2633-47931EC30E45}"/>
              </a:ext>
            </a:extLst>
          </p:cNvPr>
          <p:cNvSpPr/>
          <p:nvPr/>
        </p:nvSpPr>
        <p:spPr>
          <a:xfrm rot="5400000">
            <a:off x="5697045" y="-436642"/>
            <a:ext cx="794857" cy="9897947"/>
          </a:xfrm>
          <a:prstGeom prst="rightBrace">
            <a:avLst>
              <a:gd name="adj1" fmla="val 29249"/>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ounded Rectangle 8">
            <a:extLst>
              <a:ext uri="{FF2B5EF4-FFF2-40B4-BE49-F238E27FC236}">
                <a16:creationId xmlns:a16="http://schemas.microsoft.com/office/drawing/2014/main" id="{DFA316C6-BF65-DCE4-9496-F29C0DC29317}"/>
              </a:ext>
            </a:extLst>
          </p:cNvPr>
          <p:cNvSpPr/>
          <p:nvPr/>
        </p:nvSpPr>
        <p:spPr>
          <a:xfrm>
            <a:off x="3991354" y="5017915"/>
            <a:ext cx="4206240" cy="766817"/>
          </a:xfrm>
          <a:prstGeom prst="round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bg1"/>
                </a:solidFill>
              </a:rPr>
              <a:t>District staff knowledge of DBI</a:t>
            </a:r>
          </a:p>
        </p:txBody>
      </p:sp>
      <p:sp>
        <p:nvSpPr>
          <p:cNvPr id="5" name="Slide Number Placeholder 4">
            <a:extLst>
              <a:ext uri="{FF2B5EF4-FFF2-40B4-BE49-F238E27FC236}">
                <a16:creationId xmlns:a16="http://schemas.microsoft.com/office/drawing/2014/main" id="{35FCB565-7973-CC5D-CA6F-2571956134AC}"/>
              </a:ext>
            </a:extLst>
          </p:cNvPr>
          <p:cNvSpPr>
            <a:spLocks noGrp="1"/>
          </p:cNvSpPr>
          <p:nvPr>
            <p:ph type="sldNum" sz="quarter" idx="14"/>
          </p:nvPr>
        </p:nvSpPr>
        <p:spPr/>
        <p:txBody>
          <a:bodyPr/>
          <a:lstStyle/>
          <a:p>
            <a:fld id="{99A20822-4A49-4D36-86E3-300BA48D3F00}" type="slidenum">
              <a:rPr lang="en-US" smtClean="0"/>
              <a:pPr/>
              <a:t>68</a:t>
            </a:fld>
            <a:endParaRPr lang="en-US"/>
          </a:p>
        </p:txBody>
      </p:sp>
    </p:spTree>
    <p:extLst>
      <p:ext uri="{BB962C8B-B14F-4D97-AF65-F5344CB8AC3E}">
        <p14:creationId xmlns:p14="http://schemas.microsoft.com/office/powerpoint/2010/main" val="778751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dirty="0"/>
              <a:t>Internal Capacity: Knowledge (2)</a:t>
            </a:r>
          </a:p>
        </p:txBody>
      </p:sp>
      <p:grpSp>
        <p:nvGrpSpPr>
          <p:cNvPr id="31" name="Group 30" descr="Foundational DBI knowledge among key staff">
            <a:extLst>
              <a:ext uri="{FF2B5EF4-FFF2-40B4-BE49-F238E27FC236}">
                <a16:creationId xmlns:a16="http://schemas.microsoft.com/office/drawing/2014/main" id="{73F91574-DBD6-D969-338C-25AB09EC67A4}"/>
              </a:ext>
            </a:extLst>
          </p:cNvPr>
          <p:cNvGrpSpPr/>
          <p:nvPr/>
        </p:nvGrpSpPr>
        <p:grpSpPr>
          <a:xfrm>
            <a:off x="714509" y="1576723"/>
            <a:ext cx="11274552" cy="1307080"/>
            <a:chOff x="714509" y="1576723"/>
            <a:chExt cx="11274552" cy="1307080"/>
          </a:xfrm>
        </p:grpSpPr>
        <p:sp>
          <p:nvSpPr>
            <p:cNvPr id="15" name="Freeform 14">
              <a:extLst>
                <a:ext uri="{FF2B5EF4-FFF2-40B4-BE49-F238E27FC236}">
                  <a16:creationId xmlns:a16="http://schemas.microsoft.com/office/drawing/2014/main" id="{51870F4C-C9AE-D2FD-EC1A-A9DED8561CE7}"/>
                </a:ext>
              </a:extLst>
            </p:cNvPr>
            <p:cNvSpPr/>
            <p:nvPr/>
          </p:nvSpPr>
          <p:spPr>
            <a:xfrm>
              <a:off x="714509" y="1576723"/>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45920"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b="1" kern="1200"/>
                <a:t>Foundational DBI knowledge among key staff</a:t>
              </a:r>
            </a:p>
          </p:txBody>
        </p:sp>
        <p:sp>
          <p:nvSpPr>
            <p:cNvPr id="17" name="Rounded Rectangle 16">
              <a:extLst>
                <a:ext uri="{FF2B5EF4-FFF2-40B4-BE49-F238E27FC236}">
                  <a16:creationId xmlns:a16="http://schemas.microsoft.com/office/drawing/2014/main" id="{E4C3303E-962C-AE8B-A712-ABE05100DB38}"/>
                </a:ext>
              </a:extLst>
            </p:cNvPr>
            <p:cNvSpPr/>
            <p:nvPr/>
          </p:nvSpPr>
          <p:spPr>
            <a:xfrm>
              <a:off x="819429" y="1707431"/>
              <a:ext cx="1300506" cy="1045664"/>
            </a:xfrm>
            <a:prstGeom prst="roundRect">
              <a:avLst>
                <a:gd name="adj" fmla="val 10000"/>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4" name="Graphic 13" descr="Storytelling with solid fill">
              <a:extLst>
                <a:ext uri="{FF2B5EF4-FFF2-40B4-BE49-F238E27FC236}">
                  <a16:creationId xmlns:a16="http://schemas.microsoft.com/office/drawing/2014/main" id="{95898318-D8E4-58E0-9257-38EEF46588B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806" y="1773063"/>
              <a:ext cx="914400" cy="914400"/>
            </a:xfrm>
            <a:prstGeom prst="rect">
              <a:avLst/>
            </a:prstGeom>
          </p:spPr>
        </p:pic>
      </p:grpSp>
      <p:grpSp>
        <p:nvGrpSpPr>
          <p:cNvPr id="32" name="Group 31" descr="Specialized knowledge among some staff (e.g., job embedded coaching)">
            <a:extLst>
              <a:ext uri="{FF2B5EF4-FFF2-40B4-BE49-F238E27FC236}">
                <a16:creationId xmlns:a16="http://schemas.microsoft.com/office/drawing/2014/main" id="{78C5069D-6C41-92E1-6E14-A05B75872E25}"/>
              </a:ext>
            </a:extLst>
          </p:cNvPr>
          <p:cNvGrpSpPr/>
          <p:nvPr/>
        </p:nvGrpSpPr>
        <p:grpSpPr>
          <a:xfrm>
            <a:off x="714509" y="3014511"/>
            <a:ext cx="11274552" cy="1307080"/>
            <a:chOff x="714509" y="3014511"/>
            <a:chExt cx="11274552" cy="1307080"/>
          </a:xfrm>
        </p:grpSpPr>
        <p:sp>
          <p:nvSpPr>
            <p:cNvPr id="19" name="Freeform 18">
              <a:extLst>
                <a:ext uri="{FF2B5EF4-FFF2-40B4-BE49-F238E27FC236}">
                  <a16:creationId xmlns:a16="http://schemas.microsoft.com/office/drawing/2014/main" id="{A74D0F3A-7D80-F7E3-544F-CDF3F5F2514D}"/>
                </a:ext>
              </a:extLst>
            </p:cNvPr>
            <p:cNvSpPr/>
            <p:nvPr/>
          </p:nvSpPr>
          <p:spPr>
            <a:xfrm>
              <a:off x="714509" y="3014511"/>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45920"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b="1" kern="1200"/>
                <a:t>Specialized knowledge among some staff </a:t>
              </a:r>
              <a:br>
                <a:rPr lang="en-US" sz="3200" b="1" kern="1200"/>
              </a:br>
              <a:r>
                <a:rPr lang="en-US" sz="3200" b="1" kern="1200"/>
                <a:t>(e.g., job-embedded coaching)</a:t>
              </a:r>
            </a:p>
          </p:txBody>
        </p:sp>
        <p:sp>
          <p:nvSpPr>
            <p:cNvPr id="26" name="Rounded Rectangle 25">
              <a:extLst>
                <a:ext uri="{FF2B5EF4-FFF2-40B4-BE49-F238E27FC236}">
                  <a16:creationId xmlns:a16="http://schemas.microsoft.com/office/drawing/2014/main" id="{4776FEAC-E4F2-3A54-3E9A-712C80C41874}"/>
                </a:ext>
              </a:extLst>
            </p:cNvPr>
            <p:cNvSpPr/>
            <p:nvPr/>
          </p:nvSpPr>
          <p:spPr>
            <a:xfrm>
              <a:off x="821498" y="3145219"/>
              <a:ext cx="1298437" cy="1045664"/>
            </a:xfrm>
            <a:prstGeom prst="roundRect">
              <a:avLst>
                <a:gd name="adj" fmla="val 10000"/>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0" name="Graphic 29" descr="Target Audience with solid fill">
              <a:extLst>
                <a:ext uri="{FF2B5EF4-FFF2-40B4-BE49-F238E27FC236}">
                  <a16:creationId xmlns:a16="http://schemas.microsoft.com/office/drawing/2014/main" id="{3DAB5314-2B69-5CBE-4CBB-9B3FECBC2B5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9628" y="3165131"/>
              <a:ext cx="1005840" cy="1005840"/>
            </a:xfrm>
            <a:prstGeom prst="rect">
              <a:avLst/>
            </a:prstGeom>
          </p:spPr>
        </p:pic>
      </p:grpSp>
      <p:grpSp>
        <p:nvGrpSpPr>
          <p:cNvPr id="33" name="Group 32" descr="Implementation science knowledge">
            <a:extLst>
              <a:ext uri="{FF2B5EF4-FFF2-40B4-BE49-F238E27FC236}">
                <a16:creationId xmlns:a16="http://schemas.microsoft.com/office/drawing/2014/main" id="{41EE9A06-D919-F62C-63C4-113B6B7C54F7}"/>
              </a:ext>
            </a:extLst>
          </p:cNvPr>
          <p:cNvGrpSpPr/>
          <p:nvPr/>
        </p:nvGrpSpPr>
        <p:grpSpPr>
          <a:xfrm>
            <a:off x="714509" y="4452300"/>
            <a:ext cx="11274552" cy="1307080"/>
            <a:chOff x="714509" y="4452300"/>
            <a:chExt cx="11274552" cy="1307080"/>
          </a:xfrm>
        </p:grpSpPr>
        <p:sp>
          <p:nvSpPr>
            <p:cNvPr id="27" name="Freeform 26">
              <a:extLst>
                <a:ext uri="{FF2B5EF4-FFF2-40B4-BE49-F238E27FC236}">
                  <a16:creationId xmlns:a16="http://schemas.microsoft.com/office/drawing/2014/main" id="{894BE08C-B810-AC6B-5BB6-4C291DBB7D29}"/>
                </a:ext>
              </a:extLst>
            </p:cNvPr>
            <p:cNvSpPr/>
            <p:nvPr/>
          </p:nvSpPr>
          <p:spPr>
            <a:xfrm>
              <a:off x="714509" y="4452300"/>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45920"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b="1" kern="1200"/>
                <a:t>Implementation science knowledge</a:t>
              </a:r>
            </a:p>
          </p:txBody>
        </p:sp>
        <p:sp>
          <p:nvSpPr>
            <p:cNvPr id="28" name="Rounded Rectangle 27">
              <a:extLst>
                <a:ext uri="{FF2B5EF4-FFF2-40B4-BE49-F238E27FC236}">
                  <a16:creationId xmlns:a16="http://schemas.microsoft.com/office/drawing/2014/main" id="{5735203B-0386-6790-219D-2F509F51F303}"/>
                </a:ext>
              </a:extLst>
            </p:cNvPr>
            <p:cNvSpPr/>
            <p:nvPr/>
          </p:nvSpPr>
          <p:spPr>
            <a:xfrm>
              <a:off x="821498" y="4583008"/>
              <a:ext cx="1298437" cy="1045664"/>
            </a:xfrm>
            <a:prstGeom prst="roundRect">
              <a:avLst>
                <a:gd name="adj" fmla="val 10000"/>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3" name="Group 22">
              <a:extLst>
                <a:ext uri="{FF2B5EF4-FFF2-40B4-BE49-F238E27FC236}">
                  <a16:creationId xmlns:a16="http://schemas.microsoft.com/office/drawing/2014/main" id="{654E00FB-7EC0-0D41-8FF3-702ED1555727}"/>
                </a:ext>
              </a:extLst>
            </p:cNvPr>
            <p:cNvGrpSpPr/>
            <p:nvPr/>
          </p:nvGrpSpPr>
          <p:grpSpPr>
            <a:xfrm>
              <a:off x="840735" y="4501615"/>
              <a:ext cx="1257765" cy="1257765"/>
              <a:chOff x="10235368" y="3661648"/>
              <a:chExt cx="1257765" cy="1257765"/>
            </a:xfrm>
          </p:grpSpPr>
          <p:pic>
            <p:nvPicPr>
              <p:cNvPr id="3" name="Graphic 2" descr="Single gear with solid fill">
                <a:extLst>
                  <a:ext uri="{FF2B5EF4-FFF2-40B4-BE49-F238E27FC236}">
                    <a16:creationId xmlns:a16="http://schemas.microsoft.com/office/drawing/2014/main" id="{16310AA2-1133-5D45-A676-C5F58FFABFE6}"/>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57039" y="4061930"/>
                <a:ext cx="457200" cy="457200"/>
              </a:xfrm>
              <a:prstGeom prst="rect">
                <a:avLst/>
              </a:prstGeom>
            </p:spPr>
          </p:pic>
          <p:pic>
            <p:nvPicPr>
              <p:cNvPr id="16" name="Graphic 15" descr="Arrow circle with solid fill">
                <a:extLst>
                  <a:ext uri="{FF2B5EF4-FFF2-40B4-BE49-F238E27FC236}">
                    <a16:creationId xmlns:a16="http://schemas.microsoft.com/office/drawing/2014/main" id="{538E72E7-8B72-55E5-69F9-E09E625B3A45}"/>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35368" y="3661648"/>
                <a:ext cx="1257765" cy="1257765"/>
              </a:xfrm>
              <a:prstGeom prst="rect">
                <a:avLst/>
              </a:prstGeom>
            </p:spPr>
          </p:pic>
        </p:grpSp>
      </p:grpSp>
      <p:sp>
        <p:nvSpPr>
          <p:cNvPr id="4" name="Slide Number Placeholder 3">
            <a:extLst>
              <a:ext uri="{FF2B5EF4-FFF2-40B4-BE49-F238E27FC236}">
                <a16:creationId xmlns:a16="http://schemas.microsoft.com/office/drawing/2014/main" id="{9D76F028-CEBB-57FF-6225-1523B4C646C3}"/>
              </a:ext>
            </a:extLst>
          </p:cNvPr>
          <p:cNvSpPr>
            <a:spLocks noGrp="1"/>
          </p:cNvSpPr>
          <p:nvPr>
            <p:ph type="sldNum" sz="quarter" idx="15"/>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69</a:t>
            </a:fld>
            <a:endParaRPr lang="en-US"/>
          </a:p>
        </p:txBody>
      </p:sp>
    </p:spTree>
    <p:extLst>
      <p:ext uri="{BB962C8B-B14F-4D97-AF65-F5344CB8AC3E}">
        <p14:creationId xmlns:p14="http://schemas.microsoft.com/office/powerpoint/2010/main" val="2473047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B487-A4B9-9AB6-0220-AB3DC4DB276B}"/>
              </a:ext>
            </a:extLst>
          </p:cNvPr>
          <p:cNvSpPr>
            <a:spLocks noGrp="1"/>
          </p:cNvSpPr>
          <p:nvPr>
            <p:ph type="title"/>
          </p:nvPr>
        </p:nvSpPr>
        <p:spPr/>
        <p:txBody>
          <a:bodyPr/>
          <a:lstStyle/>
          <a:p>
            <a:r>
              <a:rPr lang="en-US"/>
              <a:t>Different Layers of Support</a:t>
            </a:r>
          </a:p>
        </p:txBody>
      </p:sp>
      <p:pic>
        <p:nvPicPr>
          <p:cNvPr id="12" name="Content Placeholder 11">
            <a:extLst>
              <a:ext uri="{FF2B5EF4-FFF2-40B4-BE49-F238E27FC236}">
                <a16:creationId xmlns:a16="http://schemas.microsoft.com/office/drawing/2014/main" id="{3AA55A8F-74DA-0968-20ED-DF71EB7E28C9}"/>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66264" y="4575120"/>
            <a:ext cx="365760" cy="365760"/>
          </a:xfrm>
        </p:spPr>
      </p:pic>
      <p:sp>
        <p:nvSpPr>
          <p:cNvPr id="7" name="Rounded Rectangle 6">
            <a:extLst>
              <a:ext uri="{FF2B5EF4-FFF2-40B4-BE49-F238E27FC236}">
                <a16:creationId xmlns:a16="http://schemas.microsoft.com/office/drawing/2014/main" id="{76DAEB1E-7084-BE6E-06B2-4BD2F50C43B5}"/>
              </a:ext>
            </a:extLst>
          </p:cNvPr>
          <p:cNvSpPr/>
          <p:nvPr/>
        </p:nvSpPr>
        <p:spPr>
          <a:xfrm>
            <a:off x="7314504" y="1524957"/>
            <a:ext cx="2377440" cy="766817"/>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Students</a:t>
            </a:r>
          </a:p>
        </p:txBody>
      </p:sp>
      <p:sp>
        <p:nvSpPr>
          <p:cNvPr id="8" name="Rounded Rectangle 7">
            <a:extLst>
              <a:ext uri="{FF2B5EF4-FFF2-40B4-BE49-F238E27FC236}">
                <a16:creationId xmlns:a16="http://schemas.microsoft.com/office/drawing/2014/main" id="{FCF6CB5D-961E-22E5-D3E2-4A0EF69E48B5}"/>
              </a:ext>
            </a:extLst>
          </p:cNvPr>
          <p:cNvSpPr/>
          <p:nvPr/>
        </p:nvSpPr>
        <p:spPr>
          <a:xfrm>
            <a:off x="6857304" y="2658531"/>
            <a:ext cx="329184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Teachers</a:t>
            </a:r>
          </a:p>
        </p:txBody>
      </p:sp>
      <p:sp>
        <p:nvSpPr>
          <p:cNvPr id="9" name="Rounded Rectangle 8">
            <a:extLst>
              <a:ext uri="{FF2B5EF4-FFF2-40B4-BE49-F238E27FC236}">
                <a16:creationId xmlns:a16="http://schemas.microsoft.com/office/drawing/2014/main" id="{DFA316C6-BF65-DCE4-9496-F29C0DC29317}"/>
              </a:ext>
            </a:extLst>
          </p:cNvPr>
          <p:cNvSpPr/>
          <p:nvPr/>
        </p:nvSpPr>
        <p:spPr>
          <a:xfrm>
            <a:off x="6400104" y="3792105"/>
            <a:ext cx="4206240" cy="766817"/>
          </a:xfrm>
          <a:prstGeom prst="round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School Leadership</a:t>
            </a:r>
          </a:p>
        </p:txBody>
      </p:sp>
      <p:sp>
        <p:nvSpPr>
          <p:cNvPr id="10" name="Rounded Rectangle 9">
            <a:extLst>
              <a:ext uri="{FF2B5EF4-FFF2-40B4-BE49-F238E27FC236}">
                <a16:creationId xmlns:a16="http://schemas.microsoft.com/office/drawing/2014/main" id="{E75AB044-9839-7CC4-D848-F5CDE156F14C}"/>
              </a:ext>
            </a:extLst>
          </p:cNvPr>
          <p:cNvSpPr/>
          <p:nvPr/>
        </p:nvSpPr>
        <p:spPr>
          <a:xfrm>
            <a:off x="5942904" y="4925679"/>
            <a:ext cx="5120640" cy="766817"/>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District Leadership</a:t>
            </a:r>
          </a:p>
        </p:txBody>
      </p:sp>
      <p:pic>
        <p:nvPicPr>
          <p:cNvPr id="14" name="Graphic 13">
            <a:extLst>
              <a:ext uri="{FF2B5EF4-FFF2-40B4-BE49-F238E27FC236}">
                <a16:creationId xmlns:a16="http://schemas.microsoft.com/office/drawing/2014/main" id="{DFE54377-20FC-5444-8D9F-9564CC56965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6674424" y="4560037"/>
            <a:ext cx="365760" cy="365760"/>
          </a:xfrm>
          <a:prstGeom prst="rect">
            <a:avLst/>
          </a:prstGeom>
        </p:spPr>
      </p:pic>
      <p:pic>
        <p:nvPicPr>
          <p:cNvPr id="16" name="Graphic 15">
            <a:extLst>
              <a:ext uri="{FF2B5EF4-FFF2-40B4-BE49-F238E27FC236}">
                <a16:creationId xmlns:a16="http://schemas.microsoft.com/office/drawing/2014/main" id="{48F49649-642F-93F1-0869-6D3B38D1904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a:off x="8320344" y="4575120"/>
            <a:ext cx="365760" cy="365760"/>
          </a:xfrm>
          <a:prstGeom prst="rect">
            <a:avLst/>
          </a:prstGeom>
        </p:spPr>
      </p:pic>
      <p:pic>
        <p:nvPicPr>
          <p:cNvPr id="18" name="Graphic 17">
            <a:extLst>
              <a:ext uri="{FF2B5EF4-FFF2-40B4-BE49-F238E27FC236}">
                <a16:creationId xmlns:a16="http://schemas.microsoft.com/office/drawing/2014/main" id="{D38ABC6D-A6FE-A065-3898-CE431F10E6BD}"/>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7131624" y="3432603"/>
            <a:ext cx="365760" cy="365760"/>
          </a:xfrm>
          <a:prstGeom prst="rect">
            <a:avLst/>
          </a:prstGeom>
        </p:spPr>
      </p:pic>
      <p:pic>
        <p:nvPicPr>
          <p:cNvPr id="19" name="Graphic 18">
            <a:extLst>
              <a:ext uri="{FF2B5EF4-FFF2-40B4-BE49-F238E27FC236}">
                <a16:creationId xmlns:a16="http://schemas.microsoft.com/office/drawing/2014/main" id="{05E91C32-1D2E-B66F-2C8F-B9F536D4A6CC}"/>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8320344" y="3441546"/>
            <a:ext cx="365760" cy="365760"/>
          </a:xfrm>
          <a:prstGeom prst="rect">
            <a:avLst/>
          </a:prstGeom>
        </p:spPr>
      </p:pic>
      <p:pic>
        <p:nvPicPr>
          <p:cNvPr id="20" name="Content Placeholder 11">
            <a:extLst>
              <a:ext uri="{FF2B5EF4-FFF2-40B4-BE49-F238E27FC236}">
                <a16:creationId xmlns:a16="http://schemas.microsoft.com/office/drawing/2014/main" id="{CBB1CA55-5476-8FB3-19D3-7344464CFF36}"/>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509064" y="3434103"/>
            <a:ext cx="365760" cy="365760"/>
          </a:xfrm>
          <a:prstGeom prst="rect">
            <a:avLst/>
          </a:prstGeom>
          <a:ln>
            <a:noFill/>
          </a:ln>
        </p:spPr>
      </p:pic>
      <p:pic>
        <p:nvPicPr>
          <p:cNvPr id="21" name="Graphic 20">
            <a:extLst>
              <a:ext uri="{FF2B5EF4-FFF2-40B4-BE49-F238E27FC236}">
                <a16:creationId xmlns:a16="http://schemas.microsoft.com/office/drawing/2014/main" id="{36394E22-96F9-60E6-B49A-6407197D6FCC}"/>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5400000">
            <a:off x="7497384" y="2300372"/>
            <a:ext cx="365760" cy="365760"/>
          </a:xfrm>
          <a:prstGeom prst="rect">
            <a:avLst/>
          </a:prstGeom>
        </p:spPr>
      </p:pic>
      <p:pic>
        <p:nvPicPr>
          <p:cNvPr id="22" name="Graphic 21">
            <a:extLst>
              <a:ext uri="{FF2B5EF4-FFF2-40B4-BE49-F238E27FC236}">
                <a16:creationId xmlns:a16="http://schemas.microsoft.com/office/drawing/2014/main" id="{FC085CFC-144A-BECE-F855-4B0E76D182D0}"/>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5400000">
            <a:off x="8320344" y="2316176"/>
            <a:ext cx="365760" cy="365760"/>
          </a:xfrm>
          <a:prstGeom prst="rect">
            <a:avLst/>
          </a:prstGeom>
        </p:spPr>
      </p:pic>
      <p:pic>
        <p:nvPicPr>
          <p:cNvPr id="23" name="Content Placeholder 11">
            <a:extLst>
              <a:ext uri="{FF2B5EF4-FFF2-40B4-BE49-F238E27FC236}">
                <a16:creationId xmlns:a16="http://schemas.microsoft.com/office/drawing/2014/main" id="{10F9EC58-4E41-F27E-DA71-45FC279A2B12}"/>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143304" y="2316176"/>
            <a:ext cx="365760" cy="365760"/>
          </a:xfrm>
          <a:prstGeom prst="rect">
            <a:avLst/>
          </a:prstGeom>
          <a:ln>
            <a:noFill/>
          </a:ln>
        </p:spPr>
      </p:pic>
      <p:sp>
        <p:nvSpPr>
          <p:cNvPr id="3" name="TextBox 2">
            <a:extLst>
              <a:ext uri="{FF2B5EF4-FFF2-40B4-BE49-F238E27FC236}">
                <a16:creationId xmlns:a16="http://schemas.microsoft.com/office/drawing/2014/main" id="{9C088C63-C4EC-C22F-0FE1-C11B4AF9783F}"/>
              </a:ext>
            </a:extLst>
          </p:cNvPr>
          <p:cNvSpPr txBox="1"/>
          <p:nvPr/>
        </p:nvSpPr>
        <p:spPr>
          <a:xfrm>
            <a:off x="3192432" y="2618270"/>
            <a:ext cx="2692279" cy="492443"/>
          </a:xfrm>
          <a:prstGeom prst="rect">
            <a:avLst/>
          </a:prstGeom>
          <a:noFill/>
        </p:spPr>
        <p:txBody>
          <a:bodyPr wrap="square" rtlCol="0">
            <a:spAutoFit/>
          </a:bodyPr>
          <a:lstStyle/>
          <a:p>
            <a:pPr algn="ctr"/>
            <a:r>
              <a:rPr lang="en-US" sz="2600"/>
              <a:t>DBI happens here</a:t>
            </a:r>
          </a:p>
        </p:txBody>
      </p:sp>
      <p:sp>
        <p:nvSpPr>
          <p:cNvPr id="6" name="Right Brace 5" descr="Arrow that indicates &quot;DBI happens here&quot; with school leadership, teachers, and students.  ">
            <a:extLst>
              <a:ext uri="{FF2B5EF4-FFF2-40B4-BE49-F238E27FC236}">
                <a16:creationId xmlns:a16="http://schemas.microsoft.com/office/drawing/2014/main" id="{4EBFDC2A-5CF1-4514-EE31-437480E9E511}"/>
              </a:ext>
            </a:extLst>
          </p:cNvPr>
          <p:cNvSpPr/>
          <p:nvPr/>
        </p:nvSpPr>
        <p:spPr>
          <a:xfrm rot="892518" flipH="1">
            <a:off x="5971652" y="1335598"/>
            <a:ext cx="856903" cy="3255603"/>
          </a:xfrm>
          <a:prstGeom prst="rightBrace">
            <a:avLst>
              <a:gd name="adj1" fmla="val 8333"/>
              <a:gd name="adj2" fmla="val 50928"/>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B26D504-C88C-7159-3171-1DA210E5AD23}"/>
              </a:ext>
            </a:extLst>
          </p:cNvPr>
          <p:cNvSpPr txBox="1"/>
          <p:nvPr/>
        </p:nvSpPr>
        <p:spPr>
          <a:xfrm>
            <a:off x="990650" y="4815533"/>
            <a:ext cx="4220734" cy="892552"/>
          </a:xfrm>
          <a:prstGeom prst="rect">
            <a:avLst/>
          </a:prstGeom>
          <a:noFill/>
        </p:spPr>
        <p:txBody>
          <a:bodyPr wrap="square" rtlCol="0">
            <a:spAutoFit/>
          </a:bodyPr>
          <a:lstStyle/>
          <a:p>
            <a:r>
              <a:rPr lang="en-US" sz="2600"/>
              <a:t>Effectiveness of DBI depends on what happens here</a:t>
            </a:r>
          </a:p>
        </p:txBody>
      </p:sp>
      <p:sp>
        <p:nvSpPr>
          <p:cNvPr id="13" name="Right Brace 12" descr="Arrow that indicates &quot;Effectiveness of DBI depends on what happens here&quot; with district leadership.  ">
            <a:extLst>
              <a:ext uri="{FF2B5EF4-FFF2-40B4-BE49-F238E27FC236}">
                <a16:creationId xmlns:a16="http://schemas.microsoft.com/office/drawing/2014/main" id="{A2487E29-13B5-E0FD-8352-8125CFD4BCAF}"/>
              </a:ext>
            </a:extLst>
          </p:cNvPr>
          <p:cNvSpPr/>
          <p:nvPr/>
        </p:nvSpPr>
        <p:spPr>
          <a:xfrm flipH="1">
            <a:off x="5297967" y="4941268"/>
            <a:ext cx="540319" cy="766817"/>
          </a:xfrm>
          <a:prstGeom prst="rightBrace">
            <a:avLst>
              <a:gd name="adj1" fmla="val 8333"/>
              <a:gd name="adj2" fmla="val 50928"/>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5FCB565-7973-CC5D-CA6F-2571956134AC}"/>
              </a:ext>
            </a:extLst>
          </p:cNvPr>
          <p:cNvSpPr>
            <a:spLocks noGrp="1"/>
          </p:cNvSpPr>
          <p:nvPr>
            <p:ph type="sldNum" sz="quarter" idx="14"/>
          </p:nvPr>
        </p:nvSpPr>
        <p:spPr/>
        <p:txBody>
          <a:bodyPr/>
          <a:lstStyle/>
          <a:p>
            <a:fld id="{99A20822-4A49-4D36-86E3-300BA48D3F00}" type="slidenum">
              <a:rPr lang="en-US" smtClean="0"/>
              <a:pPr/>
              <a:t>7</a:t>
            </a:fld>
            <a:endParaRPr lang="en-US"/>
          </a:p>
        </p:txBody>
      </p:sp>
    </p:spTree>
    <p:extLst>
      <p:ext uri="{BB962C8B-B14F-4D97-AF65-F5344CB8AC3E}">
        <p14:creationId xmlns:p14="http://schemas.microsoft.com/office/powerpoint/2010/main" val="21094606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5"/>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Build Knowledge</a:t>
            </a:r>
            <a:endParaRPr/>
          </a:p>
        </p:txBody>
      </p:sp>
      <p:sp>
        <p:nvSpPr>
          <p:cNvPr id="457" name="Google Shape;457;p35"/>
          <p:cNvSpPr txBox="1">
            <a:spLocks noGrp="1"/>
          </p:cNvSpPr>
          <p:nvPr>
            <p:ph type="body" idx="1"/>
          </p:nvPr>
        </p:nvSpPr>
        <p:spPr>
          <a:xfrm>
            <a:off x="457199" y="1223782"/>
            <a:ext cx="5568696" cy="1038159"/>
          </a:xfrm>
          <a:prstGeom prst="rect">
            <a:avLst/>
          </a:prstGeom>
          <a:noFill/>
          <a:ln>
            <a:noFill/>
          </a:ln>
        </p:spPr>
        <p:txBody>
          <a:bodyPr spcFirstLastPara="1" wrap="square" lIns="0" tIns="0" rIns="0" bIns="0" anchor="t" anchorCtr="0">
            <a:normAutofit/>
          </a:bodyPr>
          <a:lstStyle/>
          <a:p>
            <a:pPr lvl="0" algn="l" rtl="0">
              <a:lnSpc>
                <a:spcPct val="125000"/>
              </a:lnSpc>
              <a:spcBef>
                <a:spcPts val="0"/>
              </a:spcBef>
              <a:spcAft>
                <a:spcPts val="0"/>
              </a:spcAft>
              <a:buSzPts val="2600"/>
              <a:buFont typeface="Wingdings" panose="05000000000000000000" pitchFamily="2" charset="2"/>
              <a:buChar char="§"/>
            </a:pPr>
            <a:r>
              <a:rPr lang="en-US" b="0" i="0" u="none" strike="noStrike">
                <a:solidFill>
                  <a:srgbClr val="212121"/>
                </a:solidFill>
                <a:latin typeface="+mj-lt"/>
                <a:ea typeface="Calibri"/>
                <a:cs typeface="Calibri"/>
                <a:sym typeface="Calibri"/>
              </a:rPr>
              <a:t>General trainings for all district-level personnel</a:t>
            </a:r>
            <a:endParaRPr/>
          </a:p>
        </p:txBody>
      </p:sp>
      <p:pic>
        <p:nvPicPr>
          <p:cNvPr id="13" name="Picture 12" descr="A group of people sitting around a table">
            <a:extLst>
              <a:ext uri="{FF2B5EF4-FFF2-40B4-BE49-F238E27FC236}">
                <a16:creationId xmlns:a16="http://schemas.microsoft.com/office/drawing/2014/main" id="{35056255-0DFE-2D28-ACB7-5534BEF2A8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968" y="2390507"/>
            <a:ext cx="5205159" cy="3474720"/>
          </a:xfrm>
          <a:prstGeom prst="rect">
            <a:avLst/>
          </a:prstGeom>
        </p:spPr>
      </p:pic>
      <p:sp>
        <p:nvSpPr>
          <p:cNvPr id="458" name="Google Shape;458;p35"/>
          <p:cNvSpPr txBox="1">
            <a:spLocks noGrp="1"/>
          </p:cNvSpPr>
          <p:nvPr>
            <p:ph type="body" idx="2"/>
          </p:nvPr>
        </p:nvSpPr>
        <p:spPr>
          <a:xfrm>
            <a:off x="6163055" y="1223782"/>
            <a:ext cx="5568696" cy="1038159"/>
          </a:xfrm>
          <a:prstGeom prst="rect">
            <a:avLst/>
          </a:prstGeom>
          <a:noFill/>
          <a:ln>
            <a:noFill/>
          </a:ln>
        </p:spPr>
        <p:txBody>
          <a:bodyPr spcFirstLastPara="1" wrap="square" lIns="0" tIns="0" rIns="0" bIns="0" anchor="t" anchorCtr="0">
            <a:normAutofit/>
          </a:bodyPr>
          <a:lstStyle/>
          <a:p>
            <a:pPr lvl="0" algn="l" rtl="0">
              <a:lnSpc>
                <a:spcPct val="125000"/>
              </a:lnSpc>
              <a:spcBef>
                <a:spcPts val="0"/>
              </a:spcBef>
              <a:spcAft>
                <a:spcPts val="0"/>
              </a:spcAft>
              <a:buSzPts val="2600"/>
              <a:buFont typeface="Wingdings" panose="05000000000000000000" pitchFamily="2" charset="2"/>
              <a:buChar char="§"/>
            </a:pPr>
            <a:r>
              <a:rPr lang="en-US">
                <a:solidFill>
                  <a:srgbClr val="212121"/>
                </a:solidFill>
                <a:latin typeface="+mj-lt"/>
                <a:sym typeface="Calibri"/>
              </a:rPr>
              <a:t>S</a:t>
            </a:r>
            <a:r>
              <a:rPr lang="en-US" b="0" i="0" u="none" strike="noStrike">
                <a:solidFill>
                  <a:srgbClr val="212121"/>
                </a:solidFill>
                <a:latin typeface="+mj-lt"/>
                <a:ea typeface="Calibri"/>
                <a:cs typeface="Calibri"/>
                <a:sym typeface="Calibri"/>
              </a:rPr>
              <a:t>pecific trainings and ongoing support to coaches and/or schools</a:t>
            </a:r>
            <a:endParaRPr b="0">
              <a:latin typeface="+mj-lt"/>
            </a:endParaRPr>
          </a:p>
          <a:p>
            <a:pPr marL="457200" lvl="0" indent="-228600" algn="l" rtl="0">
              <a:lnSpc>
                <a:spcPct val="125000"/>
              </a:lnSpc>
              <a:spcBef>
                <a:spcPts val="0"/>
              </a:spcBef>
              <a:spcAft>
                <a:spcPts val="0"/>
              </a:spcAft>
              <a:buSzPts val="2600"/>
              <a:buNone/>
            </a:pPr>
            <a:endParaRPr/>
          </a:p>
        </p:txBody>
      </p:sp>
      <p:pic>
        <p:nvPicPr>
          <p:cNvPr id="11" name="Picture 10" descr="A bicycle rack in front of a building">
            <a:extLst>
              <a:ext uri="{FF2B5EF4-FFF2-40B4-BE49-F238E27FC236}">
                <a16:creationId xmlns:a16="http://schemas.microsoft.com/office/drawing/2014/main" id="{A82AF592-BE38-0BD1-FC13-17466AC198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40952" y="2390507"/>
            <a:ext cx="5212080" cy="3474720"/>
          </a:xfrm>
          <a:prstGeom prst="rect">
            <a:avLst/>
          </a:prstGeom>
        </p:spPr>
      </p:pic>
      <p:sp>
        <p:nvSpPr>
          <p:cNvPr id="460" name="Google Shape;460;p35">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dirty="0"/>
              <a:t>Internal Capacity (2)</a:t>
            </a:r>
          </a:p>
        </p:txBody>
      </p:sp>
      <p:grpSp>
        <p:nvGrpSpPr>
          <p:cNvPr id="2" name="Group 1" descr="Internal Capacity&#10;The ability of the agency to self-sufficiently scale up and support DBI. &#10;">
            <a:extLst>
              <a:ext uri="{FF2B5EF4-FFF2-40B4-BE49-F238E27FC236}">
                <a16:creationId xmlns:a16="http://schemas.microsoft.com/office/drawing/2014/main" id="{3C6F06ED-D59C-661A-CB82-DF345AA9C2F0}"/>
              </a:ext>
            </a:extLst>
          </p:cNvPr>
          <p:cNvGrpSpPr/>
          <p:nvPr/>
        </p:nvGrpSpPr>
        <p:grpSpPr>
          <a:xfrm>
            <a:off x="702424" y="1253048"/>
            <a:ext cx="3617095" cy="4351904"/>
            <a:chOff x="4182808" y="1527900"/>
            <a:chExt cx="3617095" cy="4351904"/>
          </a:xfrm>
        </p:grpSpPr>
        <p:sp>
          <p:nvSpPr>
            <p:cNvPr id="3" name="Freeform 2">
              <a:extLst>
                <a:ext uri="{FF2B5EF4-FFF2-40B4-BE49-F238E27FC236}">
                  <a16:creationId xmlns:a16="http://schemas.microsoft.com/office/drawing/2014/main" id="{7AA75338-4CE8-F01F-B2DD-B1682B4AF8D5}"/>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dirty="0"/>
                <a:t>Internal Capacity</a:t>
              </a:r>
            </a:p>
            <a:p>
              <a:pPr marL="0" lvl="1" indent="0" algn="l" defTabSz="889000">
                <a:lnSpc>
                  <a:spcPct val="90000"/>
                </a:lnSpc>
                <a:spcBef>
                  <a:spcPct val="0"/>
                </a:spcBef>
                <a:spcAft>
                  <a:spcPct val="15000"/>
                </a:spcAft>
                <a:buNone/>
                <a:tabLst/>
              </a:pPr>
              <a:r>
                <a:rPr lang="en-US" sz="2200" b="0" i="0" u="none" strike="noStrike" kern="1200" cap="none" dirty="0">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dirty="0"/>
            </a:p>
          </p:txBody>
        </p:sp>
        <p:sp>
          <p:nvSpPr>
            <p:cNvPr id="9" name="Oval 8">
              <a:extLst>
                <a:ext uri="{FF2B5EF4-FFF2-40B4-BE49-F238E27FC236}">
                  <a16:creationId xmlns:a16="http://schemas.microsoft.com/office/drawing/2014/main" id="{08F52B33-2B4E-FFA7-4F73-ADE51CA9CAF2}"/>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Graphic 9" descr="Connections with solid fill">
              <a:extLst>
                <a:ext uri="{FF2B5EF4-FFF2-40B4-BE49-F238E27FC236}">
                  <a16:creationId xmlns:a16="http://schemas.microsoft.com/office/drawing/2014/main" id="{4246B89F-445B-3791-512E-610F83663E0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49553" y="1905813"/>
              <a:ext cx="1280160" cy="1280160"/>
            </a:xfrm>
            <a:prstGeom prst="rect">
              <a:avLst/>
            </a:prstGeom>
          </p:spPr>
        </p:pic>
      </p:grpSp>
      <p:grpSp>
        <p:nvGrpSpPr>
          <p:cNvPr id="31" name="Group 30" descr="Knowledge">
            <a:extLst>
              <a:ext uri="{FF2B5EF4-FFF2-40B4-BE49-F238E27FC236}">
                <a16:creationId xmlns:a16="http://schemas.microsoft.com/office/drawing/2014/main" id="{1A737093-75C9-6AFC-BD35-F114D3919D2E}"/>
              </a:ext>
            </a:extLst>
          </p:cNvPr>
          <p:cNvGrpSpPr/>
          <p:nvPr/>
        </p:nvGrpSpPr>
        <p:grpSpPr>
          <a:xfrm>
            <a:off x="4967000" y="1716949"/>
            <a:ext cx="5504837" cy="1501502"/>
            <a:chOff x="4967000" y="1716949"/>
            <a:chExt cx="5504837" cy="1501502"/>
          </a:xfrm>
        </p:grpSpPr>
        <p:sp>
          <p:nvSpPr>
            <p:cNvPr id="22" name="Freeform 21">
              <a:extLst>
                <a:ext uri="{FF2B5EF4-FFF2-40B4-BE49-F238E27FC236}">
                  <a16:creationId xmlns:a16="http://schemas.microsoft.com/office/drawing/2014/main" id="{B26EF36C-E08B-3E80-97B2-9A78C9F83891}"/>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rgbClr val="2C517C"/>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Knowledge</a:t>
              </a:r>
            </a:p>
          </p:txBody>
        </p:sp>
        <p:sp>
          <p:nvSpPr>
            <p:cNvPr id="23" name="Oval 22">
              <a:extLst>
                <a:ext uri="{FF2B5EF4-FFF2-40B4-BE49-F238E27FC236}">
                  <a16:creationId xmlns:a16="http://schemas.microsoft.com/office/drawing/2014/main" id="{64752029-1743-D9A2-66CC-FE1E48FDDD9B}"/>
                </a:ext>
              </a:extLst>
            </p:cNvPr>
            <p:cNvSpPr/>
            <p:nvPr/>
          </p:nvSpPr>
          <p:spPr>
            <a:xfrm>
              <a:off x="4967000" y="1716950"/>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0" name="Graphic 29" descr="Head with gears with solid fill">
              <a:extLst>
                <a:ext uri="{FF2B5EF4-FFF2-40B4-BE49-F238E27FC236}">
                  <a16:creationId xmlns:a16="http://schemas.microsoft.com/office/drawing/2014/main" id="{334AAC87-5215-5992-4FB2-39416999E3A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69110" y="1919060"/>
              <a:ext cx="1097280" cy="1097280"/>
            </a:xfrm>
            <a:prstGeom prst="rect">
              <a:avLst/>
            </a:prstGeom>
          </p:spPr>
        </p:pic>
      </p:grpSp>
      <p:grpSp>
        <p:nvGrpSpPr>
          <p:cNvPr id="40" name="Group 39" descr="Resource Allocation">
            <a:extLst>
              <a:ext uri="{FF2B5EF4-FFF2-40B4-BE49-F238E27FC236}">
                <a16:creationId xmlns:a16="http://schemas.microsoft.com/office/drawing/2014/main" id="{97D29310-808F-A21F-5460-0BF22A1B1109}"/>
              </a:ext>
            </a:extLst>
          </p:cNvPr>
          <p:cNvGrpSpPr/>
          <p:nvPr/>
        </p:nvGrpSpPr>
        <p:grpSpPr>
          <a:xfrm>
            <a:off x="4967000" y="3666658"/>
            <a:ext cx="5504837" cy="1501501"/>
            <a:chOff x="4967000" y="3666658"/>
            <a:chExt cx="5504837" cy="1501501"/>
          </a:xfrm>
        </p:grpSpPr>
        <p:sp>
          <p:nvSpPr>
            <p:cNvPr id="24" name="Freeform 23">
              <a:extLst>
                <a:ext uri="{FF2B5EF4-FFF2-40B4-BE49-F238E27FC236}">
                  <a16:creationId xmlns:a16="http://schemas.microsoft.com/office/drawing/2014/main" id="{52607CAE-F223-5576-4790-DF851C97EDBA}"/>
                </a:ext>
              </a:extLst>
            </p:cNvPr>
            <p:cNvSpPr/>
            <p:nvPr/>
          </p:nvSpPr>
          <p:spPr>
            <a:xfrm>
              <a:off x="5717751" y="3666658"/>
              <a:ext cx="4754086" cy="1501501"/>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chemeClr val="accent3"/>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Resource Allocation</a:t>
              </a:r>
            </a:p>
          </p:txBody>
        </p:sp>
        <p:sp>
          <p:nvSpPr>
            <p:cNvPr id="25" name="Oval 24">
              <a:extLst>
                <a:ext uri="{FF2B5EF4-FFF2-40B4-BE49-F238E27FC236}">
                  <a16:creationId xmlns:a16="http://schemas.microsoft.com/office/drawing/2014/main" id="{635C47FE-6ED2-C921-0613-04B221A833B6}"/>
                </a:ext>
              </a:extLst>
            </p:cNvPr>
            <p:cNvSpPr/>
            <p:nvPr/>
          </p:nvSpPr>
          <p:spPr>
            <a:xfrm>
              <a:off x="4967000" y="3666659"/>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39" name="Group 38">
              <a:extLst>
                <a:ext uri="{FF2B5EF4-FFF2-40B4-BE49-F238E27FC236}">
                  <a16:creationId xmlns:a16="http://schemas.microsoft.com/office/drawing/2014/main" id="{5E8ADB2D-B261-3A6E-1CE1-E6095D9DE835}"/>
                </a:ext>
              </a:extLst>
            </p:cNvPr>
            <p:cNvGrpSpPr/>
            <p:nvPr/>
          </p:nvGrpSpPr>
          <p:grpSpPr>
            <a:xfrm>
              <a:off x="5134446" y="3871391"/>
              <a:ext cx="1100273" cy="1224198"/>
              <a:chOff x="5254588" y="5478014"/>
              <a:chExt cx="1100273" cy="1224198"/>
            </a:xfrm>
          </p:grpSpPr>
          <p:pic>
            <p:nvPicPr>
              <p:cNvPr id="35" name="Graphic 34" descr="Open hand with solid fill">
                <a:extLst>
                  <a:ext uri="{FF2B5EF4-FFF2-40B4-BE49-F238E27FC236}">
                    <a16:creationId xmlns:a16="http://schemas.microsoft.com/office/drawing/2014/main" id="{B3A7F6D7-614D-658B-A721-95184A9EB94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54588" y="5601939"/>
                <a:ext cx="1100273" cy="1100273"/>
              </a:xfrm>
              <a:prstGeom prst="rect">
                <a:avLst/>
              </a:prstGeom>
            </p:spPr>
          </p:pic>
          <p:pic>
            <p:nvPicPr>
              <p:cNvPr id="37" name="Graphic 36" descr="Single gear with solid fill">
                <a:extLst>
                  <a:ext uri="{FF2B5EF4-FFF2-40B4-BE49-F238E27FC236}">
                    <a16:creationId xmlns:a16="http://schemas.microsoft.com/office/drawing/2014/main" id="{E555B472-77FA-59FA-FD26-39F2525F05C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17750" y="5478014"/>
                <a:ext cx="547124" cy="547124"/>
              </a:xfrm>
              <a:prstGeom prst="rect">
                <a:avLst/>
              </a:prstGeom>
            </p:spPr>
          </p:pic>
        </p:grpSp>
      </p:grpSp>
      <p:sp>
        <p:nvSpPr>
          <p:cNvPr id="4" name="Slide Number Placeholder 3">
            <a:extLst>
              <a:ext uri="{FF2B5EF4-FFF2-40B4-BE49-F238E27FC236}">
                <a16:creationId xmlns:a16="http://schemas.microsoft.com/office/drawing/2014/main" id="{0C45B015-C988-8C2F-DC37-C11CFAF52AE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71</a:t>
            </a:fld>
            <a:endParaRPr lang="en-US"/>
          </a:p>
        </p:txBody>
      </p:sp>
    </p:spTree>
    <p:extLst>
      <p:ext uri="{BB962C8B-B14F-4D97-AF65-F5344CB8AC3E}">
        <p14:creationId xmlns:p14="http://schemas.microsoft.com/office/powerpoint/2010/main" val="23743798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6CCB-A91B-7710-A003-995CB69F89D8}"/>
              </a:ext>
            </a:extLst>
          </p:cNvPr>
          <p:cNvSpPr>
            <a:spLocks noGrp="1"/>
          </p:cNvSpPr>
          <p:nvPr>
            <p:ph type="title"/>
          </p:nvPr>
        </p:nvSpPr>
        <p:spPr/>
        <p:txBody>
          <a:bodyPr/>
          <a:lstStyle/>
          <a:p>
            <a:r>
              <a:rPr kumimoji="0" lang="en-US" sz="4200" b="1" i="0" u="none" strike="noStrike" kern="1200" cap="none" spc="0" normalizeH="0" baseline="0" noProof="0">
                <a:ln>
                  <a:noFill/>
                </a:ln>
                <a:solidFill>
                  <a:srgbClr val="262626"/>
                </a:solidFill>
                <a:effectLst/>
                <a:uLnTx/>
                <a:uFillTx/>
                <a:latin typeface="Calibri"/>
                <a:ea typeface="+mj-ea"/>
                <a:cs typeface="Calibri"/>
              </a:rPr>
              <a:t>Internal Capacity: Resource Allocation</a:t>
            </a:r>
            <a:endParaRPr lang="en-US"/>
          </a:p>
        </p:txBody>
      </p:sp>
      <p:sp>
        <p:nvSpPr>
          <p:cNvPr id="3" name="Content Placeholder 2">
            <a:extLst>
              <a:ext uri="{FF2B5EF4-FFF2-40B4-BE49-F238E27FC236}">
                <a16:creationId xmlns:a16="http://schemas.microsoft.com/office/drawing/2014/main" id="{DC2D0BBD-1A2F-D2DD-C465-AA5A810AB050}"/>
              </a:ext>
            </a:extLst>
          </p:cNvPr>
          <p:cNvSpPr>
            <a:spLocks noGrp="1"/>
          </p:cNvSpPr>
          <p:nvPr>
            <p:ph sz="quarter" idx="17"/>
          </p:nvPr>
        </p:nvSpPr>
        <p:spPr>
          <a:xfrm>
            <a:off x="457200" y="1307592"/>
            <a:ext cx="11274425" cy="813390"/>
          </a:xfrm>
        </p:spPr>
        <p:txBody>
          <a:bodyPr vert="horz" lIns="0" tIns="0" rIns="0" bIns="0" rtlCol="0" anchor="t">
            <a:normAutofit fontScale="92500"/>
          </a:bodyPr>
          <a:lstStyle/>
          <a:p>
            <a:pPr marL="457200" indent="-457200">
              <a:spcBef>
                <a:spcPts val="300"/>
              </a:spcBef>
            </a:pPr>
            <a:r>
              <a:rPr lang="en-US" sz="3200" dirty="0">
                <a:effectLst/>
              </a:rPr>
              <a:t>Refers to resources available to support DBI, including</a:t>
            </a:r>
            <a:r>
              <a:rPr lang="en-US" sz="3200" dirty="0"/>
              <a:t> the following:</a:t>
            </a:r>
            <a:endParaRPr lang="en-US" sz="3200" dirty="0">
              <a:effectLst/>
            </a:endParaRPr>
          </a:p>
          <a:p>
            <a:pPr marL="0" indent="0">
              <a:buNone/>
            </a:pPr>
            <a:endParaRPr lang="en-US" dirty="0"/>
          </a:p>
        </p:txBody>
      </p:sp>
      <p:sp>
        <p:nvSpPr>
          <p:cNvPr id="5" name="Slide Number Placeholder 4">
            <a:extLst>
              <a:ext uri="{FF2B5EF4-FFF2-40B4-BE49-F238E27FC236}">
                <a16:creationId xmlns:a16="http://schemas.microsoft.com/office/drawing/2014/main" id="{8E415170-8F1C-59AB-E480-DD1E2636813E}"/>
              </a:ext>
            </a:extLst>
          </p:cNvPr>
          <p:cNvSpPr>
            <a:spLocks noGrp="1"/>
          </p:cNvSpPr>
          <p:nvPr>
            <p:ph type="sldNum" sz="quarter" idx="18"/>
          </p:nvPr>
        </p:nvSpPr>
        <p:spPr/>
        <p:txBody>
          <a:bodyPr/>
          <a:lstStyle/>
          <a:p>
            <a:fld id="{99A20822-4A49-4D36-86E3-300BA48D3F00}" type="slidenum">
              <a:rPr lang="en-US" smtClean="0"/>
              <a:pPr/>
              <a:t>72</a:t>
            </a:fld>
            <a:endParaRPr lang="en-US"/>
          </a:p>
        </p:txBody>
      </p:sp>
      <p:sp>
        <p:nvSpPr>
          <p:cNvPr id="4" name="Oval 3">
            <a:extLst>
              <a:ext uri="{FF2B5EF4-FFF2-40B4-BE49-F238E27FC236}">
                <a16:creationId xmlns:a16="http://schemas.microsoft.com/office/drawing/2014/main" id="{203D7B18-C11A-68D8-841B-870DE6486F99}"/>
              </a:ext>
              <a:ext uri="{C183D7F6-B498-43B3-948B-1728B52AA6E4}">
                <adec:decorative xmlns:adec="http://schemas.microsoft.com/office/drawing/2017/decorative" val="1"/>
              </a:ext>
            </a:extLst>
          </p:cNvPr>
          <p:cNvSpPr/>
          <p:nvPr/>
        </p:nvSpPr>
        <p:spPr>
          <a:xfrm>
            <a:off x="1187552" y="2229679"/>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Graphic 9" descr="Money outline">
            <a:extLst>
              <a:ext uri="{FF2B5EF4-FFF2-40B4-BE49-F238E27FC236}">
                <a16:creationId xmlns:a16="http://schemas.microsoft.com/office/drawing/2014/main" id="{41216425-3431-6842-826C-172ACFA16A5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86470" y="2338735"/>
            <a:ext cx="1097280" cy="1097280"/>
          </a:xfrm>
          <a:prstGeom prst="rect">
            <a:avLst/>
          </a:prstGeom>
        </p:spPr>
      </p:pic>
      <p:sp>
        <p:nvSpPr>
          <p:cNvPr id="18" name="TextBox 17">
            <a:extLst>
              <a:ext uri="{FF2B5EF4-FFF2-40B4-BE49-F238E27FC236}">
                <a16:creationId xmlns:a16="http://schemas.microsoft.com/office/drawing/2014/main" id="{41B9B3F4-9714-3042-2AF4-9E7EB5E16B05}"/>
              </a:ext>
            </a:extLst>
          </p:cNvPr>
          <p:cNvSpPr txBox="1"/>
          <p:nvPr/>
        </p:nvSpPr>
        <p:spPr>
          <a:xfrm>
            <a:off x="1257392" y="3731179"/>
            <a:ext cx="1355436" cy="584775"/>
          </a:xfrm>
          <a:prstGeom prst="rect">
            <a:avLst/>
          </a:prstGeom>
          <a:noFill/>
        </p:spPr>
        <p:txBody>
          <a:bodyPr wrap="none" rtlCol="0">
            <a:spAutoFit/>
          </a:bodyPr>
          <a:lstStyle/>
          <a:p>
            <a:pPr algn="ctr"/>
            <a:r>
              <a:rPr lang="en-US" sz="3200" dirty="0"/>
              <a:t>Money</a:t>
            </a:r>
          </a:p>
        </p:txBody>
      </p:sp>
      <p:sp>
        <p:nvSpPr>
          <p:cNvPr id="64" name="Oval 63">
            <a:extLst>
              <a:ext uri="{FF2B5EF4-FFF2-40B4-BE49-F238E27FC236}">
                <a16:creationId xmlns:a16="http://schemas.microsoft.com/office/drawing/2014/main" id="{84FEC863-27F2-9D7E-2E3B-EEE2FB18CC1F}"/>
              </a:ext>
              <a:ext uri="{C183D7F6-B498-43B3-948B-1728B52AA6E4}">
                <adec:decorative xmlns:adec="http://schemas.microsoft.com/office/drawing/2017/decorative" val="1"/>
              </a:ext>
            </a:extLst>
          </p:cNvPr>
          <p:cNvSpPr/>
          <p:nvPr/>
        </p:nvSpPr>
        <p:spPr>
          <a:xfrm>
            <a:off x="3957704" y="2225880"/>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3" name="TextBox 62">
            <a:extLst>
              <a:ext uri="{FF2B5EF4-FFF2-40B4-BE49-F238E27FC236}">
                <a16:creationId xmlns:a16="http://schemas.microsoft.com/office/drawing/2014/main" id="{242C2CB7-C296-C56C-A0C9-28E95894DE71}"/>
              </a:ext>
            </a:extLst>
          </p:cNvPr>
          <p:cNvSpPr txBox="1"/>
          <p:nvPr/>
        </p:nvSpPr>
        <p:spPr>
          <a:xfrm>
            <a:off x="4199355" y="3727380"/>
            <a:ext cx="1011816" cy="584775"/>
          </a:xfrm>
          <a:prstGeom prst="rect">
            <a:avLst/>
          </a:prstGeom>
          <a:noFill/>
        </p:spPr>
        <p:txBody>
          <a:bodyPr wrap="none" rtlCol="0">
            <a:spAutoFit/>
          </a:bodyPr>
          <a:lstStyle/>
          <a:p>
            <a:pPr algn="ctr"/>
            <a:r>
              <a:rPr lang="en-US" sz="3200"/>
              <a:t>Time</a:t>
            </a:r>
          </a:p>
        </p:txBody>
      </p:sp>
      <p:pic>
        <p:nvPicPr>
          <p:cNvPr id="77" name="Graphic 76" descr="Clock with solid fill">
            <a:extLst>
              <a:ext uri="{FF2B5EF4-FFF2-40B4-BE49-F238E27FC236}">
                <a16:creationId xmlns:a16="http://schemas.microsoft.com/office/drawing/2014/main" id="{D21124FC-9D48-C6B5-782E-9F72C3FD152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56623" y="2430947"/>
            <a:ext cx="1097280" cy="1097280"/>
          </a:xfrm>
          <a:prstGeom prst="rect">
            <a:avLst/>
          </a:prstGeom>
        </p:spPr>
      </p:pic>
      <p:grpSp>
        <p:nvGrpSpPr>
          <p:cNvPr id="66" name="Group 65">
            <a:extLst>
              <a:ext uri="{FF2B5EF4-FFF2-40B4-BE49-F238E27FC236}">
                <a16:creationId xmlns:a16="http://schemas.microsoft.com/office/drawing/2014/main" id="{0B20D44A-FA66-DFB6-CFEE-79188BF085DA}"/>
              </a:ext>
              <a:ext uri="{C183D7F6-B498-43B3-948B-1728B52AA6E4}">
                <adec:decorative xmlns:adec="http://schemas.microsoft.com/office/drawing/2017/decorative" val="1"/>
              </a:ext>
            </a:extLst>
          </p:cNvPr>
          <p:cNvGrpSpPr/>
          <p:nvPr/>
        </p:nvGrpSpPr>
        <p:grpSpPr>
          <a:xfrm>
            <a:off x="6717975" y="2223948"/>
            <a:ext cx="1755417" cy="2086275"/>
            <a:chOff x="1256823" y="2271222"/>
            <a:chExt cx="1755417" cy="2086275"/>
          </a:xfrm>
        </p:grpSpPr>
        <p:sp>
          <p:nvSpPr>
            <p:cNvPr id="69" name="Oval 68">
              <a:extLst>
                <a:ext uri="{FF2B5EF4-FFF2-40B4-BE49-F238E27FC236}">
                  <a16:creationId xmlns:a16="http://schemas.microsoft.com/office/drawing/2014/main" id="{06D43A74-C54C-54A5-A399-916DB1F058A6}"/>
                </a:ext>
              </a:extLst>
            </p:cNvPr>
            <p:cNvSpPr/>
            <p:nvPr/>
          </p:nvSpPr>
          <p:spPr>
            <a:xfrm>
              <a:off x="1386973" y="2271222"/>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8" name="TextBox 67">
              <a:extLst>
                <a:ext uri="{FF2B5EF4-FFF2-40B4-BE49-F238E27FC236}">
                  <a16:creationId xmlns:a16="http://schemas.microsoft.com/office/drawing/2014/main" id="{243BD5BC-9000-A9FF-CAA4-B4DE6492D328}"/>
                </a:ext>
              </a:extLst>
            </p:cNvPr>
            <p:cNvSpPr txBox="1"/>
            <p:nvPr/>
          </p:nvSpPr>
          <p:spPr>
            <a:xfrm>
              <a:off x="1256823" y="3772722"/>
              <a:ext cx="1755417" cy="584775"/>
            </a:xfrm>
            <a:prstGeom prst="rect">
              <a:avLst/>
            </a:prstGeom>
            <a:noFill/>
          </p:spPr>
          <p:txBody>
            <a:bodyPr wrap="none" rtlCol="0">
              <a:spAutoFit/>
            </a:bodyPr>
            <a:lstStyle/>
            <a:p>
              <a:pPr algn="ctr"/>
              <a:r>
                <a:rPr lang="en-US" sz="3200"/>
                <a:t>Materials</a:t>
              </a:r>
            </a:p>
          </p:txBody>
        </p:sp>
      </p:grpSp>
      <p:pic>
        <p:nvPicPr>
          <p:cNvPr id="79" name="Graphic 78" descr="Books with solid fill">
            <a:extLst>
              <a:ext uri="{FF2B5EF4-FFF2-40B4-BE49-F238E27FC236}">
                <a16:creationId xmlns:a16="http://schemas.microsoft.com/office/drawing/2014/main" id="{B8B89023-6D6C-326F-F3A8-F21DD3E1BD4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02015" y="2492008"/>
            <a:ext cx="1005840" cy="1005840"/>
          </a:xfrm>
          <a:prstGeom prst="rect">
            <a:avLst/>
          </a:prstGeom>
        </p:spPr>
      </p:pic>
      <p:grpSp>
        <p:nvGrpSpPr>
          <p:cNvPr id="71" name="Group 70">
            <a:extLst>
              <a:ext uri="{FF2B5EF4-FFF2-40B4-BE49-F238E27FC236}">
                <a16:creationId xmlns:a16="http://schemas.microsoft.com/office/drawing/2014/main" id="{6B3A9019-2CA8-1AD5-9BE2-F3062231A70E}"/>
              </a:ext>
              <a:ext uri="{C183D7F6-B498-43B3-948B-1728B52AA6E4}">
                <adec:decorative xmlns:adec="http://schemas.microsoft.com/office/drawing/2017/decorative" val="1"/>
              </a:ext>
            </a:extLst>
          </p:cNvPr>
          <p:cNvGrpSpPr/>
          <p:nvPr/>
        </p:nvGrpSpPr>
        <p:grpSpPr>
          <a:xfrm>
            <a:off x="9502948" y="2223948"/>
            <a:ext cx="1501500" cy="2086275"/>
            <a:chOff x="1386973" y="2271222"/>
            <a:chExt cx="1501500" cy="2086275"/>
          </a:xfrm>
        </p:grpSpPr>
        <p:sp>
          <p:nvSpPr>
            <p:cNvPr id="74" name="Oval 73">
              <a:extLst>
                <a:ext uri="{FF2B5EF4-FFF2-40B4-BE49-F238E27FC236}">
                  <a16:creationId xmlns:a16="http://schemas.microsoft.com/office/drawing/2014/main" id="{ADDE5B5A-BAA2-9C16-B8E5-0A668C2A8FEF}"/>
                </a:ext>
              </a:extLst>
            </p:cNvPr>
            <p:cNvSpPr/>
            <p:nvPr/>
          </p:nvSpPr>
          <p:spPr>
            <a:xfrm>
              <a:off x="1386973" y="2271222"/>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3" name="TextBox 72">
              <a:extLst>
                <a:ext uri="{FF2B5EF4-FFF2-40B4-BE49-F238E27FC236}">
                  <a16:creationId xmlns:a16="http://schemas.microsoft.com/office/drawing/2014/main" id="{C55A2C2D-BFFA-908D-64FE-EFB258E8EFE8}"/>
                </a:ext>
              </a:extLst>
            </p:cNvPr>
            <p:cNvSpPr txBox="1"/>
            <p:nvPr/>
          </p:nvSpPr>
          <p:spPr>
            <a:xfrm>
              <a:off x="1473230" y="3772722"/>
              <a:ext cx="1322606" cy="584775"/>
            </a:xfrm>
            <a:prstGeom prst="rect">
              <a:avLst/>
            </a:prstGeom>
            <a:noFill/>
          </p:spPr>
          <p:txBody>
            <a:bodyPr wrap="none" rtlCol="0">
              <a:spAutoFit/>
            </a:bodyPr>
            <a:lstStyle/>
            <a:p>
              <a:pPr algn="ctr"/>
              <a:r>
                <a:rPr lang="en-US" sz="3200"/>
                <a:t>People</a:t>
              </a:r>
            </a:p>
          </p:txBody>
        </p:sp>
      </p:grpSp>
      <p:pic>
        <p:nvPicPr>
          <p:cNvPr id="81" name="Graphic 80" descr="Group of men with solid fill">
            <a:extLst>
              <a:ext uri="{FF2B5EF4-FFF2-40B4-BE49-F238E27FC236}">
                <a16:creationId xmlns:a16="http://schemas.microsoft.com/office/drawing/2014/main" id="{300568C7-CE5F-8CFC-A938-2832B3FFD7C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793308" y="2517498"/>
            <a:ext cx="914400" cy="914400"/>
          </a:xfrm>
          <a:prstGeom prst="rect">
            <a:avLst/>
          </a:prstGeom>
        </p:spPr>
      </p:pic>
      <p:sp>
        <p:nvSpPr>
          <p:cNvPr id="88" name="TextBox 87">
            <a:extLst>
              <a:ext uri="{FF2B5EF4-FFF2-40B4-BE49-F238E27FC236}">
                <a16:creationId xmlns:a16="http://schemas.microsoft.com/office/drawing/2014/main" id="{72CFD409-2D2F-39DC-E277-A6E053E84B23}"/>
              </a:ext>
            </a:extLst>
          </p:cNvPr>
          <p:cNvSpPr txBox="1"/>
          <p:nvPr/>
        </p:nvSpPr>
        <p:spPr>
          <a:xfrm>
            <a:off x="458788" y="4786072"/>
            <a:ext cx="11274424" cy="1077218"/>
          </a:xfrm>
          <a:prstGeom prst="rect">
            <a:avLst/>
          </a:prstGeom>
          <a:noFill/>
        </p:spPr>
        <p:txBody>
          <a:bodyPr wrap="square">
            <a:spAutoFit/>
          </a:bodyPr>
          <a:lstStyle/>
          <a:p>
            <a:pPr marL="457200" marR="0" indent="-457200">
              <a:spcBef>
                <a:spcPts val="300"/>
              </a:spcBef>
              <a:spcAft>
                <a:spcPts val="0"/>
              </a:spcAft>
              <a:buClr>
                <a:schemeClr val="accent1"/>
              </a:buClr>
              <a:buFont typeface="Wingdings" pitchFamily="2" charset="2"/>
              <a:buChar char="§"/>
            </a:pPr>
            <a:r>
              <a:rPr lang="en-US" sz="3200">
                <a:effectLst/>
              </a:rPr>
              <a:t>Does your LEA have the capacity to train and/or coach schools, and the ability to restructure roles to do so</a:t>
            </a:r>
            <a:r>
              <a:rPr lang="en-US" sz="3200"/>
              <a:t>?</a:t>
            </a:r>
            <a:endParaRPr lang="en-US" sz="3200" b="0">
              <a:effectLst/>
            </a:endParaRPr>
          </a:p>
        </p:txBody>
      </p:sp>
    </p:spTree>
    <p:extLst>
      <p:ext uri="{BB962C8B-B14F-4D97-AF65-F5344CB8AC3E}">
        <p14:creationId xmlns:p14="http://schemas.microsoft.com/office/powerpoint/2010/main" val="19026208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Activity 4:</a:t>
            </a:r>
            <a:br>
              <a:rPr lang="en-US"/>
            </a:br>
            <a:r>
              <a:rPr lang="en-US"/>
              <a:t>Knowledge and Resource Allocation</a:t>
            </a:r>
          </a:p>
        </p:txBody>
      </p:sp>
      <p:sp>
        <p:nvSpPr>
          <p:cNvPr id="841" name="Google Shape;841;p68"/>
          <p:cNvSpPr txBox="1">
            <a:spLocks noGrp="1"/>
          </p:cNvSpPr>
          <p:nvPr>
            <p:ph type="body" idx="1"/>
          </p:nvPr>
        </p:nvSpPr>
        <p:spPr>
          <a:xfrm>
            <a:off x="457200" y="1307592"/>
            <a:ext cx="4339910" cy="4498848"/>
          </a:xfrm>
          <a:prstGeom prst="rect">
            <a:avLst/>
          </a:prstGeom>
          <a:noFill/>
          <a:ln>
            <a:noFill/>
          </a:ln>
        </p:spPr>
        <p:txBody>
          <a:bodyPr spcFirstLastPara="1" wrap="square" lIns="0" tIns="0" rIns="0" bIns="0" anchor="t" anchorCtr="0">
            <a:noAutofit/>
          </a:bodyPr>
          <a:lstStyle/>
          <a:p>
            <a:pPr marL="236538" indent="-7938"/>
            <a:r>
              <a:rPr lang="en-US" sz="2600"/>
              <a:t>Use the note-taking guide to identify strengths and areas for improvement in the </a:t>
            </a:r>
            <a:r>
              <a:rPr lang="en-US" sz="2600" b="1"/>
              <a:t>Knowledge </a:t>
            </a:r>
            <a:r>
              <a:rPr lang="en-US" sz="2600"/>
              <a:t>and </a:t>
            </a:r>
            <a:r>
              <a:rPr lang="en-US" sz="2600" b="1"/>
              <a:t>Resource Allocation</a:t>
            </a:r>
            <a:r>
              <a:rPr lang="en-US" sz="2600"/>
              <a:t> for DBI in your district. </a:t>
            </a:r>
          </a:p>
        </p:txBody>
      </p:sp>
      <p:pic>
        <p:nvPicPr>
          <p:cNvPr id="7" name="Picture 6" descr="A screenshot of the note-taking activity. it reads: &quot;Activity 4: Reviewing District Capacity&quot; It is an empty table with 6 rows (Key personnel, Fit, Knowledge, Resource allocation, Training/coaching, Data-based decision making) and 3 columns for each (notes, strengths, and areas for improvement)">
            <a:extLst>
              <a:ext uri="{FF2B5EF4-FFF2-40B4-BE49-F238E27FC236}">
                <a16:creationId xmlns:a16="http://schemas.microsoft.com/office/drawing/2014/main" id="{210D5EC0-9C7C-FC19-7C43-D84CA1B0E5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30508" y="1463040"/>
            <a:ext cx="6984112" cy="4451941"/>
          </a:xfrm>
          <a:prstGeom prst="rect">
            <a:avLst/>
          </a:prstGeom>
        </p:spPr>
      </p:pic>
      <p:sp>
        <p:nvSpPr>
          <p:cNvPr id="842" name="Google Shape;842;p68">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73</a:t>
            </a:fld>
            <a:endParaRPr/>
          </a:p>
        </p:txBody>
      </p:sp>
      <p:sp>
        <p:nvSpPr>
          <p:cNvPr id="6" name="Rectangle 5">
            <a:extLst>
              <a:ext uri="{FF2B5EF4-FFF2-40B4-BE49-F238E27FC236}">
                <a16:creationId xmlns:a16="http://schemas.microsoft.com/office/drawing/2014/main" id="{D528E053-23A3-66AD-58D3-7102856F9326}"/>
              </a:ext>
              <a:ext uri="{C183D7F6-B498-43B3-948B-1728B52AA6E4}">
                <adec:decorative xmlns:adec="http://schemas.microsoft.com/office/drawing/2017/decorative" val="1"/>
              </a:ext>
            </a:extLst>
          </p:cNvPr>
          <p:cNvSpPr/>
          <p:nvPr/>
        </p:nvSpPr>
        <p:spPr>
          <a:xfrm>
            <a:off x="5031134" y="3429000"/>
            <a:ext cx="6589400" cy="1143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 name="Graphic 1" descr="Clipboard with solid fill">
            <a:extLst>
              <a:ext uri="{FF2B5EF4-FFF2-40B4-BE49-F238E27FC236}">
                <a16:creationId xmlns:a16="http://schemas.microsoft.com/office/drawing/2014/main" id="{C47FC433-2B6E-B476-D170-BDBA91E463D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27848" y="182562"/>
            <a:ext cx="914400" cy="914400"/>
          </a:xfrm>
          <a:prstGeom prst="rect">
            <a:avLst/>
          </a:prstGeom>
        </p:spPr>
      </p:pic>
    </p:spTree>
    <p:extLst>
      <p:ext uri="{BB962C8B-B14F-4D97-AF65-F5344CB8AC3E}">
        <p14:creationId xmlns:p14="http://schemas.microsoft.com/office/powerpoint/2010/main" val="12253368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Implementation&#10;The active process of supporting school sites with accurate and consistent implementation of DBI to support students. &#10;">
            <a:extLst>
              <a:ext uri="{FF2B5EF4-FFF2-40B4-BE49-F238E27FC236}">
                <a16:creationId xmlns:a16="http://schemas.microsoft.com/office/drawing/2014/main" id="{5A0CA076-0330-7B80-6C17-FA5439D13E44}"/>
              </a:ext>
            </a:extLst>
          </p:cNvPr>
          <p:cNvGrpSpPr/>
          <p:nvPr/>
        </p:nvGrpSpPr>
        <p:grpSpPr>
          <a:xfrm>
            <a:off x="702424" y="1266604"/>
            <a:ext cx="3617095" cy="4351905"/>
            <a:chOff x="7908416" y="1527899"/>
            <a:chExt cx="3617095" cy="4351905"/>
          </a:xfrm>
        </p:grpSpPr>
        <p:grpSp>
          <p:nvGrpSpPr>
            <p:cNvPr id="15" name="Group 14">
              <a:extLst>
                <a:ext uri="{FF2B5EF4-FFF2-40B4-BE49-F238E27FC236}">
                  <a16:creationId xmlns:a16="http://schemas.microsoft.com/office/drawing/2014/main" id="{E9DB4B87-8B99-9FA2-D64A-2070856D6631}"/>
                </a:ext>
              </a:extLst>
            </p:cNvPr>
            <p:cNvGrpSpPr/>
            <p:nvPr/>
          </p:nvGrpSpPr>
          <p:grpSpPr>
            <a:xfrm>
              <a:off x="7908416" y="1527899"/>
              <a:ext cx="3617095" cy="4351905"/>
              <a:chOff x="7908416" y="1527899"/>
              <a:chExt cx="3617095" cy="4351905"/>
            </a:xfrm>
          </p:grpSpPr>
          <p:sp>
            <p:nvSpPr>
              <p:cNvPr id="17" name="Freeform 16">
                <a:extLst>
                  <a:ext uri="{FF2B5EF4-FFF2-40B4-BE49-F238E27FC236}">
                    <a16:creationId xmlns:a16="http://schemas.microsoft.com/office/drawing/2014/main" id="{3C812620-A649-206A-F866-CE4E73FDB734}"/>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dirty="0"/>
                  <a:t>Implementation</a:t>
                </a:r>
              </a:p>
              <a:p>
                <a:pPr defTabSz="1422400">
                  <a:lnSpc>
                    <a:spcPct val="90000"/>
                  </a:lnSpc>
                  <a:spcBef>
                    <a:spcPct val="0"/>
                  </a:spcBef>
                  <a:spcAft>
                    <a:spcPct val="35000"/>
                  </a:spcAft>
                </a:pPr>
                <a:r>
                  <a:rPr lang="en-US" sz="2200" b="0" i="0" u="none" strike="noStrike" kern="1200" cap="none" dirty="0">
                    <a:latin typeface="Calibri" panose="020F0502020204030204" pitchFamily="34" charset="0"/>
                    <a:ea typeface="Arial"/>
                    <a:cs typeface="Calibri" panose="020F0502020204030204" pitchFamily="34" charset="0"/>
                    <a:sym typeface="Arial"/>
                  </a:rPr>
                  <a:t>The active process of supporting school sites with accurate and consistent implementation of DBI to support students. </a:t>
                </a:r>
                <a:endParaRPr lang="en-US" sz="2200" kern="1200" dirty="0"/>
              </a:p>
            </p:txBody>
          </p:sp>
          <p:sp>
            <p:nvSpPr>
              <p:cNvPr id="19" name="Oval 18">
                <a:extLst>
                  <a:ext uri="{FF2B5EF4-FFF2-40B4-BE49-F238E27FC236}">
                    <a16:creationId xmlns:a16="http://schemas.microsoft.com/office/drawing/2014/main" id="{6039578E-9234-8187-39D2-9E634716F51F}"/>
                  </a:ext>
                </a:extLst>
              </p:cNvPr>
              <p:cNvSpPr/>
              <p:nvPr/>
            </p:nvSpPr>
            <p:spPr>
              <a:xfrm>
                <a:off x="8968636" y="1797566"/>
                <a:ext cx="1496655" cy="1496655"/>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6" name="Graphic 15" descr="Circles with arrows with solid fill">
              <a:extLst>
                <a:ext uri="{FF2B5EF4-FFF2-40B4-BE49-F238E27FC236}">
                  <a16:creationId xmlns:a16="http://schemas.microsoft.com/office/drawing/2014/main" id="{0D8F720C-BD45-0B03-8CF9-B201C3F8932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883" y="1905813"/>
              <a:ext cx="1280160" cy="1280160"/>
            </a:xfrm>
            <a:prstGeom prst="rect">
              <a:avLst/>
            </a:prstGeom>
          </p:spPr>
        </p:pic>
      </p:grpSp>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a:t>Implementation</a:t>
            </a:r>
          </a:p>
        </p:txBody>
      </p:sp>
      <p:sp>
        <p:nvSpPr>
          <p:cNvPr id="4" name="Slide Number Placeholder 3">
            <a:extLst>
              <a:ext uri="{FF2B5EF4-FFF2-40B4-BE49-F238E27FC236}">
                <a16:creationId xmlns:a16="http://schemas.microsoft.com/office/drawing/2014/main" id="{0C45B015-C988-8C2F-DC37-C11CFAF52AE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74</a:t>
            </a:fld>
            <a:endParaRPr lang="en-US"/>
          </a:p>
        </p:txBody>
      </p:sp>
    </p:spTree>
    <p:extLst>
      <p:ext uri="{BB962C8B-B14F-4D97-AF65-F5344CB8AC3E}">
        <p14:creationId xmlns:p14="http://schemas.microsoft.com/office/powerpoint/2010/main" val="21895193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B787-3CC9-11E9-7E3A-5AACA7275906}"/>
              </a:ext>
            </a:extLst>
          </p:cNvPr>
          <p:cNvSpPr>
            <a:spLocks noGrp="1"/>
          </p:cNvSpPr>
          <p:nvPr>
            <p:ph type="title"/>
          </p:nvPr>
        </p:nvSpPr>
        <p:spPr/>
        <p:txBody>
          <a:bodyPr/>
          <a:lstStyle/>
          <a:p>
            <a:r>
              <a:rPr lang="en-US">
                <a:cs typeface="Arial"/>
              </a:rPr>
              <a:t>Implementation Is Messy</a:t>
            </a:r>
            <a:endParaRPr lang="en-US"/>
          </a:p>
        </p:txBody>
      </p:sp>
      <p:sp>
        <p:nvSpPr>
          <p:cNvPr id="12" name="TextBox 11">
            <a:extLst>
              <a:ext uri="{FF2B5EF4-FFF2-40B4-BE49-F238E27FC236}">
                <a16:creationId xmlns:a16="http://schemas.microsoft.com/office/drawing/2014/main" id="{91E91C27-B563-B8E9-E6BC-320E33AA0801}"/>
              </a:ext>
            </a:extLst>
          </p:cNvPr>
          <p:cNvSpPr txBox="1"/>
          <p:nvPr/>
        </p:nvSpPr>
        <p:spPr>
          <a:xfrm>
            <a:off x="305469" y="1373609"/>
            <a:ext cx="5790531" cy="461665"/>
          </a:xfrm>
          <a:prstGeom prst="rect">
            <a:avLst/>
          </a:prstGeom>
          <a:noFill/>
        </p:spPr>
        <p:txBody>
          <a:bodyPr wrap="square" rtlCol="0">
            <a:spAutoFit/>
          </a:bodyPr>
          <a:lstStyle/>
          <a:p>
            <a:pPr algn="ctr"/>
            <a:r>
              <a:rPr lang="en-US" sz="2400">
                <a:solidFill>
                  <a:schemeClr val="tx2"/>
                </a:solidFill>
              </a:rPr>
              <a:t>What we want implementation to look like:</a:t>
            </a:r>
          </a:p>
        </p:txBody>
      </p:sp>
      <p:sp>
        <p:nvSpPr>
          <p:cNvPr id="6" name="Oval 5">
            <a:extLst>
              <a:ext uri="{FF2B5EF4-FFF2-40B4-BE49-F238E27FC236}">
                <a16:creationId xmlns:a16="http://schemas.microsoft.com/office/drawing/2014/main" id="{7845CC4F-FFF6-5869-F7E7-EE0BBD878B52}"/>
              </a:ext>
            </a:extLst>
          </p:cNvPr>
          <p:cNvSpPr>
            <a:spLocks noChangeAspect="1"/>
          </p:cNvSpPr>
          <p:nvPr/>
        </p:nvSpPr>
        <p:spPr>
          <a:xfrm>
            <a:off x="1654658" y="2131389"/>
            <a:ext cx="2852056" cy="1407768"/>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algn="ctr"/>
            <a:r>
              <a:rPr lang="en-US" sz="2400">
                <a:solidFill>
                  <a:schemeClr val="bg1"/>
                </a:solidFill>
              </a:rPr>
              <a:t>Our DBI Plan</a:t>
            </a:r>
          </a:p>
        </p:txBody>
      </p:sp>
      <p:cxnSp>
        <p:nvCxnSpPr>
          <p:cNvPr id="8" name="Straight Arrow Connector 7" descr="A straight line from DBI plan to DBI reality ">
            <a:extLst>
              <a:ext uri="{FF2B5EF4-FFF2-40B4-BE49-F238E27FC236}">
                <a16:creationId xmlns:a16="http://schemas.microsoft.com/office/drawing/2014/main" id="{4FDB33C2-83EC-A921-3700-850CCFF6C330}"/>
              </a:ext>
            </a:extLst>
          </p:cNvPr>
          <p:cNvCxnSpPr>
            <a:cxnSpLocks/>
          </p:cNvCxnSpPr>
          <p:nvPr/>
        </p:nvCxnSpPr>
        <p:spPr>
          <a:xfrm>
            <a:off x="4711565" y="2837818"/>
            <a:ext cx="2936592"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661CF20-7286-3997-C1A5-B1ADEE1CA611}"/>
              </a:ext>
            </a:extLst>
          </p:cNvPr>
          <p:cNvSpPr>
            <a:spLocks noChangeAspect="1"/>
          </p:cNvSpPr>
          <p:nvPr/>
        </p:nvSpPr>
        <p:spPr>
          <a:xfrm>
            <a:off x="7853008" y="2131388"/>
            <a:ext cx="2852056" cy="1407769"/>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algn="ctr"/>
            <a:r>
              <a:rPr lang="en-US" sz="2400">
                <a:solidFill>
                  <a:schemeClr val="bg1"/>
                </a:solidFill>
              </a:rPr>
              <a:t>DBI Implementation Reality</a:t>
            </a:r>
          </a:p>
        </p:txBody>
      </p:sp>
      <p:pic>
        <p:nvPicPr>
          <p:cNvPr id="25" name="Graphic 24" descr="Sunglasses face outline with solid fill">
            <a:extLst>
              <a:ext uri="{FF2B5EF4-FFF2-40B4-BE49-F238E27FC236}">
                <a16:creationId xmlns:a16="http://schemas.microsoft.com/office/drawing/2014/main" id="{D3592808-C40A-B801-B191-8D25BB89170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29498" y="1526131"/>
            <a:ext cx="914400" cy="914400"/>
          </a:xfrm>
          <a:prstGeom prst="rect">
            <a:avLst/>
          </a:prstGeom>
        </p:spPr>
      </p:pic>
      <p:sp>
        <p:nvSpPr>
          <p:cNvPr id="13" name="TextBox 12">
            <a:extLst>
              <a:ext uri="{FF2B5EF4-FFF2-40B4-BE49-F238E27FC236}">
                <a16:creationId xmlns:a16="http://schemas.microsoft.com/office/drawing/2014/main" id="{063EC728-F82F-5859-A42C-984E94A94840}"/>
              </a:ext>
            </a:extLst>
          </p:cNvPr>
          <p:cNvSpPr txBox="1"/>
          <p:nvPr/>
        </p:nvSpPr>
        <p:spPr>
          <a:xfrm>
            <a:off x="304597" y="3745896"/>
            <a:ext cx="5498671" cy="461665"/>
          </a:xfrm>
          <a:prstGeom prst="rect">
            <a:avLst/>
          </a:prstGeom>
          <a:noFill/>
        </p:spPr>
        <p:txBody>
          <a:bodyPr wrap="square" rtlCol="0">
            <a:spAutoFit/>
          </a:bodyPr>
          <a:lstStyle/>
          <a:p>
            <a:pPr algn="ctr"/>
            <a:r>
              <a:rPr lang="en-US" sz="2400">
                <a:solidFill>
                  <a:schemeClr val="tx2"/>
                </a:solidFill>
              </a:rPr>
              <a:t>What implementation can often look like:</a:t>
            </a:r>
          </a:p>
        </p:txBody>
      </p:sp>
      <p:sp>
        <p:nvSpPr>
          <p:cNvPr id="14" name="Oval 13">
            <a:extLst>
              <a:ext uri="{FF2B5EF4-FFF2-40B4-BE49-F238E27FC236}">
                <a16:creationId xmlns:a16="http://schemas.microsoft.com/office/drawing/2014/main" id="{2EECAFB6-6BC5-A1A9-0DA6-32820A87058B}"/>
              </a:ext>
            </a:extLst>
          </p:cNvPr>
          <p:cNvSpPr>
            <a:spLocks noChangeAspect="1"/>
          </p:cNvSpPr>
          <p:nvPr/>
        </p:nvSpPr>
        <p:spPr>
          <a:xfrm>
            <a:off x="1653816" y="4413924"/>
            <a:ext cx="2852056" cy="1407768"/>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algn="ctr"/>
            <a:r>
              <a:rPr lang="en-US" sz="2400">
                <a:solidFill>
                  <a:schemeClr val="bg1"/>
                </a:solidFill>
              </a:rPr>
              <a:t>Our DBI Plan</a:t>
            </a:r>
          </a:p>
        </p:txBody>
      </p:sp>
      <p:sp>
        <p:nvSpPr>
          <p:cNvPr id="10" name="Freeform 9" descr="A crazy roundabout line from DBI plan to DBI implementation reality ">
            <a:extLst>
              <a:ext uri="{FF2B5EF4-FFF2-40B4-BE49-F238E27FC236}">
                <a16:creationId xmlns:a16="http://schemas.microsoft.com/office/drawing/2014/main" id="{05B0BF48-6A3D-C0A8-8EE2-053A9FFE3C07}"/>
              </a:ext>
            </a:extLst>
          </p:cNvPr>
          <p:cNvSpPr/>
          <p:nvPr/>
        </p:nvSpPr>
        <p:spPr>
          <a:xfrm>
            <a:off x="4722453" y="4855405"/>
            <a:ext cx="2948049" cy="799101"/>
          </a:xfrm>
          <a:custGeom>
            <a:avLst/>
            <a:gdLst>
              <a:gd name="connsiteX0" fmla="*/ 0 w 2948049"/>
              <a:gd name="connsiteY0" fmla="*/ 332612 h 799101"/>
              <a:gd name="connsiteX1" fmla="*/ 715572 w 2948049"/>
              <a:gd name="connsiteY1" fmla="*/ 122064 h 799101"/>
              <a:gd name="connsiteX2" fmla="*/ 1841049 w 2948049"/>
              <a:gd name="connsiteY2" fmla="*/ 791420 h 799101"/>
              <a:gd name="connsiteX3" fmla="*/ 1991866 w 2948049"/>
              <a:gd name="connsiteY3" fmla="*/ 21893 h 799101"/>
              <a:gd name="connsiteX4" fmla="*/ 712746 w 2948049"/>
              <a:gd name="connsiteY4" fmla="*/ 662805 h 799101"/>
              <a:gd name="connsiteX5" fmla="*/ 2406873 w 2948049"/>
              <a:gd name="connsiteY5" fmla="*/ 661473 h 799101"/>
              <a:gd name="connsiteX6" fmla="*/ 2516294 w 2948049"/>
              <a:gd name="connsiteY6" fmla="*/ 456546 h 799101"/>
              <a:gd name="connsiteX7" fmla="*/ 2893191 w 2948049"/>
              <a:gd name="connsiteY7" fmla="*/ 434392 h 799101"/>
              <a:gd name="connsiteX8" fmla="*/ 2881033 w 2948049"/>
              <a:gd name="connsiteY8" fmla="*/ 439931 h 79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049" h="799101" extrusionOk="0">
                <a:moveTo>
                  <a:pt x="0" y="332612"/>
                </a:moveTo>
                <a:cubicBezTo>
                  <a:pt x="376301" y="228781"/>
                  <a:pt x="642655" y="129498"/>
                  <a:pt x="715572" y="122064"/>
                </a:cubicBezTo>
                <a:cubicBezTo>
                  <a:pt x="922469" y="157900"/>
                  <a:pt x="1268100" y="665306"/>
                  <a:pt x="1841049" y="791420"/>
                </a:cubicBezTo>
                <a:cubicBezTo>
                  <a:pt x="1708101" y="875557"/>
                  <a:pt x="2406355" y="737715"/>
                  <a:pt x="1991866" y="21893"/>
                </a:cubicBezTo>
                <a:cubicBezTo>
                  <a:pt x="1670581" y="-209089"/>
                  <a:pt x="1518784" y="875681"/>
                  <a:pt x="712746" y="662805"/>
                </a:cubicBezTo>
                <a:cubicBezTo>
                  <a:pt x="609467" y="-31245"/>
                  <a:pt x="1990935" y="593903"/>
                  <a:pt x="2406873" y="661473"/>
                </a:cubicBezTo>
                <a:cubicBezTo>
                  <a:pt x="2347721" y="540685"/>
                  <a:pt x="2193834" y="853016"/>
                  <a:pt x="2516294" y="456546"/>
                </a:cubicBezTo>
                <a:cubicBezTo>
                  <a:pt x="2580958" y="289431"/>
                  <a:pt x="2869750" y="666337"/>
                  <a:pt x="2893191" y="434392"/>
                </a:cubicBezTo>
                <a:cubicBezTo>
                  <a:pt x="2968250" y="479346"/>
                  <a:pt x="2980183" y="497581"/>
                  <a:pt x="2881033" y="439931"/>
                </a:cubicBezTo>
              </a:path>
            </a:pathLst>
          </a:custGeom>
          <a:noFill/>
          <a:ln w="76200">
            <a:solidFill>
              <a:schemeClr val="accent2">
                <a:lumMod val="75000"/>
              </a:schemeClr>
            </a:solidFill>
            <a:prstDash val="sysDash"/>
            <a:headEnd type="none" w="med" len="med"/>
            <a:tailEnd type="triangle" w="med" len="med"/>
            <a:extLst>
              <a:ext uri="{C807C97D-BFC1-408E-A445-0C87EB9F89A2}">
                <ask:lineSketchStyleProps xmlns:ask="http://schemas.microsoft.com/office/drawing/2018/sketchyshapes" sd="1219033472">
                  <a:custGeom>
                    <a:avLst/>
                    <a:gdLst>
                      <a:gd name="connsiteX0" fmla="*/ 0 w 2945162"/>
                      <a:gd name="connsiteY0" fmla="*/ 329574 h 816935"/>
                      <a:gd name="connsiteX1" fmla="*/ 715572 w 2945162"/>
                      <a:gd name="connsiteY1" fmla="*/ 119026 h 816935"/>
                      <a:gd name="connsiteX2" fmla="*/ 1841049 w 2945162"/>
                      <a:gd name="connsiteY2" fmla="*/ 788382 h 816935"/>
                      <a:gd name="connsiteX3" fmla="*/ 1991866 w 2945162"/>
                      <a:gd name="connsiteY3" fmla="*/ 18855 h 816935"/>
                      <a:gd name="connsiteX4" fmla="*/ 712746 w 2945162"/>
                      <a:gd name="connsiteY4" fmla="*/ 659767 h 816935"/>
                      <a:gd name="connsiteX5" fmla="*/ 2406873 w 2945162"/>
                      <a:gd name="connsiteY5" fmla="*/ 658435 h 816935"/>
                      <a:gd name="connsiteX6" fmla="*/ 2516294 w 2945162"/>
                      <a:gd name="connsiteY6" fmla="*/ 453508 h 816935"/>
                      <a:gd name="connsiteX7" fmla="*/ 2893191 w 2945162"/>
                      <a:gd name="connsiteY7" fmla="*/ 431354 h 816935"/>
                      <a:gd name="connsiteX8" fmla="*/ 2881033 w 2945162"/>
                      <a:gd name="connsiteY8" fmla="*/ 436893 h 816935"/>
                      <a:gd name="connsiteX0" fmla="*/ 0 w 2948049"/>
                      <a:gd name="connsiteY0" fmla="*/ 332612 h 799101"/>
                      <a:gd name="connsiteX1" fmla="*/ 715572 w 2948049"/>
                      <a:gd name="connsiteY1" fmla="*/ 122064 h 799101"/>
                      <a:gd name="connsiteX2" fmla="*/ 1841049 w 2948049"/>
                      <a:gd name="connsiteY2" fmla="*/ 791420 h 799101"/>
                      <a:gd name="connsiteX3" fmla="*/ 1991866 w 2948049"/>
                      <a:gd name="connsiteY3" fmla="*/ 21893 h 799101"/>
                      <a:gd name="connsiteX4" fmla="*/ 712746 w 2948049"/>
                      <a:gd name="connsiteY4" fmla="*/ 662805 h 799101"/>
                      <a:gd name="connsiteX5" fmla="*/ 2406873 w 2948049"/>
                      <a:gd name="connsiteY5" fmla="*/ 661473 h 799101"/>
                      <a:gd name="connsiteX6" fmla="*/ 2516294 w 2948049"/>
                      <a:gd name="connsiteY6" fmla="*/ 456546 h 799101"/>
                      <a:gd name="connsiteX7" fmla="*/ 2893191 w 2948049"/>
                      <a:gd name="connsiteY7" fmla="*/ 434392 h 799101"/>
                      <a:gd name="connsiteX8" fmla="*/ 2881033 w 2948049"/>
                      <a:gd name="connsiteY8" fmla="*/ 439931 h 79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049" h="799101" extrusionOk="0">
                        <a:moveTo>
                          <a:pt x="0" y="332612"/>
                        </a:moveTo>
                        <a:cubicBezTo>
                          <a:pt x="379935" y="231023"/>
                          <a:pt x="651397" y="126217"/>
                          <a:pt x="715572" y="122064"/>
                        </a:cubicBezTo>
                        <a:cubicBezTo>
                          <a:pt x="820376" y="136407"/>
                          <a:pt x="1329088" y="663367"/>
                          <a:pt x="1841049" y="791420"/>
                        </a:cubicBezTo>
                        <a:cubicBezTo>
                          <a:pt x="1744624" y="839891"/>
                          <a:pt x="2419005" y="667794"/>
                          <a:pt x="1991866" y="21893"/>
                        </a:cubicBezTo>
                        <a:cubicBezTo>
                          <a:pt x="1760815" y="-159720"/>
                          <a:pt x="1473014" y="853812"/>
                          <a:pt x="712746" y="662805"/>
                        </a:cubicBezTo>
                        <a:cubicBezTo>
                          <a:pt x="566034" y="-36397"/>
                          <a:pt x="1967611" y="641903"/>
                          <a:pt x="2406873" y="661473"/>
                        </a:cubicBezTo>
                        <a:cubicBezTo>
                          <a:pt x="2403701" y="549258"/>
                          <a:pt x="2253768" y="796588"/>
                          <a:pt x="2516294" y="456546"/>
                        </a:cubicBezTo>
                        <a:cubicBezTo>
                          <a:pt x="2586259" y="339980"/>
                          <a:pt x="2899779" y="624605"/>
                          <a:pt x="2893191" y="434392"/>
                        </a:cubicBezTo>
                        <a:cubicBezTo>
                          <a:pt x="2962733" y="476258"/>
                          <a:pt x="2973990" y="496092"/>
                          <a:pt x="2881033" y="439931"/>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A9B3A03A-802B-16BC-17D3-3EF3247D5067}"/>
              </a:ext>
            </a:extLst>
          </p:cNvPr>
          <p:cNvSpPr>
            <a:spLocks/>
          </p:cNvSpPr>
          <p:nvPr/>
        </p:nvSpPr>
        <p:spPr>
          <a:xfrm>
            <a:off x="7852136" y="4413924"/>
            <a:ext cx="2852928" cy="1408176"/>
          </a:xfrm>
          <a:prstGeom prst="trapezoid">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a:solidFill>
                  <a:schemeClr val="bg1"/>
                </a:solidFill>
              </a:rPr>
              <a:t>DBI Implementation Reality</a:t>
            </a:r>
          </a:p>
        </p:txBody>
      </p:sp>
      <p:pic>
        <p:nvPicPr>
          <p:cNvPr id="23" name="Graphic 22" descr="Confused face outline with solid fill">
            <a:extLst>
              <a:ext uri="{FF2B5EF4-FFF2-40B4-BE49-F238E27FC236}">
                <a16:creationId xmlns:a16="http://schemas.microsoft.com/office/drawing/2014/main" id="{65237BB6-41C1-8E9F-3C5A-41C59A0C63A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29498" y="3835271"/>
            <a:ext cx="914400" cy="914400"/>
          </a:xfrm>
          <a:prstGeom prst="rect">
            <a:avLst/>
          </a:prstGeom>
        </p:spPr>
      </p:pic>
      <p:sp>
        <p:nvSpPr>
          <p:cNvPr id="5" name="Slide Number Placeholder 4">
            <a:extLst>
              <a:ext uri="{FF2B5EF4-FFF2-40B4-BE49-F238E27FC236}">
                <a16:creationId xmlns:a16="http://schemas.microsoft.com/office/drawing/2014/main" id="{0FD50026-EB1B-BA7F-B613-5EEE40CC8884}"/>
              </a:ext>
            </a:extLst>
          </p:cNvPr>
          <p:cNvSpPr>
            <a:spLocks noGrp="1"/>
          </p:cNvSpPr>
          <p:nvPr>
            <p:ph type="sldNum" sz="quarter" idx="18"/>
          </p:nvPr>
        </p:nvSpPr>
        <p:spPr/>
        <p:txBody>
          <a:bodyPr/>
          <a:lstStyle/>
          <a:p>
            <a:fld id="{1482C961-0223-46C8-A4D1-0E459D437518}" type="slidenum">
              <a:rPr lang="en-US" smtClean="0"/>
              <a:t>75</a:t>
            </a:fld>
            <a:endParaRPr lang="en-US"/>
          </a:p>
        </p:txBody>
      </p:sp>
    </p:spTree>
    <p:extLst>
      <p:ext uri="{BB962C8B-B14F-4D97-AF65-F5344CB8AC3E}">
        <p14:creationId xmlns:p14="http://schemas.microsoft.com/office/powerpoint/2010/main" val="4115634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dirty="0"/>
              <a:t>Implementation (2)</a:t>
            </a:r>
          </a:p>
        </p:txBody>
      </p:sp>
      <p:grpSp>
        <p:nvGrpSpPr>
          <p:cNvPr id="14" name="Group 13" descr="Implementation&#10;The active process of supporting school sites with accurate and consistent implementation of DBI to support students. &#10;">
            <a:extLst>
              <a:ext uri="{FF2B5EF4-FFF2-40B4-BE49-F238E27FC236}">
                <a16:creationId xmlns:a16="http://schemas.microsoft.com/office/drawing/2014/main" id="{5A0CA076-0330-7B80-6C17-FA5439D13E44}"/>
              </a:ext>
            </a:extLst>
          </p:cNvPr>
          <p:cNvGrpSpPr/>
          <p:nvPr/>
        </p:nvGrpSpPr>
        <p:grpSpPr>
          <a:xfrm>
            <a:off x="702424" y="1266604"/>
            <a:ext cx="3617095" cy="4351905"/>
            <a:chOff x="7908416" y="1527899"/>
            <a:chExt cx="3617095" cy="4351905"/>
          </a:xfrm>
        </p:grpSpPr>
        <p:grpSp>
          <p:nvGrpSpPr>
            <p:cNvPr id="15" name="Group 14">
              <a:extLst>
                <a:ext uri="{FF2B5EF4-FFF2-40B4-BE49-F238E27FC236}">
                  <a16:creationId xmlns:a16="http://schemas.microsoft.com/office/drawing/2014/main" id="{E9DB4B87-8B99-9FA2-D64A-2070856D6631}"/>
                </a:ext>
              </a:extLst>
            </p:cNvPr>
            <p:cNvGrpSpPr/>
            <p:nvPr/>
          </p:nvGrpSpPr>
          <p:grpSpPr>
            <a:xfrm>
              <a:off x="7908416" y="1527899"/>
              <a:ext cx="3617095" cy="4351905"/>
              <a:chOff x="7908416" y="1527899"/>
              <a:chExt cx="3617095" cy="4351905"/>
            </a:xfrm>
          </p:grpSpPr>
          <p:sp>
            <p:nvSpPr>
              <p:cNvPr id="17" name="Freeform 16">
                <a:extLst>
                  <a:ext uri="{FF2B5EF4-FFF2-40B4-BE49-F238E27FC236}">
                    <a16:creationId xmlns:a16="http://schemas.microsoft.com/office/drawing/2014/main" id="{3C812620-A649-206A-F866-CE4E73FDB734}"/>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a:t>Implementation</a:t>
                </a:r>
              </a:p>
              <a:p>
                <a:pPr defTabSz="1422400">
                  <a:lnSpc>
                    <a:spcPct val="90000"/>
                  </a:lnSpc>
                  <a:spcBef>
                    <a:spcPct val="0"/>
                  </a:spcBef>
                  <a:spcAft>
                    <a:spcPct val="35000"/>
                  </a:spcAft>
                </a:pPr>
                <a:r>
                  <a:rPr lang="en-US" sz="2200" b="0" i="0" u="none" strike="noStrike" kern="1200" cap="none">
                    <a:latin typeface="Calibri" panose="020F0502020204030204" pitchFamily="34" charset="0"/>
                    <a:ea typeface="Arial"/>
                    <a:cs typeface="Calibri" panose="020F0502020204030204" pitchFamily="34" charset="0"/>
                    <a:sym typeface="Arial"/>
                  </a:rPr>
                  <a:t>The active process of supporting school sites with accurate and consistent implementation of DBI to support students. </a:t>
                </a:r>
                <a:endParaRPr lang="en-US" sz="2200" kern="1200"/>
              </a:p>
            </p:txBody>
          </p:sp>
          <p:sp>
            <p:nvSpPr>
              <p:cNvPr id="19" name="Oval 18">
                <a:extLst>
                  <a:ext uri="{FF2B5EF4-FFF2-40B4-BE49-F238E27FC236}">
                    <a16:creationId xmlns:a16="http://schemas.microsoft.com/office/drawing/2014/main" id="{6039578E-9234-8187-39D2-9E634716F51F}"/>
                  </a:ext>
                </a:extLst>
              </p:cNvPr>
              <p:cNvSpPr/>
              <p:nvPr/>
            </p:nvSpPr>
            <p:spPr>
              <a:xfrm>
                <a:off x="8968636" y="1797566"/>
                <a:ext cx="1496655" cy="1496655"/>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6" name="Graphic 15" descr="Circles with arrows with solid fill">
              <a:extLst>
                <a:ext uri="{FF2B5EF4-FFF2-40B4-BE49-F238E27FC236}">
                  <a16:creationId xmlns:a16="http://schemas.microsoft.com/office/drawing/2014/main" id="{0D8F720C-BD45-0B03-8CF9-B201C3F8932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883" y="1905813"/>
              <a:ext cx="1280160" cy="1280160"/>
            </a:xfrm>
            <a:prstGeom prst="rect">
              <a:avLst/>
            </a:prstGeom>
          </p:spPr>
        </p:pic>
      </p:grpSp>
      <p:grpSp>
        <p:nvGrpSpPr>
          <p:cNvPr id="30" name="Group 29" descr="Training and coaching">
            <a:extLst>
              <a:ext uri="{FF2B5EF4-FFF2-40B4-BE49-F238E27FC236}">
                <a16:creationId xmlns:a16="http://schemas.microsoft.com/office/drawing/2014/main" id="{2FC7A718-5C72-460C-EF59-8FAAFC4B43BD}"/>
              </a:ext>
            </a:extLst>
          </p:cNvPr>
          <p:cNvGrpSpPr/>
          <p:nvPr/>
        </p:nvGrpSpPr>
        <p:grpSpPr>
          <a:xfrm>
            <a:off x="4967000" y="1716949"/>
            <a:ext cx="5504837" cy="1501502"/>
            <a:chOff x="4967000" y="1716949"/>
            <a:chExt cx="5504837" cy="1501502"/>
          </a:xfrm>
        </p:grpSpPr>
        <p:sp>
          <p:nvSpPr>
            <p:cNvPr id="25" name="Freeform 24">
              <a:extLst>
                <a:ext uri="{FF2B5EF4-FFF2-40B4-BE49-F238E27FC236}">
                  <a16:creationId xmlns:a16="http://schemas.microsoft.com/office/drawing/2014/main" id="{0295C64D-F0C2-31F4-EEF8-C19980679337}"/>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37495" tIns="121921"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Training and Coaching</a:t>
              </a:r>
            </a:p>
          </p:txBody>
        </p:sp>
        <p:sp>
          <p:nvSpPr>
            <p:cNvPr id="26" name="Oval 25">
              <a:extLst>
                <a:ext uri="{FF2B5EF4-FFF2-40B4-BE49-F238E27FC236}">
                  <a16:creationId xmlns:a16="http://schemas.microsoft.com/office/drawing/2014/main" id="{1F93E291-9415-0022-BEAB-9AD84D08DABB}"/>
                </a:ext>
              </a:extLst>
            </p:cNvPr>
            <p:cNvSpPr/>
            <p:nvPr/>
          </p:nvSpPr>
          <p:spPr>
            <a:xfrm>
              <a:off x="4967000" y="1716950"/>
              <a:ext cx="1501500" cy="1501500"/>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1" name="Graphic 20" descr="Classroom with solid fill">
              <a:extLst>
                <a:ext uri="{FF2B5EF4-FFF2-40B4-BE49-F238E27FC236}">
                  <a16:creationId xmlns:a16="http://schemas.microsoft.com/office/drawing/2014/main" id="{4680A08B-29BD-63EA-5456-59D74C8A7E8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60550" y="2010500"/>
              <a:ext cx="914400" cy="914400"/>
            </a:xfrm>
            <a:prstGeom prst="rect">
              <a:avLst/>
            </a:prstGeom>
          </p:spPr>
        </p:pic>
      </p:grpSp>
      <p:sp>
        <p:nvSpPr>
          <p:cNvPr id="4" name="Slide Number Placeholder 3">
            <a:extLst>
              <a:ext uri="{FF2B5EF4-FFF2-40B4-BE49-F238E27FC236}">
                <a16:creationId xmlns:a16="http://schemas.microsoft.com/office/drawing/2014/main" id="{0C45B015-C988-8C2F-DC37-C11CFAF52AE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76</a:t>
            </a:fld>
            <a:endParaRPr lang="en-US"/>
          </a:p>
        </p:txBody>
      </p:sp>
    </p:spTree>
    <p:extLst>
      <p:ext uri="{BB962C8B-B14F-4D97-AF65-F5344CB8AC3E}">
        <p14:creationId xmlns:p14="http://schemas.microsoft.com/office/powerpoint/2010/main" val="33228788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p:txBody>
          <a:bodyPr anchor="ctr">
            <a:normAutofit/>
          </a:bodyPr>
          <a:lstStyle/>
          <a:p>
            <a:r>
              <a:rPr lang="en-US"/>
              <a:t>Implementation: Training and Coaching</a:t>
            </a:r>
          </a:p>
        </p:txBody>
      </p:sp>
      <p:sp>
        <p:nvSpPr>
          <p:cNvPr id="2" name="Content Placeholder 1">
            <a:extLst>
              <a:ext uri="{FF2B5EF4-FFF2-40B4-BE49-F238E27FC236}">
                <a16:creationId xmlns:a16="http://schemas.microsoft.com/office/drawing/2014/main" id="{E5A764F7-CCF9-433A-B1C5-F8D81270A262}"/>
              </a:ext>
            </a:extLst>
          </p:cNvPr>
          <p:cNvSpPr>
            <a:spLocks noGrp="1"/>
          </p:cNvSpPr>
          <p:nvPr>
            <p:ph sz="quarter" idx="15"/>
          </p:nvPr>
        </p:nvSpPr>
        <p:spPr>
          <a:xfrm>
            <a:off x="457199" y="1371600"/>
            <a:ext cx="5783943" cy="4343400"/>
          </a:xfrm>
        </p:spPr>
        <p:txBody>
          <a:bodyPr vert="horz" lIns="0" tIns="0" rIns="0" bIns="0" rtlCol="0" anchor="t">
            <a:normAutofit fontScale="62500" lnSpcReduction="20000"/>
          </a:bodyPr>
          <a:lstStyle/>
          <a:p>
            <a:pPr marL="0" indent="0">
              <a:buNone/>
            </a:pPr>
            <a:r>
              <a:rPr lang="en-US" sz="3200"/>
              <a:t>Develop a TA delivery system that includes—</a:t>
            </a:r>
          </a:p>
          <a:p>
            <a:pPr marL="457200" indent="-457200">
              <a:buClr>
                <a:schemeClr val="accent1"/>
              </a:buClr>
              <a:buFont typeface="Wingdings" pitchFamily="2" charset="2"/>
              <a:buChar char="§"/>
            </a:pPr>
            <a:r>
              <a:rPr lang="en-US" sz="3200"/>
              <a:t>Initial and ongoing training</a:t>
            </a:r>
          </a:p>
          <a:p>
            <a:pPr lvl="1"/>
            <a:r>
              <a:rPr lang="en-US" sz="3200"/>
              <a:t>In person, virtual, synchronous, asynchronous</a:t>
            </a:r>
          </a:p>
          <a:p>
            <a:pPr marL="457200" indent="-457200">
              <a:buClr>
                <a:schemeClr val="accent1"/>
              </a:buClr>
              <a:buFont typeface="Wingdings" pitchFamily="2" charset="2"/>
              <a:buChar char="§"/>
            </a:pPr>
            <a:r>
              <a:rPr lang="en-US" sz="3200"/>
              <a:t>Opportunities to practice learned skills</a:t>
            </a:r>
          </a:p>
          <a:p>
            <a:pPr marL="457200" indent="-457200">
              <a:buClr>
                <a:schemeClr val="accent1"/>
              </a:buClr>
              <a:buFont typeface="Wingdings" pitchFamily="2" charset="2"/>
              <a:buChar char="§"/>
            </a:pPr>
            <a:r>
              <a:rPr lang="en-US" sz="3200"/>
              <a:t>Ongoing, job-embedded coaching</a:t>
            </a:r>
          </a:p>
          <a:p>
            <a:pPr marL="457200" indent="-457200">
              <a:buClr>
                <a:schemeClr val="accent1"/>
              </a:buClr>
              <a:buFont typeface="Wingdings" pitchFamily="2" charset="2"/>
              <a:buChar char="§"/>
            </a:pPr>
            <a:r>
              <a:rPr lang="en-US" sz="3200"/>
              <a:t>A plan for scaling up (e.g., pilot sites, cohorts, etc.)</a:t>
            </a:r>
          </a:p>
          <a:p>
            <a:pPr marL="457200" indent="-457200">
              <a:buClr>
                <a:schemeClr val="accent1"/>
              </a:buClr>
              <a:buFont typeface="Wingdings" pitchFamily="2" charset="2"/>
              <a:buChar char="§"/>
            </a:pPr>
            <a:r>
              <a:rPr lang="en-US" sz="3200"/>
              <a:t>Feedback data to drive future TA</a:t>
            </a:r>
          </a:p>
          <a:p>
            <a:pPr marL="457200" indent="-457200">
              <a:buClr>
                <a:schemeClr val="accent1"/>
              </a:buClr>
              <a:buFont typeface="Wingdings" pitchFamily="2" charset="2"/>
              <a:buChar char="§"/>
            </a:pPr>
            <a:r>
              <a:rPr lang="en-US" sz="3200"/>
              <a:t>Explicit guidance on how new information fits into existing practice</a:t>
            </a:r>
          </a:p>
          <a:p>
            <a:pPr marL="457200" indent="-457200">
              <a:buClr>
                <a:schemeClr val="accent1"/>
              </a:buClr>
              <a:buFont typeface="Wingdings" pitchFamily="2" charset="2"/>
              <a:buChar char="§"/>
            </a:pPr>
            <a:r>
              <a:rPr lang="en-US" sz="3200"/>
              <a:t>Honoring the unlearning process</a:t>
            </a:r>
          </a:p>
          <a:p>
            <a:pPr marL="457200" indent="-457200">
              <a:buClr>
                <a:schemeClr val="accent1"/>
              </a:buClr>
              <a:buFont typeface="Wingdings" pitchFamily="2" charset="2"/>
              <a:buChar char="§"/>
            </a:pPr>
            <a:endParaRPr lang="en-US" sz="3200"/>
          </a:p>
          <a:p>
            <a:pPr marL="457200" indent="-457200">
              <a:buFont typeface="Arial" panose="020B0604020202020204" pitchFamily="34" charset="0"/>
              <a:buChar char="•"/>
            </a:pPr>
            <a:endParaRPr lang="en-US"/>
          </a:p>
        </p:txBody>
      </p:sp>
      <p:sp>
        <p:nvSpPr>
          <p:cNvPr id="3" name="Content Placeholder 2">
            <a:extLst>
              <a:ext uri="{FF2B5EF4-FFF2-40B4-BE49-F238E27FC236}">
                <a16:creationId xmlns:a16="http://schemas.microsoft.com/office/drawing/2014/main" id="{7A65DF5D-5368-E221-1553-76B45264E1A9}"/>
              </a:ext>
              <a:ext uri="{C183D7F6-B498-43B3-948B-1728B52AA6E4}">
                <adec:decorative xmlns:adec="http://schemas.microsoft.com/office/drawing/2017/decorative" val="1"/>
              </a:ext>
            </a:extLst>
          </p:cNvPr>
          <p:cNvSpPr>
            <a:spLocks noGrp="1"/>
          </p:cNvSpPr>
          <p:nvPr>
            <p:ph type="body" sz="quarter" idx="13"/>
          </p:nvPr>
        </p:nvSpPr>
        <p:spPr/>
        <p:txBody>
          <a:bodyPr/>
          <a:lstStyle/>
          <a:p>
            <a:pPr algn="ctr"/>
            <a:endParaRPr lang="en-US" b="1"/>
          </a:p>
          <a:p>
            <a:endParaRPr lang="en-US" b="1"/>
          </a:p>
        </p:txBody>
      </p:sp>
      <p:pic>
        <p:nvPicPr>
          <p:cNvPr id="16" name="Picture 15" descr="A person writing on a whiteboard">
            <a:extLst>
              <a:ext uri="{FF2B5EF4-FFF2-40B4-BE49-F238E27FC236}">
                <a16:creationId xmlns:a16="http://schemas.microsoft.com/office/drawing/2014/main" id="{7BC01503-B66C-30D9-E295-1D5B425C31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8718" y="1371600"/>
            <a:ext cx="5373034" cy="3765395"/>
          </a:xfrm>
          <a:prstGeom prst="rect">
            <a:avLst/>
          </a:prstGeom>
        </p:spPr>
      </p:pic>
      <p:sp>
        <p:nvSpPr>
          <p:cNvPr id="4" name="Slide Number Placeholder 3">
            <a:extLst>
              <a:ext uri="{FF2B5EF4-FFF2-40B4-BE49-F238E27FC236}">
                <a16:creationId xmlns:a16="http://schemas.microsoft.com/office/drawing/2014/main" id="{9D76F028-CEBB-57FF-6225-1523B4C646C3}"/>
              </a:ext>
            </a:extLst>
          </p:cNvPr>
          <p:cNvSpPr>
            <a:spLocks noGrp="1"/>
          </p:cNvSpPr>
          <p:nvPr>
            <p:ph type="sldNum" sz="quarter" idx="14"/>
          </p:nvPr>
        </p:nvSpPr>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77</a:t>
            </a:fld>
            <a:endParaRPr lang="en-US"/>
          </a:p>
        </p:txBody>
      </p:sp>
    </p:spTree>
    <p:extLst>
      <p:ext uri="{BB962C8B-B14F-4D97-AF65-F5344CB8AC3E}">
        <p14:creationId xmlns:p14="http://schemas.microsoft.com/office/powerpoint/2010/main" val="21827613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ars of coins">
            <a:extLst>
              <a:ext uri="{FF2B5EF4-FFF2-40B4-BE49-F238E27FC236}">
                <a16:creationId xmlns:a16="http://schemas.microsoft.com/office/drawing/2014/main" id="{60D7F9C5-FB5E-6988-FEBF-6C15051FF23C}"/>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a:t>Remember</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600"/>
            <a:ext cx="11274552" cy="4343400"/>
          </a:xfrm>
        </p:spPr>
        <p:txBody>
          <a:bodyPr>
            <a:normAutofit/>
          </a:bodyPr>
          <a:lstStyle/>
          <a:p>
            <a:pPr marL="0" indent="0">
              <a:lnSpc>
                <a:spcPct val="115000"/>
              </a:lnSpc>
              <a:buNone/>
            </a:pPr>
            <a:r>
              <a:rPr lang="en-US" sz="3200"/>
              <a:t>People don’t resist change. They resist loss.</a:t>
            </a:r>
          </a:p>
          <a:p>
            <a:pPr>
              <a:lnSpc>
                <a:spcPct val="115000"/>
              </a:lnSpc>
            </a:pPr>
            <a:endParaRPr lang="en-US" sz="2200"/>
          </a:p>
        </p:txBody>
      </p:sp>
      <p:sp>
        <p:nvSpPr>
          <p:cNvPr id="6" name="Slide Number Placeholder 5">
            <a:extLst>
              <a:ext uri="{FF2B5EF4-FFF2-40B4-BE49-F238E27FC236}">
                <a16:creationId xmlns:a16="http://schemas.microsoft.com/office/drawing/2014/main" id="{D875BE73-5C7E-8314-308E-FF16996DC696}"/>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78</a:t>
            </a:fld>
            <a:endParaRPr lang="en-US"/>
          </a:p>
        </p:txBody>
      </p:sp>
    </p:spTree>
    <p:extLst>
      <p:ext uri="{BB962C8B-B14F-4D97-AF65-F5344CB8AC3E}">
        <p14:creationId xmlns:p14="http://schemas.microsoft.com/office/powerpoint/2010/main" val="3776978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dirty="0"/>
              <a:t>Implementation (3)</a:t>
            </a:r>
          </a:p>
        </p:txBody>
      </p:sp>
      <p:grpSp>
        <p:nvGrpSpPr>
          <p:cNvPr id="14" name="Group 13" descr="Implementation&#10;The active process of supporting school sites with accurate and consistent implementation of DBI to support students. &#10;">
            <a:extLst>
              <a:ext uri="{FF2B5EF4-FFF2-40B4-BE49-F238E27FC236}">
                <a16:creationId xmlns:a16="http://schemas.microsoft.com/office/drawing/2014/main" id="{5A0CA076-0330-7B80-6C17-FA5439D13E44}"/>
              </a:ext>
            </a:extLst>
          </p:cNvPr>
          <p:cNvGrpSpPr/>
          <p:nvPr/>
        </p:nvGrpSpPr>
        <p:grpSpPr>
          <a:xfrm>
            <a:off x="702424" y="1266604"/>
            <a:ext cx="3617095" cy="4351905"/>
            <a:chOff x="7908416" y="1527899"/>
            <a:chExt cx="3617095" cy="4351905"/>
          </a:xfrm>
        </p:grpSpPr>
        <p:grpSp>
          <p:nvGrpSpPr>
            <p:cNvPr id="15" name="Group 14">
              <a:extLst>
                <a:ext uri="{FF2B5EF4-FFF2-40B4-BE49-F238E27FC236}">
                  <a16:creationId xmlns:a16="http://schemas.microsoft.com/office/drawing/2014/main" id="{E9DB4B87-8B99-9FA2-D64A-2070856D6631}"/>
                </a:ext>
              </a:extLst>
            </p:cNvPr>
            <p:cNvGrpSpPr/>
            <p:nvPr/>
          </p:nvGrpSpPr>
          <p:grpSpPr>
            <a:xfrm>
              <a:off x="7908416" y="1527899"/>
              <a:ext cx="3617095" cy="4351905"/>
              <a:chOff x="7908416" y="1527899"/>
              <a:chExt cx="3617095" cy="4351905"/>
            </a:xfrm>
          </p:grpSpPr>
          <p:sp>
            <p:nvSpPr>
              <p:cNvPr id="17" name="Freeform 16">
                <a:extLst>
                  <a:ext uri="{FF2B5EF4-FFF2-40B4-BE49-F238E27FC236}">
                    <a16:creationId xmlns:a16="http://schemas.microsoft.com/office/drawing/2014/main" id="{3C812620-A649-206A-F866-CE4E73FDB734}"/>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a:t>Implementation</a:t>
                </a:r>
              </a:p>
              <a:p>
                <a:pPr defTabSz="1422400">
                  <a:lnSpc>
                    <a:spcPct val="90000"/>
                  </a:lnSpc>
                  <a:spcBef>
                    <a:spcPct val="0"/>
                  </a:spcBef>
                  <a:spcAft>
                    <a:spcPct val="35000"/>
                  </a:spcAft>
                </a:pPr>
                <a:r>
                  <a:rPr lang="en-US" sz="2200" b="0" i="0" u="none" strike="noStrike" kern="1200" cap="none">
                    <a:latin typeface="Calibri" panose="020F0502020204030204" pitchFamily="34" charset="0"/>
                    <a:ea typeface="Arial"/>
                    <a:cs typeface="Calibri" panose="020F0502020204030204" pitchFamily="34" charset="0"/>
                    <a:sym typeface="Arial"/>
                  </a:rPr>
                  <a:t>The active process of supporting school sites with accurate and consistent implementation of DBI to support students. </a:t>
                </a:r>
                <a:endParaRPr lang="en-US" sz="2200" kern="1200"/>
              </a:p>
            </p:txBody>
          </p:sp>
          <p:sp>
            <p:nvSpPr>
              <p:cNvPr id="19" name="Oval 18">
                <a:extLst>
                  <a:ext uri="{FF2B5EF4-FFF2-40B4-BE49-F238E27FC236}">
                    <a16:creationId xmlns:a16="http://schemas.microsoft.com/office/drawing/2014/main" id="{6039578E-9234-8187-39D2-9E634716F51F}"/>
                  </a:ext>
                </a:extLst>
              </p:cNvPr>
              <p:cNvSpPr/>
              <p:nvPr/>
            </p:nvSpPr>
            <p:spPr>
              <a:xfrm>
                <a:off x="8968636" y="1797566"/>
                <a:ext cx="1496655" cy="1496655"/>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6" name="Graphic 15" descr="Circles with arrows with solid fill">
              <a:extLst>
                <a:ext uri="{FF2B5EF4-FFF2-40B4-BE49-F238E27FC236}">
                  <a16:creationId xmlns:a16="http://schemas.microsoft.com/office/drawing/2014/main" id="{0D8F720C-BD45-0B03-8CF9-B201C3F8932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6883" y="1905813"/>
              <a:ext cx="1280160" cy="1280160"/>
            </a:xfrm>
            <a:prstGeom prst="rect">
              <a:avLst/>
            </a:prstGeom>
          </p:spPr>
        </p:pic>
      </p:grpSp>
      <p:grpSp>
        <p:nvGrpSpPr>
          <p:cNvPr id="30" name="Group 29" descr="Training and coaching">
            <a:extLst>
              <a:ext uri="{FF2B5EF4-FFF2-40B4-BE49-F238E27FC236}">
                <a16:creationId xmlns:a16="http://schemas.microsoft.com/office/drawing/2014/main" id="{2FC7A718-5C72-460C-EF59-8FAAFC4B43BD}"/>
              </a:ext>
            </a:extLst>
          </p:cNvPr>
          <p:cNvGrpSpPr/>
          <p:nvPr/>
        </p:nvGrpSpPr>
        <p:grpSpPr>
          <a:xfrm>
            <a:off x="4967000" y="1716949"/>
            <a:ext cx="5504837" cy="1501502"/>
            <a:chOff x="4967000" y="1716949"/>
            <a:chExt cx="5504837" cy="1501502"/>
          </a:xfrm>
        </p:grpSpPr>
        <p:sp>
          <p:nvSpPr>
            <p:cNvPr id="25" name="Freeform 24">
              <a:extLst>
                <a:ext uri="{FF2B5EF4-FFF2-40B4-BE49-F238E27FC236}">
                  <a16:creationId xmlns:a16="http://schemas.microsoft.com/office/drawing/2014/main" id="{0295C64D-F0C2-31F4-EEF8-C19980679337}"/>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37495" tIns="121921"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Training and Coaching</a:t>
              </a:r>
            </a:p>
          </p:txBody>
        </p:sp>
        <p:sp>
          <p:nvSpPr>
            <p:cNvPr id="26" name="Oval 25">
              <a:extLst>
                <a:ext uri="{FF2B5EF4-FFF2-40B4-BE49-F238E27FC236}">
                  <a16:creationId xmlns:a16="http://schemas.microsoft.com/office/drawing/2014/main" id="{1F93E291-9415-0022-BEAB-9AD84D08DABB}"/>
                </a:ext>
              </a:extLst>
            </p:cNvPr>
            <p:cNvSpPr/>
            <p:nvPr/>
          </p:nvSpPr>
          <p:spPr>
            <a:xfrm>
              <a:off x="4967000" y="1716950"/>
              <a:ext cx="1501500" cy="1501500"/>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1" name="Graphic 20" descr="Classroom with solid fill">
              <a:extLst>
                <a:ext uri="{FF2B5EF4-FFF2-40B4-BE49-F238E27FC236}">
                  <a16:creationId xmlns:a16="http://schemas.microsoft.com/office/drawing/2014/main" id="{4680A08B-29BD-63EA-5456-59D74C8A7E8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60550" y="2010500"/>
              <a:ext cx="914400" cy="914400"/>
            </a:xfrm>
            <a:prstGeom prst="rect">
              <a:avLst/>
            </a:prstGeom>
          </p:spPr>
        </p:pic>
      </p:grpSp>
      <p:grpSp>
        <p:nvGrpSpPr>
          <p:cNvPr id="31" name="Group 30" descr="Data-based decision making">
            <a:extLst>
              <a:ext uri="{FF2B5EF4-FFF2-40B4-BE49-F238E27FC236}">
                <a16:creationId xmlns:a16="http://schemas.microsoft.com/office/drawing/2014/main" id="{808B6397-179A-A9C6-D823-7B371121E895}"/>
              </a:ext>
            </a:extLst>
          </p:cNvPr>
          <p:cNvGrpSpPr/>
          <p:nvPr/>
        </p:nvGrpSpPr>
        <p:grpSpPr>
          <a:xfrm>
            <a:off x="4967000" y="3666658"/>
            <a:ext cx="5504837" cy="1501501"/>
            <a:chOff x="4967000" y="3666658"/>
            <a:chExt cx="5504837" cy="1501501"/>
          </a:xfrm>
        </p:grpSpPr>
        <p:sp>
          <p:nvSpPr>
            <p:cNvPr id="27" name="Freeform 26">
              <a:extLst>
                <a:ext uri="{FF2B5EF4-FFF2-40B4-BE49-F238E27FC236}">
                  <a16:creationId xmlns:a16="http://schemas.microsoft.com/office/drawing/2014/main" id="{7CCBA041-09A0-AC68-D832-1AC9517CF3E7}"/>
                </a:ext>
              </a:extLst>
            </p:cNvPr>
            <p:cNvSpPr/>
            <p:nvPr/>
          </p:nvSpPr>
          <p:spPr>
            <a:xfrm>
              <a:off x="5717751" y="3666658"/>
              <a:ext cx="4754086" cy="1501501"/>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37495" tIns="121921"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Data-Based Decision Making</a:t>
              </a:r>
            </a:p>
          </p:txBody>
        </p:sp>
        <p:sp>
          <p:nvSpPr>
            <p:cNvPr id="28" name="Oval 27">
              <a:extLst>
                <a:ext uri="{FF2B5EF4-FFF2-40B4-BE49-F238E27FC236}">
                  <a16:creationId xmlns:a16="http://schemas.microsoft.com/office/drawing/2014/main" id="{7F87B81B-A885-BF05-FC3C-650F057DE7D3}"/>
                </a:ext>
              </a:extLst>
            </p:cNvPr>
            <p:cNvSpPr/>
            <p:nvPr/>
          </p:nvSpPr>
          <p:spPr>
            <a:xfrm>
              <a:off x="4967000" y="3666659"/>
              <a:ext cx="1501500" cy="1501500"/>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3" name="Graphic 22" descr="Research with solid fill">
              <a:extLst>
                <a:ext uri="{FF2B5EF4-FFF2-40B4-BE49-F238E27FC236}">
                  <a16:creationId xmlns:a16="http://schemas.microsoft.com/office/drawing/2014/main" id="{15244EB4-D9F9-E373-EAE3-637D56284D2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60550" y="3960208"/>
              <a:ext cx="914400" cy="914400"/>
            </a:xfrm>
            <a:prstGeom prst="rect">
              <a:avLst/>
            </a:prstGeom>
          </p:spPr>
        </p:pic>
      </p:grpSp>
      <p:sp>
        <p:nvSpPr>
          <p:cNvPr id="4" name="Slide Number Placeholder 3">
            <a:extLst>
              <a:ext uri="{FF2B5EF4-FFF2-40B4-BE49-F238E27FC236}">
                <a16:creationId xmlns:a16="http://schemas.microsoft.com/office/drawing/2014/main" id="{0C45B015-C988-8C2F-DC37-C11CFAF52AE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79</a:t>
            </a:fld>
            <a:endParaRPr lang="en-US"/>
          </a:p>
        </p:txBody>
      </p:sp>
    </p:spTree>
    <p:extLst>
      <p:ext uri="{BB962C8B-B14F-4D97-AF65-F5344CB8AC3E}">
        <p14:creationId xmlns:p14="http://schemas.microsoft.com/office/powerpoint/2010/main" val="3585381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2C39A6-FD26-6ABF-DF75-2E25C12256DA}"/>
              </a:ext>
            </a:extLst>
          </p:cNvPr>
          <p:cNvSpPr>
            <a:spLocks noGrp="1"/>
          </p:cNvSpPr>
          <p:nvPr>
            <p:ph type="title"/>
          </p:nvPr>
        </p:nvSpPr>
        <p:spPr>
          <a:xfrm>
            <a:off x="4002258" y="1089661"/>
            <a:ext cx="7275342" cy="2650936"/>
          </a:xfrm>
        </p:spPr>
        <p:txBody>
          <a:bodyPr/>
          <a:lstStyle/>
          <a:p>
            <a:r>
              <a:rPr lang="en-US"/>
              <a:t>Technical Problems and Adaptive Challenges</a:t>
            </a:r>
          </a:p>
        </p:txBody>
      </p:sp>
      <p:sp>
        <p:nvSpPr>
          <p:cNvPr id="4" name="Text Placeholder 3">
            <a:extLst>
              <a:ext uri="{FF2B5EF4-FFF2-40B4-BE49-F238E27FC236}">
                <a16:creationId xmlns:a16="http://schemas.microsoft.com/office/drawing/2014/main" id="{A3A5A9EF-971D-C7E2-85EE-E7B961218CC6}"/>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2039364-7B09-04C6-AA4D-CB42064EDA2B}"/>
              </a:ext>
            </a:extLst>
          </p:cNvPr>
          <p:cNvSpPr>
            <a:spLocks noGrp="1"/>
          </p:cNvSpPr>
          <p:nvPr>
            <p:ph type="sldNum" idx="12"/>
          </p:nvPr>
        </p:nvSpPr>
        <p:spPr>
          <a:xfrm>
            <a:off x="11734800" y="6704112"/>
            <a:ext cx="157094" cy="153888"/>
          </a:xfrm>
        </p:spPr>
        <p:txBody>
          <a:bodyPr/>
          <a:lstStyle/>
          <a:p>
            <a:fld id="{99A20822-4A49-4D36-86E3-300BA48D3F00}" type="slidenum">
              <a:rPr lang="en-US" smtClean="0"/>
              <a:pPr/>
              <a:t>8</a:t>
            </a:fld>
            <a:endParaRPr lang="en-US"/>
          </a:p>
        </p:txBody>
      </p:sp>
    </p:spTree>
    <p:extLst>
      <p:ext uri="{BB962C8B-B14F-4D97-AF65-F5344CB8AC3E}">
        <p14:creationId xmlns:p14="http://schemas.microsoft.com/office/powerpoint/2010/main" val="1511871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B787-3CC9-11E9-7E3A-5AACA7275906}"/>
              </a:ext>
            </a:extLst>
          </p:cNvPr>
          <p:cNvSpPr>
            <a:spLocks noGrp="1"/>
          </p:cNvSpPr>
          <p:nvPr>
            <p:ph type="title"/>
          </p:nvPr>
        </p:nvSpPr>
        <p:spPr/>
        <p:txBody>
          <a:bodyPr/>
          <a:lstStyle/>
          <a:p>
            <a:r>
              <a:rPr lang="en-US"/>
              <a:t>Data-Driven Feedback Loops</a:t>
            </a:r>
          </a:p>
        </p:txBody>
      </p:sp>
      <p:sp>
        <p:nvSpPr>
          <p:cNvPr id="3" name="Content Placeholder 2">
            <a:extLst>
              <a:ext uri="{FF2B5EF4-FFF2-40B4-BE49-F238E27FC236}">
                <a16:creationId xmlns:a16="http://schemas.microsoft.com/office/drawing/2014/main" id="{17D0FF13-A118-7FB6-BB75-11F261052195}"/>
              </a:ext>
            </a:extLst>
          </p:cNvPr>
          <p:cNvSpPr>
            <a:spLocks noGrp="1"/>
          </p:cNvSpPr>
          <p:nvPr>
            <p:ph sz="quarter" idx="15"/>
          </p:nvPr>
        </p:nvSpPr>
        <p:spPr/>
        <p:txBody>
          <a:bodyPr/>
          <a:lstStyle/>
          <a:p>
            <a:pPr marL="0" indent="0">
              <a:buNone/>
            </a:pPr>
            <a:r>
              <a:rPr lang="en-US" sz="3200"/>
              <a:t>“In short, if we want to make the education system better, we could try to concoct the perfect intervention—the new curriculum, the new model—and hope for the best. Or we could settle for a pretty good solution that’s equipped with so many </a:t>
            </a:r>
            <a:r>
              <a:rPr lang="en-US" sz="3200" b="1" i="1"/>
              <a:t>built-in feedback loops </a:t>
            </a:r>
            <a:r>
              <a:rPr lang="en-US" sz="3200"/>
              <a:t>that it can’t help but get better over time.”</a:t>
            </a:r>
          </a:p>
        </p:txBody>
      </p:sp>
      <p:sp>
        <p:nvSpPr>
          <p:cNvPr id="6" name="Text Placeholder 5">
            <a:extLst>
              <a:ext uri="{FF2B5EF4-FFF2-40B4-BE49-F238E27FC236}">
                <a16:creationId xmlns:a16="http://schemas.microsoft.com/office/drawing/2014/main" id="{0B288036-9690-A673-8DB0-AB6D3979139C}"/>
              </a:ext>
            </a:extLst>
          </p:cNvPr>
          <p:cNvSpPr>
            <a:spLocks noGrp="1"/>
          </p:cNvSpPr>
          <p:nvPr>
            <p:ph type="body" sz="quarter" idx="13"/>
          </p:nvPr>
        </p:nvSpPr>
        <p:spPr/>
        <p:txBody>
          <a:bodyPr/>
          <a:lstStyle/>
          <a:p>
            <a:r>
              <a:rPr lang="en-US"/>
              <a:t>Heath (2020)</a:t>
            </a:r>
          </a:p>
        </p:txBody>
      </p:sp>
      <p:sp>
        <p:nvSpPr>
          <p:cNvPr id="5" name="Slide Number Placeholder 4">
            <a:extLst>
              <a:ext uri="{FF2B5EF4-FFF2-40B4-BE49-F238E27FC236}">
                <a16:creationId xmlns:a16="http://schemas.microsoft.com/office/drawing/2014/main" id="{0FD50026-EB1B-BA7F-B613-5EEE40CC8884}"/>
              </a:ext>
            </a:extLst>
          </p:cNvPr>
          <p:cNvSpPr>
            <a:spLocks noGrp="1"/>
          </p:cNvSpPr>
          <p:nvPr>
            <p:ph type="sldNum" sz="quarter" idx="14"/>
          </p:nvPr>
        </p:nvSpPr>
        <p:spPr/>
        <p:txBody>
          <a:bodyPr/>
          <a:lstStyle/>
          <a:p>
            <a:fld id="{1482C961-0223-46C8-A4D1-0E459D437518}" type="slidenum">
              <a:rPr lang="en-US" smtClean="0"/>
              <a:t>80</a:t>
            </a:fld>
            <a:endParaRPr lang="en-US"/>
          </a:p>
        </p:txBody>
      </p:sp>
    </p:spTree>
    <p:extLst>
      <p:ext uri="{BB962C8B-B14F-4D97-AF65-F5344CB8AC3E}">
        <p14:creationId xmlns:p14="http://schemas.microsoft.com/office/powerpoint/2010/main" val="1903827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a:t>Implementation: Data-Based Decision Making</a:t>
            </a:r>
          </a:p>
        </p:txBody>
      </p:sp>
      <p:grpSp>
        <p:nvGrpSpPr>
          <p:cNvPr id="15" name="Group 14" descr="Systems to gather data on fidelity of implementation efforts.&#10;">
            <a:extLst>
              <a:ext uri="{FF2B5EF4-FFF2-40B4-BE49-F238E27FC236}">
                <a16:creationId xmlns:a16="http://schemas.microsoft.com/office/drawing/2014/main" id="{FEDDA111-678E-0594-7915-04CA717B933F}"/>
              </a:ext>
            </a:extLst>
          </p:cNvPr>
          <p:cNvGrpSpPr/>
          <p:nvPr/>
        </p:nvGrpSpPr>
        <p:grpSpPr>
          <a:xfrm>
            <a:off x="458724" y="1477663"/>
            <a:ext cx="11274552" cy="1307080"/>
            <a:chOff x="714509" y="1576723"/>
            <a:chExt cx="11274552" cy="1307080"/>
          </a:xfrm>
        </p:grpSpPr>
        <p:sp>
          <p:nvSpPr>
            <p:cNvPr id="6" name="Freeform 5">
              <a:extLst>
                <a:ext uri="{FF2B5EF4-FFF2-40B4-BE49-F238E27FC236}">
                  <a16:creationId xmlns:a16="http://schemas.microsoft.com/office/drawing/2014/main" id="{FB219EAF-B0CB-9789-825F-ADF303A7A4E0}"/>
                </a:ext>
              </a:extLst>
            </p:cNvPr>
            <p:cNvSpPr/>
            <p:nvPr/>
          </p:nvSpPr>
          <p:spPr>
            <a:xfrm>
              <a:off x="714509" y="1576723"/>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41693"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Systems to gather data on fidelity of implementation efforts.</a:t>
              </a:r>
              <a:endParaRPr lang="en-US" sz="3200" kern="1200" dirty="0"/>
            </a:p>
          </p:txBody>
        </p:sp>
        <p:sp>
          <p:nvSpPr>
            <p:cNvPr id="7" name="Rounded Rectangle 6">
              <a:extLst>
                <a:ext uri="{FF2B5EF4-FFF2-40B4-BE49-F238E27FC236}">
                  <a16:creationId xmlns:a16="http://schemas.microsoft.com/office/drawing/2014/main" id="{85E7576D-C494-616C-18A1-2CC81C595D17}"/>
                </a:ext>
              </a:extLst>
            </p:cNvPr>
            <p:cNvSpPr/>
            <p:nvPr/>
          </p:nvSpPr>
          <p:spPr>
            <a:xfrm>
              <a:off x="858496" y="1707431"/>
              <a:ext cx="1300506" cy="1045664"/>
            </a:xfrm>
            <a:prstGeom prst="roundRect">
              <a:avLst>
                <a:gd name="adj" fmla="val 10000"/>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4" name="Graphic 13" descr="Checklist with solid fill">
              <a:extLst>
                <a:ext uri="{FF2B5EF4-FFF2-40B4-BE49-F238E27FC236}">
                  <a16:creationId xmlns:a16="http://schemas.microsoft.com/office/drawing/2014/main" id="{94F731B2-2A88-B258-5DC3-6DD6DD7AD94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0513" y="1773063"/>
              <a:ext cx="914400" cy="914400"/>
            </a:xfrm>
            <a:prstGeom prst="rect">
              <a:avLst/>
            </a:prstGeom>
          </p:spPr>
        </p:pic>
      </p:grpSp>
      <p:grpSp>
        <p:nvGrpSpPr>
          <p:cNvPr id="19" name="Group 18" descr="Systems to gather data on outcomes or impact of implementation efforts.&#10;">
            <a:extLst>
              <a:ext uri="{FF2B5EF4-FFF2-40B4-BE49-F238E27FC236}">
                <a16:creationId xmlns:a16="http://schemas.microsoft.com/office/drawing/2014/main" id="{14187AD4-CDB2-2E57-293B-86951652C5DC}"/>
              </a:ext>
            </a:extLst>
          </p:cNvPr>
          <p:cNvGrpSpPr/>
          <p:nvPr/>
        </p:nvGrpSpPr>
        <p:grpSpPr>
          <a:xfrm>
            <a:off x="458724" y="2915451"/>
            <a:ext cx="11274552" cy="1307080"/>
            <a:chOff x="714509" y="3014511"/>
            <a:chExt cx="11274552" cy="1307080"/>
          </a:xfrm>
        </p:grpSpPr>
        <p:sp>
          <p:nvSpPr>
            <p:cNvPr id="8" name="Freeform 7">
              <a:extLst>
                <a:ext uri="{FF2B5EF4-FFF2-40B4-BE49-F238E27FC236}">
                  <a16:creationId xmlns:a16="http://schemas.microsoft.com/office/drawing/2014/main" id="{8C466C13-279D-6099-4E4A-131CE5A016E0}"/>
                </a:ext>
              </a:extLst>
            </p:cNvPr>
            <p:cNvSpPr/>
            <p:nvPr/>
          </p:nvSpPr>
          <p:spPr>
            <a:xfrm>
              <a:off x="714509" y="3014511"/>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41693"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solidFill>
                    <a:schemeClr val="bg1"/>
                  </a:solidFill>
                  <a:effectLst/>
                </a:rPr>
                <a:t>Systems to gather data on outcomes or impact of implementation efforts.</a:t>
              </a:r>
              <a:endParaRPr lang="en-US" sz="3200" kern="1200" dirty="0"/>
            </a:p>
          </p:txBody>
        </p:sp>
        <p:sp>
          <p:nvSpPr>
            <p:cNvPr id="9" name="Rounded Rectangle 8">
              <a:extLst>
                <a:ext uri="{FF2B5EF4-FFF2-40B4-BE49-F238E27FC236}">
                  <a16:creationId xmlns:a16="http://schemas.microsoft.com/office/drawing/2014/main" id="{E5BD9159-C498-FDAD-3BEB-9F7C710C6BA3}"/>
                </a:ext>
              </a:extLst>
            </p:cNvPr>
            <p:cNvSpPr/>
            <p:nvPr/>
          </p:nvSpPr>
          <p:spPr>
            <a:xfrm>
              <a:off x="858496" y="3145219"/>
              <a:ext cx="1298437" cy="1045664"/>
            </a:xfrm>
            <a:prstGeom prst="roundRect">
              <a:avLst>
                <a:gd name="adj" fmla="val 10000"/>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8" name="Graphic 17" descr="Bar graph with upward trend with solid fill">
              <a:extLst>
                <a:ext uri="{FF2B5EF4-FFF2-40B4-BE49-F238E27FC236}">
                  <a16:creationId xmlns:a16="http://schemas.microsoft.com/office/drawing/2014/main" id="{4AB17EDB-6C8E-6F5A-B771-CBF368BA77F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0513" y="3218911"/>
              <a:ext cx="914400" cy="914400"/>
            </a:xfrm>
            <a:prstGeom prst="rect">
              <a:avLst/>
            </a:prstGeom>
          </p:spPr>
        </p:pic>
      </p:grpSp>
      <p:grpSp>
        <p:nvGrpSpPr>
          <p:cNvPr id="22" name="Group 21" descr="Data-based processes used by key personnel to make decisions. &#10;">
            <a:extLst>
              <a:ext uri="{FF2B5EF4-FFF2-40B4-BE49-F238E27FC236}">
                <a16:creationId xmlns:a16="http://schemas.microsoft.com/office/drawing/2014/main" id="{0EE4FACF-B89B-96C1-7210-04C149BB42FA}"/>
              </a:ext>
            </a:extLst>
          </p:cNvPr>
          <p:cNvGrpSpPr/>
          <p:nvPr/>
        </p:nvGrpSpPr>
        <p:grpSpPr>
          <a:xfrm>
            <a:off x="458724" y="4353240"/>
            <a:ext cx="11274552" cy="1307080"/>
            <a:chOff x="714509" y="4452300"/>
            <a:chExt cx="11274552" cy="1307080"/>
          </a:xfrm>
        </p:grpSpPr>
        <p:sp>
          <p:nvSpPr>
            <p:cNvPr id="10" name="Freeform 9" descr="Data-based processes used by key personnel to make decisions. &#10;">
              <a:extLst>
                <a:ext uri="{FF2B5EF4-FFF2-40B4-BE49-F238E27FC236}">
                  <a16:creationId xmlns:a16="http://schemas.microsoft.com/office/drawing/2014/main" id="{AC5048FA-AE9C-4427-851A-149618953A23}"/>
                </a:ext>
              </a:extLst>
            </p:cNvPr>
            <p:cNvSpPr/>
            <p:nvPr/>
          </p:nvSpPr>
          <p:spPr>
            <a:xfrm>
              <a:off x="714509" y="4452300"/>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41693"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Data-based processes used by key personnel to make decisions. </a:t>
              </a:r>
              <a:endParaRPr lang="en-US" sz="3200" kern="1200" dirty="0"/>
            </a:p>
          </p:txBody>
        </p:sp>
        <p:sp>
          <p:nvSpPr>
            <p:cNvPr id="11" name="Rounded Rectangle 10">
              <a:extLst>
                <a:ext uri="{FF2B5EF4-FFF2-40B4-BE49-F238E27FC236}">
                  <a16:creationId xmlns:a16="http://schemas.microsoft.com/office/drawing/2014/main" id="{19E9BF40-AB10-6514-B7A5-74F98D98482A}"/>
                </a:ext>
              </a:extLst>
            </p:cNvPr>
            <p:cNvSpPr/>
            <p:nvPr/>
          </p:nvSpPr>
          <p:spPr>
            <a:xfrm>
              <a:off x="858495" y="4583008"/>
              <a:ext cx="1298437" cy="1045664"/>
            </a:xfrm>
            <a:prstGeom prst="roundRect">
              <a:avLst>
                <a:gd name="adj" fmla="val 10000"/>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1" name="Graphic 20" descr="Decision chart with solid fill">
              <a:extLst>
                <a:ext uri="{FF2B5EF4-FFF2-40B4-BE49-F238E27FC236}">
                  <a16:creationId xmlns:a16="http://schemas.microsoft.com/office/drawing/2014/main" id="{5473E67E-717C-B771-1010-5BC4212C62E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0513" y="4648640"/>
              <a:ext cx="914400" cy="914400"/>
            </a:xfrm>
            <a:prstGeom prst="rect">
              <a:avLst/>
            </a:prstGeom>
          </p:spPr>
        </p:pic>
      </p:grpSp>
      <p:sp>
        <p:nvSpPr>
          <p:cNvPr id="4" name="Slide Number Placeholder 3">
            <a:extLst>
              <a:ext uri="{FF2B5EF4-FFF2-40B4-BE49-F238E27FC236}">
                <a16:creationId xmlns:a16="http://schemas.microsoft.com/office/drawing/2014/main" id="{9D76F028-CEBB-57FF-6225-1523B4C646C3}"/>
              </a:ext>
            </a:extLst>
          </p:cNvPr>
          <p:cNvSpPr>
            <a:spLocks noGrp="1"/>
          </p:cNvSpPr>
          <p:nvPr>
            <p:ph type="sldNum" sz="quarter" idx="15"/>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81</a:t>
            </a:fld>
            <a:endParaRPr lang="en-US"/>
          </a:p>
        </p:txBody>
      </p:sp>
    </p:spTree>
    <p:extLst>
      <p:ext uri="{BB962C8B-B14F-4D97-AF65-F5344CB8AC3E}">
        <p14:creationId xmlns:p14="http://schemas.microsoft.com/office/powerpoint/2010/main" val="22766974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Activity 4:</a:t>
            </a:r>
            <a:br>
              <a:rPr lang="en-US"/>
            </a:br>
            <a:r>
              <a:rPr lang="en-US"/>
              <a:t>Training and Coaching and DBDM</a:t>
            </a:r>
            <a:endParaRPr/>
          </a:p>
        </p:txBody>
      </p:sp>
      <p:sp>
        <p:nvSpPr>
          <p:cNvPr id="841" name="Google Shape;841;p68"/>
          <p:cNvSpPr txBox="1">
            <a:spLocks noGrp="1"/>
          </p:cNvSpPr>
          <p:nvPr>
            <p:ph type="body" idx="1"/>
          </p:nvPr>
        </p:nvSpPr>
        <p:spPr>
          <a:xfrm>
            <a:off x="457200" y="1307592"/>
            <a:ext cx="4339910" cy="4498848"/>
          </a:xfrm>
          <a:prstGeom prst="rect">
            <a:avLst/>
          </a:prstGeom>
          <a:noFill/>
          <a:ln>
            <a:noFill/>
          </a:ln>
        </p:spPr>
        <p:txBody>
          <a:bodyPr spcFirstLastPara="1" wrap="square" lIns="0" tIns="0" rIns="0" bIns="0" anchor="t" anchorCtr="0">
            <a:noAutofit/>
          </a:bodyPr>
          <a:lstStyle/>
          <a:p>
            <a:pPr marL="236538" indent="-7938"/>
            <a:r>
              <a:rPr lang="en-US" sz="2600"/>
              <a:t>Use the note-taking guide to identify strengths and areas for improvement in the </a:t>
            </a:r>
            <a:r>
              <a:rPr lang="en-US" sz="2600" b="1"/>
              <a:t>Training and Coaching </a:t>
            </a:r>
            <a:r>
              <a:rPr lang="en-US" sz="2600"/>
              <a:t>and </a:t>
            </a:r>
            <a:r>
              <a:rPr lang="en-US" sz="2600" b="1"/>
              <a:t>Data-Based Decision Making</a:t>
            </a:r>
            <a:r>
              <a:rPr lang="en-US" sz="2600"/>
              <a:t> for DBI in your district. </a:t>
            </a:r>
          </a:p>
          <a:p>
            <a:pPr marL="236538" lvl="0" indent="-7938" algn="l" rtl="0">
              <a:lnSpc>
                <a:spcPct val="125000"/>
              </a:lnSpc>
              <a:spcBef>
                <a:spcPts val="1800"/>
              </a:spcBef>
              <a:spcAft>
                <a:spcPts val="0"/>
              </a:spcAft>
              <a:buClr>
                <a:schemeClr val="dk1"/>
              </a:buClr>
              <a:buSzPts val="2400"/>
              <a:buNone/>
            </a:pPr>
            <a:endParaRPr/>
          </a:p>
        </p:txBody>
      </p:sp>
      <p:pic>
        <p:nvPicPr>
          <p:cNvPr id="10" name="Picture 9" descr="A screenshot of the note-taking activity. it reads: &quot;Activity 4: Reviewing District Capacity&quot; It is an empty table with 6 rows (Key personnel, Fit, Knowledge, Resource allocation, Training/coaching, Data-based decision making) and 3 columns for each (notes, strengths, and areas for improvement)">
            <a:extLst>
              <a:ext uri="{FF2B5EF4-FFF2-40B4-BE49-F238E27FC236}">
                <a16:creationId xmlns:a16="http://schemas.microsoft.com/office/drawing/2014/main" id="{76722F59-0810-5A93-5CB6-290A08FB04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45748" y="1463040"/>
            <a:ext cx="6984112" cy="4451941"/>
          </a:xfrm>
          <a:prstGeom prst="rect">
            <a:avLst/>
          </a:prstGeom>
        </p:spPr>
      </p:pic>
      <p:sp>
        <p:nvSpPr>
          <p:cNvPr id="842" name="Google Shape;842;p68">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82</a:t>
            </a:fld>
            <a:endParaRPr/>
          </a:p>
        </p:txBody>
      </p:sp>
      <p:sp>
        <p:nvSpPr>
          <p:cNvPr id="2" name="Rectangle 1">
            <a:extLst>
              <a:ext uri="{FF2B5EF4-FFF2-40B4-BE49-F238E27FC236}">
                <a16:creationId xmlns:a16="http://schemas.microsoft.com/office/drawing/2014/main" id="{2E3B7752-E48D-21C5-DA4E-4F59814EDEAE}"/>
              </a:ext>
              <a:ext uri="{C183D7F6-B498-43B3-948B-1728B52AA6E4}">
                <adec:decorative xmlns:adec="http://schemas.microsoft.com/office/drawing/2017/decorative" val="1"/>
              </a:ext>
            </a:extLst>
          </p:cNvPr>
          <p:cNvSpPr/>
          <p:nvPr/>
        </p:nvSpPr>
        <p:spPr>
          <a:xfrm>
            <a:off x="5047864" y="4582086"/>
            <a:ext cx="6577208" cy="1143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 name="Graphic 2" descr="Clipboard with solid fill">
            <a:extLst>
              <a:ext uri="{FF2B5EF4-FFF2-40B4-BE49-F238E27FC236}">
                <a16:creationId xmlns:a16="http://schemas.microsoft.com/office/drawing/2014/main" id="{ACA8A865-FB40-2711-C419-7584C67599A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27848" y="182562"/>
            <a:ext cx="914400" cy="914400"/>
          </a:xfrm>
          <a:prstGeom prst="rect">
            <a:avLst/>
          </a:prstGeom>
        </p:spPr>
      </p:pic>
    </p:spTree>
    <p:extLst>
      <p:ext uri="{BB962C8B-B14F-4D97-AF65-F5344CB8AC3E}">
        <p14:creationId xmlns:p14="http://schemas.microsoft.com/office/powerpoint/2010/main" val="35448981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74953A-BD76-BA41-28C7-57F333A51923}"/>
              </a:ext>
            </a:extLst>
          </p:cNvPr>
          <p:cNvSpPr>
            <a:spLocks noGrp="1"/>
          </p:cNvSpPr>
          <p:nvPr>
            <p:ph type="title"/>
          </p:nvPr>
        </p:nvSpPr>
        <p:spPr>
          <a:xfrm>
            <a:off x="457200" y="0"/>
            <a:ext cx="11274552" cy="1280160"/>
          </a:xfrm>
        </p:spPr>
        <p:txBody>
          <a:bodyPr anchor="ctr">
            <a:normAutofit/>
          </a:bodyPr>
          <a:lstStyle/>
          <a:p>
            <a:r>
              <a:rPr lang="en-US"/>
              <a:t>Closing Thoughts</a:t>
            </a:r>
          </a:p>
        </p:txBody>
      </p:sp>
      <p:sp>
        <p:nvSpPr>
          <p:cNvPr id="7" name="Content Placeholder 6">
            <a:extLst>
              <a:ext uri="{FF2B5EF4-FFF2-40B4-BE49-F238E27FC236}">
                <a16:creationId xmlns:a16="http://schemas.microsoft.com/office/drawing/2014/main" id="{D3E8CD8E-228A-5578-AAE1-9E4B6FB7EE08}"/>
              </a:ext>
            </a:extLst>
          </p:cNvPr>
          <p:cNvSpPr>
            <a:spLocks noGrp="1"/>
          </p:cNvSpPr>
          <p:nvPr>
            <p:ph sz="half" idx="1"/>
          </p:nvPr>
        </p:nvSpPr>
        <p:spPr>
          <a:xfrm>
            <a:off x="457200" y="1371600"/>
            <a:ext cx="5568696" cy="4343400"/>
          </a:xfrm>
        </p:spPr>
        <p:txBody>
          <a:bodyPr>
            <a:normAutofit/>
          </a:bodyPr>
          <a:lstStyle/>
          <a:p>
            <a:pPr>
              <a:lnSpc>
                <a:spcPct val="115000"/>
              </a:lnSpc>
            </a:pPr>
            <a:r>
              <a:rPr lang="en-US" sz="2400"/>
              <a:t>Your system has areas for improvement in DBI structure and processes.</a:t>
            </a:r>
          </a:p>
          <a:p>
            <a:pPr>
              <a:lnSpc>
                <a:spcPct val="115000"/>
              </a:lnSpc>
            </a:pPr>
            <a:r>
              <a:rPr lang="en-US" sz="2400"/>
              <a:t>The technical solution is to train your staff or to secure additional resources.</a:t>
            </a:r>
          </a:p>
          <a:p>
            <a:pPr>
              <a:lnSpc>
                <a:spcPct val="115000"/>
              </a:lnSpc>
            </a:pPr>
            <a:r>
              <a:rPr lang="en-US" sz="2400"/>
              <a:t>Training and/or additional resources will not sufficiently solve adaptive challenges.</a:t>
            </a:r>
          </a:p>
          <a:p>
            <a:pPr>
              <a:lnSpc>
                <a:spcPct val="115000"/>
              </a:lnSpc>
            </a:pPr>
            <a:r>
              <a:rPr lang="en-US" sz="2400"/>
              <a:t>Building district capacity ensures you are equipped to implement both technical and adaptive solutions.</a:t>
            </a:r>
          </a:p>
        </p:txBody>
      </p:sp>
      <p:pic>
        <p:nvPicPr>
          <p:cNvPr id="9" name="Picture 8" descr="&quot;see the BIG picture&quot;">
            <a:extLst>
              <a:ext uri="{FF2B5EF4-FFF2-40B4-BE49-F238E27FC236}">
                <a16:creationId xmlns:a16="http://schemas.microsoft.com/office/drawing/2014/main" id="{065DD2EC-8E31-7A66-7F4F-AF8235A86C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6106" y="1371600"/>
            <a:ext cx="5568696" cy="3703182"/>
          </a:xfrm>
          <a:prstGeom prst="rect">
            <a:avLst/>
          </a:prstGeom>
          <a:noFill/>
        </p:spPr>
      </p:pic>
      <p:sp>
        <p:nvSpPr>
          <p:cNvPr id="4" name="Slide Number Placeholder 3">
            <a:extLst>
              <a:ext uri="{FF2B5EF4-FFF2-40B4-BE49-F238E27FC236}">
                <a16:creationId xmlns:a16="http://schemas.microsoft.com/office/drawing/2014/main" id="{80E0D061-A01B-D5A7-046A-29778669847C}"/>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83</a:t>
            </a:fld>
            <a:endParaRPr lang="en-US"/>
          </a:p>
        </p:txBody>
      </p:sp>
    </p:spTree>
    <p:extLst>
      <p:ext uri="{BB962C8B-B14F-4D97-AF65-F5344CB8AC3E}">
        <p14:creationId xmlns:p14="http://schemas.microsoft.com/office/powerpoint/2010/main" val="1847664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AD1589-C3AB-1C55-B5D1-EBDA24C0D004}"/>
              </a:ext>
            </a:extLst>
          </p:cNvPr>
          <p:cNvSpPr>
            <a:spLocks noGrp="1"/>
          </p:cNvSpPr>
          <p:nvPr>
            <p:ph type="title"/>
          </p:nvPr>
        </p:nvSpPr>
        <p:spPr/>
        <p:txBody>
          <a:bodyPr/>
          <a:lstStyle/>
          <a:p>
            <a:r>
              <a:rPr lang="en-US"/>
              <a:t>Final Activity: Next Steps</a:t>
            </a:r>
          </a:p>
        </p:txBody>
      </p:sp>
      <p:sp>
        <p:nvSpPr>
          <p:cNvPr id="8" name="Content Placeholder 7">
            <a:extLst>
              <a:ext uri="{FF2B5EF4-FFF2-40B4-BE49-F238E27FC236}">
                <a16:creationId xmlns:a16="http://schemas.microsoft.com/office/drawing/2014/main" id="{42CB8559-0445-1AAE-A12B-7CCB831FA78B}"/>
              </a:ext>
            </a:extLst>
          </p:cNvPr>
          <p:cNvSpPr>
            <a:spLocks noGrp="1"/>
          </p:cNvSpPr>
          <p:nvPr>
            <p:ph sz="quarter" idx="14"/>
          </p:nvPr>
        </p:nvSpPr>
        <p:spPr>
          <a:xfrm>
            <a:off x="457200" y="1371600"/>
            <a:ext cx="4423558" cy="4343400"/>
          </a:xfrm>
        </p:spPr>
        <p:txBody>
          <a:bodyPr>
            <a:normAutofit lnSpcReduction="10000"/>
          </a:bodyPr>
          <a:lstStyle/>
          <a:p>
            <a:r>
              <a:rPr lang="en-US"/>
              <a:t>Using the final page of the note-taking handout:</a:t>
            </a:r>
          </a:p>
          <a:p>
            <a:pPr marL="457200" indent="-457200">
              <a:buClr>
                <a:schemeClr val="accent1"/>
              </a:buClr>
              <a:buFont typeface="Wingdings" panose="05000000000000000000" pitchFamily="2" charset="2"/>
              <a:buChar char="§"/>
            </a:pPr>
            <a:r>
              <a:rPr lang="en-US"/>
              <a:t>Identify 1–2 key areas for improvement in your district capacity to support DBI.</a:t>
            </a:r>
          </a:p>
          <a:p>
            <a:pPr marL="457200" indent="-457200">
              <a:buClr>
                <a:schemeClr val="accent1"/>
              </a:buClr>
              <a:buFont typeface="Wingdings" panose="05000000000000000000" pitchFamily="2" charset="2"/>
              <a:buChar char="§"/>
            </a:pPr>
            <a:r>
              <a:rPr lang="en-US"/>
              <a:t>Identify next steps to address those areas for improvement.</a:t>
            </a:r>
          </a:p>
        </p:txBody>
      </p:sp>
      <p:pic>
        <p:nvPicPr>
          <p:cNvPr id="4" name="Picture 3" descr="Screenshot of the note-taking activity. It reads &quot;Final activity: Next Steps&quot; It is an empty table with two columns:&#10;1. District capacity area for improvement&#10;2. Next steps ">
            <a:extLst>
              <a:ext uri="{FF2B5EF4-FFF2-40B4-BE49-F238E27FC236}">
                <a16:creationId xmlns:a16="http://schemas.microsoft.com/office/drawing/2014/main" id="{084EE36A-665B-920F-362A-BA32419BD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178" y="1563306"/>
            <a:ext cx="6569574" cy="3721926"/>
          </a:xfrm>
          <a:prstGeom prst="rect">
            <a:avLst/>
          </a:prstGeom>
        </p:spPr>
      </p:pic>
      <p:pic>
        <p:nvPicPr>
          <p:cNvPr id="3" name="Graphic 2" descr="Clipboard with solid fill">
            <a:extLst>
              <a:ext uri="{FF2B5EF4-FFF2-40B4-BE49-F238E27FC236}">
                <a16:creationId xmlns:a16="http://schemas.microsoft.com/office/drawing/2014/main" id="{51D16CC1-0F64-8B9A-ECC6-D0821467A35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27848" y="182562"/>
            <a:ext cx="914400" cy="914400"/>
          </a:xfrm>
          <a:prstGeom prst="rect">
            <a:avLst/>
          </a:prstGeom>
        </p:spPr>
      </p:pic>
      <p:sp>
        <p:nvSpPr>
          <p:cNvPr id="5" name="Slide Number Placeholder 4">
            <a:extLst>
              <a:ext uri="{FF2B5EF4-FFF2-40B4-BE49-F238E27FC236}">
                <a16:creationId xmlns:a16="http://schemas.microsoft.com/office/drawing/2014/main" id="{58365C76-A8AB-450E-2C4C-59DF05F040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84</a:t>
            </a:fld>
            <a:endParaRPr lang="en-US"/>
          </a:p>
        </p:txBody>
      </p:sp>
    </p:spTree>
    <p:extLst>
      <p:ext uri="{BB962C8B-B14F-4D97-AF65-F5344CB8AC3E}">
        <p14:creationId xmlns:p14="http://schemas.microsoft.com/office/powerpoint/2010/main" val="4062760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9481-22AB-BF38-89A6-450F7A491A61}"/>
              </a:ext>
            </a:extLst>
          </p:cNvPr>
          <p:cNvSpPr>
            <a:spLocks noGrp="1"/>
          </p:cNvSpPr>
          <p:nvPr>
            <p:ph type="title"/>
          </p:nvPr>
        </p:nvSpPr>
        <p:spPr>
          <a:xfrm>
            <a:off x="457200" y="0"/>
            <a:ext cx="11276076" cy="1280160"/>
          </a:xfrm>
        </p:spPr>
        <p:txBody>
          <a:bodyPr/>
          <a:lstStyle/>
          <a:p>
            <a:r>
              <a:rPr lang="en-US" dirty="0"/>
              <a:t>Questions</a:t>
            </a:r>
          </a:p>
        </p:txBody>
      </p:sp>
      <p:pic>
        <p:nvPicPr>
          <p:cNvPr id="7" name="Content Placeholder 6" descr="Different colored question marks">
            <a:extLst>
              <a:ext uri="{FF2B5EF4-FFF2-40B4-BE49-F238E27FC236}">
                <a16:creationId xmlns:a16="http://schemas.microsoft.com/office/drawing/2014/main" id="{998741B0-5979-E98C-FF48-351A7E4EC109}"/>
              </a:ext>
            </a:extLst>
          </p:cNvPr>
          <p:cNvPicPr>
            <a:picLocks noGrp="1" noChangeAspect="1"/>
          </p:cNvPicPr>
          <p:nvPr>
            <p:ph sz="quarter" idx="14"/>
          </p:nvPr>
        </p:nvPicPr>
        <p:blipFill rotWithShape="1">
          <a:blip r:embed="rId2" cstate="print">
            <a:extLst>
              <a:ext uri="{28A0092B-C50C-407E-A947-70E740481C1C}">
                <a14:useLocalDpi xmlns:a14="http://schemas.microsoft.com/office/drawing/2010/main"/>
              </a:ext>
            </a:extLst>
          </a:blip>
          <a:srcRect/>
          <a:stretch/>
        </p:blipFill>
        <p:spPr>
          <a:xfrm>
            <a:off x="462166" y="1677546"/>
            <a:ext cx="11269586" cy="3502908"/>
          </a:xfrm>
        </p:spPr>
      </p:pic>
      <p:sp>
        <p:nvSpPr>
          <p:cNvPr id="5" name="Slide Number Placeholder 4">
            <a:extLst>
              <a:ext uri="{FF2B5EF4-FFF2-40B4-BE49-F238E27FC236}">
                <a16:creationId xmlns:a16="http://schemas.microsoft.com/office/drawing/2014/main" id="{F750B9C2-76E9-66CC-3F71-D335DC2E2AF1}"/>
              </a:ext>
            </a:extLst>
          </p:cNvPr>
          <p:cNvSpPr>
            <a:spLocks noGrp="1"/>
          </p:cNvSpPr>
          <p:nvPr>
            <p:ph type="sldNum" sz="quarter" idx="12"/>
          </p:nvPr>
        </p:nvSpPr>
        <p:spPr>
          <a:xfrm>
            <a:off x="11734800" y="6704112"/>
            <a:ext cx="157094" cy="153888"/>
          </a:xfrm>
        </p:spPr>
        <p:txBody>
          <a:bodyPr/>
          <a:lstStyle/>
          <a:p>
            <a:fld id="{99A20822-4A49-4D36-86E3-300BA48D3F00}" type="slidenum">
              <a:rPr lang="en-US" smtClean="0"/>
              <a:pPr/>
              <a:t>85</a:t>
            </a:fld>
            <a:endParaRPr lang="en-US"/>
          </a:p>
        </p:txBody>
      </p:sp>
    </p:spTree>
    <p:extLst>
      <p:ext uri="{BB962C8B-B14F-4D97-AF65-F5344CB8AC3E}">
        <p14:creationId xmlns:p14="http://schemas.microsoft.com/office/powerpoint/2010/main" val="27916655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874678-0B58-17A1-528C-FACDB2ADBEBD}"/>
              </a:ext>
            </a:extLst>
          </p:cNvPr>
          <p:cNvSpPr txBox="1">
            <a:spLocks noGrp="1"/>
          </p:cNvSpPr>
          <p:nvPr>
            <p:ph type="title" idx="4294967295"/>
          </p:nvPr>
        </p:nvSpPr>
        <p:spPr>
          <a:xfrm>
            <a:off x="240223" y="-1162372"/>
            <a:ext cx="11276076" cy="1280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j-lt"/>
                <a:ea typeface="+mj-ea"/>
                <a:cs typeface="Calibri"/>
              </a:rPr>
              <a:t>Thank you</a:t>
            </a:r>
          </a:p>
        </p:txBody>
      </p:sp>
      <p:pic>
        <p:nvPicPr>
          <p:cNvPr id="2" name="Picture 1">
            <a:extLst>
              <a:ext uri="{FF2B5EF4-FFF2-40B4-BE49-F238E27FC236}">
                <a16:creationId xmlns:a16="http://schemas.microsoft.com/office/drawing/2014/main" id="{631233F4-5379-E32F-1D21-EF0770D6509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9742" y="1096962"/>
            <a:ext cx="10533888" cy="2512667"/>
          </a:xfrm>
          <a:prstGeom prst="rect">
            <a:avLst/>
          </a:prstGeom>
        </p:spPr>
      </p:pic>
      <p:sp>
        <p:nvSpPr>
          <p:cNvPr id="9" name="Text Placeholder 8">
            <a:extLst>
              <a:ext uri="{FF2B5EF4-FFF2-40B4-BE49-F238E27FC236}">
                <a16:creationId xmlns:a16="http://schemas.microsoft.com/office/drawing/2014/main" id="{62D91556-B89F-47FF-890A-092B3E8979B5}"/>
              </a:ext>
            </a:extLst>
          </p:cNvPr>
          <p:cNvSpPr>
            <a:spLocks noGrp="1"/>
          </p:cNvSpPr>
          <p:nvPr>
            <p:ph type="body" sz="quarter" idx="23"/>
          </p:nvPr>
        </p:nvSpPr>
        <p:spPr>
          <a:xfrm>
            <a:off x="729742" y="1096963"/>
            <a:ext cx="10533888" cy="2514600"/>
          </a:xfrm>
          <a:solidFill>
            <a:schemeClr val="bg2">
              <a:lumMod val="50000"/>
              <a:alpha val="85000"/>
            </a:schemeClr>
          </a:solidFill>
        </p:spPr>
        <p:txBody>
          <a:bodyPr>
            <a:normAutofit/>
          </a:bodyPr>
          <a:lstStyle/>
          <a:p>
            <a:r>
              <a:rPr lang="en-US" sz="2400" dirty="0">
                <a:solidFill>
                  <a:schemeClr val="bg1"/>
                </a:solidFill>
              </a:rPr>
              <a:t>THANK YOU!!</a:t>
            </a:r>
          </a:p>
          <a:p>
            <a:r>
              <a:rPr lang="en-US" sz="2400" dirty="0">
                <a:solidFill>
                  <a:schemeClr val="bg1"/>
                </a:solidFill>
              </a:rPr>
              <a:t>jopotter@air.org </a:t>
            </a:r>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86</a:t>
            </a:fld>
            <a:endParaRPr lang="en-US"/>
          </a:p>
        </p:txBody>
      </p:sp>
    </p:spTree>
    <p:extLst>
      <p:ext uri="{BB962C8B-B14F-4D97-AF65-F5344CB8AC3E}">
        <p14:creationId xmlns:p14="http://schemas.microsoft.com/office/powerpoint/2010/main" val="32198815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NCII Disclaimer</a:t>
            </a:r>
          </a:p>
        </p:txBody>
      </p:sp>
      <p:sp>
        <p:nvSpPr>
          <p:cNvPr id="861" name="Google Shape;861;p4"/>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p>
            <a:pPr marL="0" lvl="0" indent="0" algn="l" rtl="0">
              <a:lnSpc>
                <a:spcPct val="125000"/>
              </a:lnSpc>
              <a:spcBef>
                <a:spcPts val="0"/>
              </a:spcBef>
              <a:spcAft>
                <a:spcPts val="0"/>
              </a:spcAft>
              <a:buClr>
                <a:schemeClr val="accent1"/>
              </a:buClr>
              <a:buSzPts val="2600"/>
              <a:buNone/>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862" name="Google Shape;862;p4"/>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smtClean="0"/>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163C13-731D-4257-FCB6-29E2D6332322}"/>
              </a:ext>
            </a:extLst>
          </p:cNvPr>
          <p:cNvSpPr>
            <a:spLocks noGrp="1"/>
          </p:cNvSpPr>
          <p:nvPr>
            <p:ph type="title"/>
          </p:nvPr>
        </p:nvSpPr>
        <p:spPr/>
        <p:txBody>
          <a:bodyPr/>
          <a:lstStyle/>
          <a:p>
            <a:r>
              <a:rPr lang="en-US"/>
              <a:t>References</a:t>
            </a:r>
          </a:p>
        </p:txBody>
      </p:sp>
      <p:sp>
        <p:nvSpPr>
          <p:cNvPr id="6" name="Text Placeholder 5">
            <a:extLst>
              <a:ext uri="{FF2B5EF4-FFF2-40B4-BE49-F238E27FC236}">
                <a16:creationId xmlns:a16="http://schemas.microsoft.com/office/drawing/2014/main" id="{FECD4EC8-8C0D-AD9F-88F5-155484120DBA}"/>
              </a:ext>
            </a:extLst>
          </p:cNvPr>
          <p:cNvSpPr>
            <a:spLocks noGrp="1"/>
          </p:cNvSpPr>
          <p:nvPr>
            <p:ph type="body" sz="quarter" idx="13"/>
          </p:nvPr>
        </p:nvSpPr>
        <p:spPr/>
        <p:txBody>
          <a:bodyPr/>
          <a:lstStyle/>
          <a:p>
            <a:pPr marL="457200"/>
            <a:r>
              <a:rPr lang="en-US" sz="1600"/>
              <a:t>Collins, A., &amp; Harlacher, J. (2023). </a:t>
            </a:r>
            <a:r>
              <a:rPr lang="en-US" sz="1600" i="1"/>
              <a:t>Effective bullying prevention: A comprehensive schoolwide approach. </a:t>
            </a:r>
            <a:r>
              <a:rPr lang="en-US" sz="1600"/>
              <a:t>Guilford Press.</a:t>
            </a:r>
          </a:p>
          <a:p>
            <a:pPr marL="457200"/>
            <a:r>
              <a:rPr lang="en-US" sz="1600"/>
              <a:t>Fuchs, L. S., Fuchs, D., &amp; Malone, A. S. (2017). The Taxonomy of Intervention Intensity. </a:t>
            </a:r>
            <a:r>
              <a:rPr lang="en-US" sz="1600" i="1"/>
              <a:t>TEACHING Exceptional Children, 50(1)</a:t>
            </a:r>
            <a:r>
              <a:rPr lang="en-US" sz="1600"/>
              <a:t>, 35–43.</a:t>
            </a:r>
          </a:p>
          <a:p>
            <a:pPr marL="457200"/>
            <a:r>
              <a:rPr lang="en-US" sz="1600" b="0" i="0">
                <a:effectLst/>
                <a:highlight>
                  <a:srgbClr val="FFFFFF"/>
                </a:highlight>
              </a:rPr>
              <a:t>Harlacher, J., Potter, J., &amp; Collins, A. (2024). </a:t>
            </a:r>
            <a:r>
              <a:rPr lang="en-US" sz="1600" b="0" i="1">
                <a:effectLst/>
                <a:highlight>
                  <a:srgbClr val="FFFFFF"/>
                </a:highlight>
              </a:rPr>
              <a:t>Untangling data-based decision making: A problem solving model to enhance your MTSS. </a:t>
            </a:r>
            <a:r>
              <a:rPr lang="en-US" sz="1600" b="0">
                <a:effectLst/>
                <a:highlight>
                  <a:srgbClr val="FFFFFF"/>
                </a:highlight>
              </a:rPr>
              <a:t>Marzano Resources.</a:t>
            </a:r>
          </a:p>
          <a:p>
            <a:pPr marL="457200"/>
            <a:r>
              <a:rPr lang="en-US" sz="1600" b="0" i="0">
                <a:effectLst/>
                <a:highlight>
                  <a:srgbClr val="FFFFFF"/>
                </a:highlight>
              </a:rPr>
              <a:t>Heath, D. (2020). </a:t>
            </a:r>
            <a:r>
              <a:rPr lang="en-US" sz="1600" b="0" i="1">
                <a:effectLst/>
                <a:highlight>
                  <a:srgbClr val="FFFFFF"/>
                </a:highlight>
              </a:rPr>
              <a:t>Upstream: The quest to solve problems before they happen. </a:t>
            </a:r>
            <a:r>
              <a:rPr lang="en-US" sz="1600" b="0">
                <a:effectLst/>
                <a:highlight>
                  <a:srgbClr val="FFFFFF"/>
                </a:highlight>
              </a:rPr>
              <a:t>Avid Reader Press.</a:t>
            </a:r>
            <a:endParaRPr lang="en-US" sz="1600" b="0" i="0">
              <a:effectLst/>
              <a:highlight>
                <a:srgbClr val="FFFFFF"/>
              </a:highlight>
            </a:endParaRPr>
          </a:p>
          <a:p>
            <a:pPr marL="457200"/>
            <a:r>
              <a:rPr lang="en-US" sz="1600" b="0" i="0">
                <a:effectLst/>
                <a:highlight>
                  <a:srgbClr val="FFFFFF"/>
                </a:highlight>
              </a:rPr>
              <a:t>Heifetz, R. A., </a:t>
            </a:r>
            <a:r>
              <a:rPr lang="en-US" sz="1600" b="0" i="0" err="1">
                <a:effectLst/>
                <a:highlight>
                  <a:srgbClr val="FFFFFF"/>
                </a:highlight>
              </a:rPr>
              <a:t>Grashow</a:t>
            </a:r>
            <a:r>
              <a:rPr lang="en-US" sz="1600" b="0" i="0">
                <a:effectLst/>
                <a:highlight>
                  <a:srgbClr val="FFFFFF"/>
                </a:highlight>
              </a:rPr>
              <a:t>, A., &amp; </a:t>
            </a:r>
            <a:r>
              <a:rPr lang="en-US" sz="1600" b="0" i="0" err="1">
                <a:effectLst/>
                <a:highlight>
                  <a:srgbClr val="FFFFFF"/>
                </a:highlight>
              </a:rPr>
              <a:t>Linsky</a:t>
            </a:r>
            <a:r>
              <a:rPr lang="en-US" sz="1600" b="0" i="0">
                <a:effectLst/>
                <a:highlight>
                  <a:srgbClr val="FFFFFF"/>
                </a:highlight>
              </a:rPr>
              <a:t>, M. (2009). </a:t>
            </a:r>
            <a:r>
              <a:rPr lang="en-US" sz="1600" b="0" i="1">
                <a:effectLst/>
              </a:rPr>
              <a:t>The practice of adaptive leadership: Tools and tactics for changing your organization and the world</a:t>
            </a:r>
            <a:r>
              <a:rPr lang="en-US" sz="1600" b="0" i="0">
                <a:effectLst/>
                <a:highlight>
                  <a:srgbClr val="FFFFFF"/>
                </a:highlight>
              </a:rPr>
              <a:t>. Harvard Business Press.</a:t>
            </a:r>
          </a:p>
          <a:p>
            <a:pPr marL="457200"/>
            <a:r>
              <a:rPr lang="en-US" sz="1600" b="0" i="0">
                <a:effectLst/>
                <a:highlight>
                  <a:srgbClr val="FFFFFF"/>
                </a:highlight>
              </a:rPr>
              <a:t>McKay, V. R., Morshed, A. B., Brownson, R. C., Proctor, E. K., &amp; </a:t>
            </a:r>
            <a:r>
              <a:rPr lang="en-US" sz="1600" b="0" i="0" err="1">
                <a:effectLst/>
                <a:highlight>
                  <a:srgbClr val="FFFFFF"/>
                </a:highlight>
              </a:rPr>
              <a:t>Prusaczyk</a:t>
            </a:r>
            <a:r>
              <a:rPr lang="en-US" sz="1600" b="0" i="0">
                <a:effectLst/>
                <a:highlight>
                  <a:srgbClr val="FFFFFF"/>
                </a:highlight>
              </a:rPr>
              <a:t>, B. (2018). Letting go: Conceptualizing intervention </a:t>
            </a:r>
            <a:r>
              <a:rPr lang="en-US" sz="1600">
                <a:highlight>
                  <a:srgbClr val="FFFFFF"/>
                </a:highlight>
              </a:rPr>
              <a:t>d</a:t>
            </a:r>
            <a:r>
              <a:rPr lang="en-US" sz="1600" b="0" i="0">
                <a:effectLst/>
                <a:highlight>
                  <a:srgbClr val="FFFFFF"/>
                </a:highlight>
              </a:rPr>
              <a:t>e-implementation in public </a:t>
            </a:r>
            <a:r>
              <a:rPr lang="en-US" sz="1600">
                <a:highlight>
                  <a:srgbClr val="FFFFFF"/>
                </a:highlight>
              </a:rPr>
              <a:t>h</a:t>
            </a:r>
            <a:r>
              <a:rPr lang="en-US" sz="1600" b="0" i="0">
                <a:effectLst/>
                <a:highlight>
                  <a:srgbClr val="FFFFFF"/>
                </a:highlight>
              </a:rPr>
              <a:t>ealth and social </a:t>
            </a:r>
            <a:r>
              <a:rPr lang="en-US" sz="1600">
                <a:highlight>
                  <a:srgbClr val="FFFFFF"/>
                </a:highlight>
              </a:rPr>
              <a:t>s</a:t>
            </a:r>
            <a:r>
              <a:rPr lang="en-US" sz="1600" b="0" i="0">
                <a:effectLst/>
                <a:highlight>
                  <a:srgbClr val="FFFFFF"/>
                </a:highlight>
              </a:rPr>
              <a:t>ervice </a:t>
            </a:r>
            <a:r>
              <a:rPr lang="en-US" sz="1600">
                <a:highlight>
                  <a:srgbClr val="FFFFFF"/>
                </a:highlight>
              </a:rPr>
              <a:t>s</a:t>
            </a:r>
            <a:r>
              <a:rPr lang="en-US" sz="1600" b="0" i="0">
                <a:effectLst/>
                <a:highlight>
                  <a:srgbClr val="FFFFFF"/>
                </a:highlight>
              </a:rPr>
              <a:t>ettings. </a:t>
            </a:r>
            <a:r>
              <a:rPr lang="en-US" sz="1600" b="0" i="1">
                <a:effectLst/>
                <a:highlight>
                  <a:srgbClr val="FFFFFF"/>
                </a:highlight>
              </a:rPr>
              <a:t>American Journal of Community </a:t>
            </a:r>
            <a:r>
              <a:rPr lang="en-US" sz="1600" i="1">
                <a:highlight>
                  <a:srgbClr val="FFFFFF"/>
                </a:highlight>
              </a:rPr>
              <a:t>P</a:t>
            </a:r>
            <a:r>
              <a:rPr lang="en-US" sz="1600" b="0" i="1">
                <a:effectLst/>
                <a:highlight>
                  <a:srgbClr val="FFFFFF"/>
                </a:highlight>
              </a:rPr>
              <a:t>sychology</a:t>
            </a:r>
            <a:r>
              <a:rPr lang="en-US" sz="1600" b="0" i="0">
                <a:effectLst/>
                <a:highlight>
                  <a:srgbClr val="FFFFFF"/>
                </a:highlight>
              </a:rPr>
              <a:t>, </a:t>
            </a:r>
            <a:r>
              <a:rPr lang="en-US" sz="1600" b="0" i="1">
                <a:effectLst/>
                <a:highlight>
                  <a:srgbClr val="FFFFFF"/>
                </a:highlight>
              </a:rPr>
              <a:t>62</a:t>
            </a:r>
            <a:r>
              <a:rPr lang="en-US" sz="1600" b="0" i="0">
                <a:effectLst/>
                <a:highlight>
                  <a:srgbClr val="FFFFFF"/>
                </a:highlight>
              </a:rPr>
              <a:t>(1-2), 189–202.</a:t>
            </a:r>
            <a:endParaRPr lang="en-US" sz="1600"/>
          </a:p>
          <a:p>
            <a:pPr marL="457200"/>
            <a:r>
              <a:rPr lang="en-US" sz="1600"/>
              <a:t>National Implementation Research Network. (2023). </a:t>
            </a:r>
            <a:r>
              <a:rPr lang="en-US" sz="1600" i="1"/>
              <a:t>Implementation team overview (module 3). </a:t>
            </a:r>
            <a:r>
              <a:rPr lang="en-US" sz="1600">
                <a:hlinkClick r:id="rId2"/>
              </a:rPr>
              <a:t>https://implementation.fpg.unc.edu/resource/implementation-team-overview  </a:t>
            </a:r>
            <a:endParaRPr lang="en-US" sz="1600"/>
          </a:p>
        </p:txBody>
      </p:sp>
      <p:sp>
        <p:nvSpPr>
          <p:cNvPr id="4" name="Slide Number Placeholder 3">
            <a:extLst>
              <a:ext uri="{FF2B5EF4-FFF2-40B4-BE49-F238E27FC236}">
                <a16:creationId xmlns:a16="http://schemas.microsoft.com/office/drawing/2014/main" id="{2B8CE41B-594C-AF52-A763-69DC754307CF}"/>
              </a:ext>
            </a:extLst>
          </p:cNvPr>
          <p:cNvSpPr>
            <a:spLocks noGrp="1"/>
          </p:cNvSpPr>
          <p:nvPr>
            <p:ph type="sldNum" sz="quarter" idx="15"/>
          </p:nvPr>
        </p:nvSpPr>
        <p:spPr/>
        <p:txBody>
          <a:bodyPr/>
          <a:lstStyle/>
          <a:p>
            <a:fld id="{99A20822-4A49-4D36-86E3-300BA48D3F00}" type="slidenum">
              <a:rPr lang="en-US" smtClean="0"/>
              <a:pPr/>
              <a:t>88</a:t>
            </a:fld>
            <a:endParaRPr lang="en-US"/>
          </a:p>
        </p:txBody>
      </p:sp>
    </p:spTree>
    <p:extLst>
      <p:ext uri="{BB962C8B-B14F-4D97-AF65-F5344CB8AC3E}">
        <p14:creationId xmlns:p14="http://schemas.microsoft.com/office/powerpoint/2010/main" val="2678524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6AF15-74B4-8D8B-D92E-AB71E683B2A8}"/>
              </a:ext>
            </a:extLst>
          </p:cNvPr>
          <p:cNvSpPr>
            <a:spLocks noGrp="1"/>
          </p:cNvSpPr>
          <p:nvPr>
            <p:ph type="title"/>
          </p:nvPr>
        </p:nvSpPr>
        <p:spPr>
          <a:xfrm>
            <a:off x="457200" y="0"/>
            <a:ext cx="11274552" cy="1280160"/>
          </a:xfrm>
        </p:spPr>
        <p:txBody>
          <a:bodyPr anchor="ctr">
            <a:normAutofit/>
          </a:bodyPr>
          <a:lstStyle/>
          <a:p>
            <a:r>
              <a:rPr lang="en-US"/>
              <a:t>Consider the Following</a:t>
            </a:r>
          </a:p>
        </p:txBody>
      </p:sp>
      <p:sp>
        <p:nvSpPr>
          <p:cNvPr id="9" name="Content Placeholder 8">
            <a:extLst>
              <a:ext uri="{FF2B5EF4-FFF2-40B4-BE49-F238E27FC236}">
                <a16:creationId xmlns:a16="http://schemas.microsoft.com/office/drawing/2014/main" id="{BF3CDC45-92E1-FFC2-FE41-8D6F689E11C9}"/>
              </a:ext>
            </a:extLst>
          </p:cNvPr>
          <p:cNvSpPr>
            <a:spLocks noGrp="1"/>
          </p:cNvSpPr>
          <p:nvPr>
            <p:ph sz="half" idx="1"/>
          </p:nvPr>
        </p:nvSpPr>
        <p:spPr>
          <a:xfrm>
            <a:off x="457200" y="1371600"/>
            <a:ext cx="5568696" cy="4343400"/>
          </a:xfrm>
        </p:spPr>
        <p:txBody>
          <a:bodyPr>
            <a:normAutofit/>
          </a:bodyPr>
          <a:lstStyle/>
          <a:p>
            <a:pPr>
              <a:lnSpc>
                <a:spcPct val="115000"/>
              </a:lnSpc>
            </a:pPr>
            <a:r>
              <a:rPr lang="en-US" sz="2300" b="1"/>
              <a:t>Your current system is working the way that it is designed to work.</a:t>
            </a:r>
          </a:p>
          <a:p>
            <a:pPr>
              <a:lnSpc>
                <a:spcPct val="115000"/>
              </a:lnSpc>
            </a:pPr>
            <a:endParaRPr lang="en-US" sz="2200"/>
          </a:p>
        </p:txBody>
      </p:sp>
      <p:pic>
        <p:nvPicPr>
          <p:cNvPr id="18" name="Picture 17" descr="A group of hands holding gears">
            <a:extLst>
              <a:ext uri="{FF2B5EF4-FFF2-40B4-BE49-F238E27FC236}">
                <a16:creationId xmlns:a16="http://schemas.microsoft.com/office/drawing/2014/main" id="{FBE14DD9-8E41-BF07-51D8-4D631AE1ED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63056" y="1371600"/>
            <a:ext cx="5568696" cy="4343400"/>
          </a:xfrm>
          <a:prstGeom prst="rect">
            <a:avLst/>
          </a:prstGeom>
        </p:spPr>
      </p:pic>
      <p:sp>
        <p:nvSpPr>
          <p:cNvPr id="6" name="Slide Number Placeholder 5">
            <a:extLst>
              <a:ext uri="{FF2B5EF4-FFF2-40B4-BE49-F238E27FC236}">
                <a16:creationId xmlns:a16="http://schemas.microsoft.com/office/drawing/2014/main" id="{D875BE73-5C7E-8314-308E-FF16996DC696}"/>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5F9F120C-8EFA-4E40-B855-F5B2D5C2F4E7}" type="slidenum">
              <a:rPr lang="en-US" smtClean="0"/>
              <a:pPr>
                <a:spcAft>
                  <a:spcPts val="600"/>
                </a:spcAft>
              </a:pPr>
              <a:t>9</a:t>
            </a:fld>
            <a:endParaRPr lang="en-US"/>
          </a:p>
        </p:txBody>
      </p:sp>
    </p:spTree>
    <p:extLst>
      <p:ext uri="{BB962C8B-B14F-4D97-AF65-F5344CB8AC3E}">
        <p14:creationId xmlns:p14="http://schemas.microsoft.com/office/powerpoint/2010/main" val="1203877425"/>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8D0AEDE-6CEA-8A40-B24A-69AD3FC510B1}">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SharedWithUsers xmlns="89a51b02-0933-47a0-85eb-c3aa1e4e384a">
      <UserInfo>
        <DisplayName>Potter, Jon</DisplayName>
        <AccountId>137</AccountId>
        <AccountType/>
      </UserInfo>
      <UserInfo>
        <DisplayName>Peterson, Amy</DisplayName>
        <AccountId>25</AccountId>
        <AccountType/>
      </UserInfo>
      <UserInfo>
        <DisplayName>Merkle, Cat</DisplayName>
        <AccountId>204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8" ma:contentTypeDescription="Create a new document." ma:contentTypeScope="" ma:versionID="617e9a2e27362d20360b138b2149f575">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9036fe3bf7a8134689ba1ccc5ba36990"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EAC94F-0CB7-47E2-B1CC-A0F105248E94}">
  <ds:schemaRefs>
    <ds:schemaRef ds:uri="http://www.w3.org/XML/1998/namespace"/>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8ef39c64-a023-403b-b100-a285cfd6ef74"/>
    <ds:schemaRef ds:uri="http://schemas.openxmlformats.org/package/2006/metadata/core-properties"/>
    <ds:schemaRef ds:uri="89a51b02-0933-47a0-85eb-c3aa1e4e384a"/>
    <ds:schemaRef ds:uri="http://schemas.microsoft.com/office/2006/metadata/properties"/>
  </ds:schemaRefs>
</ds:datastoreItem>
</file>

<file path=customXml/itemProps2.xml><?xml version="1.0" encoding="utf-8"?>
<ds:datastoreItem xmlns:ds="http://schemas.openxmlformats.org/officeDocument/2006/customXml" ds:itemID="{A5DC9563-E53D-43D6-A9DE-C5B59F58981E}">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 NCII PPT</Template>
  <TotalTime>2930</TotalTime>
  <Words>5063</Words>
  <Application>Microsoft Office PowerPoint</Application>
  <PresentationFormat>Widescreen</PresentationFormat>
  <Paragraphs>768</Paragraphs>
  <Slides>88</Slides>
  <Notes>64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88</vt:i4>
      </vt:variant>
    </vt:vector>
  </HeadingPairs>
  <TitlesOfParts>
    <vt:vector size="99" baseType="lpstr">
      <vt:lpstr>Aptos</vt:lpstr>
      <vt:lpstr>Arial</vt:lpstr>
      <vt:lpstr>Arial Narrow</vt:lpstr>
      <vt:lpstr>Calibri</vt:lpstr>
      <vt:lpstr>Noto Sans Symbols</vt:lpstr>
      <vt:lpstr>Open Sans</vt:lpstr>
      <vt:lpstr>Segoe UI</vt:lpstr>
      <vt:lpstr>Tahoma</vt:lpstr>
      <vt:lpstr>Times New Roman</vt:lpstr>
      <vt:lpstr>Wingdings</vt:lpstr>
      <vt:lpstr>2018 NCII PPT</vt:lpstr>
      <vt:lpstr>Building Capacity at the Local Level: Day 1</vt:lpstr>
      <vt:lpstr>Welcome and Introductions</vt:lpstr>
      <vt:lpstr>Welcome and Introductions (part 2)</vt:lpstr>
      <vt:lpstr>Meeting Guidelines</vt:lpstr>
      <vt:lpstr>What to Expect</vt:lpstr>
      <vt:lpstr>Objectives/Agenda</vt:lpstr>
      <vt:lpstr>Different Layers of Support</vt:lpstr>
      <vt:lpstr>Technical Problems and Adaptive Challenges</vt:lpstr>
      <vt:lpstr>Consider the Following</vt:lpstr>
      <vt:lpstr>Consider the Following (2)</vt:lpstr>
      <vt:lpstr>Consider the Following (3)</vt:lpstr>
      <vt:lpstr>Consider the Following (4)</vt:lpstr>
      <vt:lpstr>Consider the Following (5)</vt:lpstr>
      <vt:lpstr>Technical Problems and Adaptive Challenges (1)</vt:lpstr>
      <vt:lpstr>Technical Problems and Adaptive Challenges (2)</vt:lpstr>
      <vt:lpstr>Technical Problems and Adaptive Challenges: Considerations</vt:lpstr>
      <vt:lpstr>Implementation Problem Example</vt:lpstr>
      <vt:lpstr>Activity 1: Implementation Problem Example</vt:lpstr>
      <vt:lpstr>DBI Infrastructure and Processes</vt:lpstr>
      <vt:lpstr>Essential Components of DBI</vt:lpstr>
      <vt:lpstr>Data and Decision Making</vt:lpstr>
      <vt:lpstr>Data and Decision Making (2)</vt:lpstr>
      <vt:lpstr>Graphing Data Is Essential</vt:lpstr>
      <vt:lpstr>Data and Decision Making (3)</vt:lpstr>
      <vt:lpstr>DBI Process</vt:lpstr>
      <vt:lpstr>How Do We Bridge the Gap?</vt:lpstr>
      <vt:lpstr>Why Do Students Experience Challenges?</vt:lpstr>
      <vt:lpstr>Educationally Relevant and Alterable Variables</vt:lpstr>
      <vt:lpstr>Resource: RIOT and ICEL Matrix</vt:lpstr>
      <vt:lpstr>Data and Decision Making (4)</vt:lpstr>
      <vt:lpstr>Activity: Rate Your Data and Decision Making Systems</vt:lpstr>
      <vt:lpstr>Intervention</vt:lpstr>
      <vt:lpstr>Intervention (2)</vt:lpstr>
      <vt:lpstr>Intervention (3)</vt:lpstr>
      <vt:lpstr>Fidelity of Implementation of Intervention</vt:lpstr>
      <vt:lpstr>Intervention (4)</vt:lpstr>
      <vt:lpstr>Intervention (5)</vt:lpstr>
      <vt:lpstr>Activity: Rate Your Intervention Systems</vt:lpstr>
      <vt:lpstr>DBI Process (1)</vt:lpstr>
      <vt:lpstr>DBI Process (2)</vt:lpstr>
      <vt:lpstr>Data-Based Decision Making Is Everywhere</vt:lpstr>
      <vt:lpstr>DBI Process (3)</vt:lpstr>
      <vt:lpstr>DBI Process (4)</vt:lpstr>
      <vt:lpstr>Why Use Data and Decision Rules?</vt:lpstr>
      <vt:lpstr>Data and Decision Rules</vt:lpstr>
      <vt:lpstr>DBI Process (5)</vt:lpstr>
      <vt:lpstr>Activity: Rate Your DBI Process</vt:lpstr>
      <vt:lpstr>Activity 2</vt:lpstr>
      <vt:lpstr>Preview of Day 2</vt:lpstr>
      <vt:lpstr>Building Capacity at the Local Level: Day 2</vt:lpstr>
      <vt:lpstr>Activity 3</vt:lpstr>
      <vt:lpstr>Supporting and Sustaining Implementation of DBI</vt:lpstr>
      <vt:lpstr>Reflect and Share Out</vt:lpstr>
      <vt:lpstr>LEA-Level Implementation: Infrastructure</vt:lpstr>
      <vt:lpstr>Alignment</vt:lpstr>
      <vt:lpstr>Alignment: Key Personnel</vt:lpstr>
      <vt:lpstr>Team-Based Leadership</vt:lpstr>
      <vt:lpstr>Alignment: Key Personnel (2)</vt:lpstr>
      <vt:lpstr>Alignment (2)</vt:lpstr>
      <vt:lpstr>Alignment: Fit</vt:lpstr>
      <vt:lpstr>Where Does DBI Fit in Your District?</vt:lpstr>
      <vt:lpstr>Do You Need to De-implement Competing Initiatives or Practices?</vt:lpstr>
      <vt:lpstr>Activity 4: Key Personnel and Fit</vt:lpstr>
      <vt:lpstr>Internal Capacity</vt:lpstr>
      <vt:lpstr>Internal Capacity: Knowledge</vt:lpstr>
      <vt:lpstr>Different Layers of Support (2)</vt:lpstr>
      <vt:lpstr>Teaching and Coaching Your Staff Requires Knowledge and Expertise</vt:lpstr>
      <vt:lpstr>Ensuring Effective and Equitable DBI</vt:lpstr>
      <vt:lpstr>Internal Capacity: Knowledge (2)</vt:lpstr>
      <vt:lpstr>Build Knowledge</vt:lpstr>
      <vt:lpstr>Internal Capacity (2)</vt:lpstr>
      <vt:lpstr>Internal Capacity: Resource Allocation</vt:lpstr>
      <vt:lpstr>Activity 4: Knowledge and Resource Allocation</vt:lpstr>
      <vt:lpstr>Implementation</vt:lpstr>
      <vt:lpstr>Implementation Is Messy</vt:lpstr>
      <vt:lpstr>Implementation (2)</vt:lpstr>
      <vt:lpstr>Implementation: Training and Coaching</vt:lpstr>
      <vt:lpstr>Remember</vt:lpstr>
      <vt:lpstr>Implementation (3)</vt:lpstr>
      <vt:lpstr>Data-Driven Feedback Loops</vt:lpstr>
      <vt:lpstr>Implementation: Data-Based Decision Making</vt:lpstr>
      <vt:lpstr>Activity 4: Training and Coaching and DBDM</vt:lpstr>
      <vt:lpstr>Closing Thoughts</vt:lpstr>
      <vt:lpstr>Final Activity: Next Steps</vt:lpstr>
      <vt:lpstr>Questions</vt:lpstr>
      <vt:lpstr>Thank you</vt:lpstr>
      <vt:lpstr>NCII Disclaimer</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Potter, Jon</dc:creator>
  <cp:keywords>Add appropriate tags for accessibility</cp:keywords>
  <cp:lastModifiedBy>Peterson, Amy</cp:lastModifiedBy>
  <cp:revision>4</cp:revision>
  <cp:lastPrinted>2017-10-19T00:36:21Z</cp:lastPrinted>
  <dcterms:created xsi:type="dcterms:W3CDTF">2023-11-21T21:28:31Z</dcterms:created>
  <dcterms:modified xsi:type="dcterms:W3CDTF">2024-06-21T13:55:17Z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