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8.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9.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30.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31.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6"/>
  </p:notesMasterIdLst>
  <p:handoutMasterIdLst>
    <p:handoutMasterId r:id="rId97"/>
  </p:handoutMasterIdLst>
  <p:sldIdLst>
    <p:sldId id="409" r:id="rId5"/>
    <p:sldId id="4945" r:id="rId6"/>
    <p:sldId id="435" r:id="rId7"/>
    <p:sldId id="1922" r:id="rId8"/>
    <p:sldId id="436" r:id="rId9"/>
    <p:sldId id="1921" r:id="rId10"/>
    <p:sldId id="446" r:id="rId11"/>
    <p:sldId id="420" r:id="rId12"/>
    <p:sldId id="445" r:id="rId13"/>
    <p:sldId id="4941" r:id="rId14"/>
    <p:sldId id="1629" r:id="rId15"/>
    <p:sldId id="422" r:id="rId16"/>
    <p:sldId id="804" r:id="rId17"/>
    <p:sldId id="1634" r:id="rId18"/>
    <p:sldId id="1635" r:id="rId19"/>
    <p:sldId id="431" r:id="rId20"/>
    <p:sldId id="430" r:id="rId21"/>
    <p:sldId id="4942" r:id="rId22"/>
    <p:sldId id="432" r:id="rId23"/>
    <p:sldId id="4946" r:id="rId24"/>
    <p:sldId id="4947" r:id="rId25"/>
    <p:sldId id="433" r:id="rId26"/>
    <p:sldId id="434" r:id="rId27"/>
    <p:sldId id="4943" r:id="rId28"/>
    <p:sldId id="1920" r:id="rId29"/>
    <p:sldId id="1917" r:id="rId30"/>
    <p:sldId id="1918" r:id="rId31"/>
    <p:sldId id="1919" r:id="rId32"/>
    <p:sldId id="4957" r:id="rId33"/>
    <p:sldId id="4949" r:id="rId34"/>
    <p:sldId id="4944" r:id="rId35"/>
    <p:sldId id="4955" r:id="rId36"/>
    <p:sldId id="4956" r:id="rId37"/>
    <p:sldId id="4958" r:id="rId38"/>
    <p:sldId id="6369" r:id="rId39"/>
    <p:sldId id="6370" r:id="rId40"/>
    <p:sldId id="6417" r:id="rId41"/>
    <p:sldId id="6418" r:id="rId42"/>
    <p:sldId id="6419" r:id="rId43"/>
    <p:sldId id="6400" r:id="rId44"/>
    <p:sldId id="6371" r:id="rId45"/>
    <p:sldId id="307" r:id="rId46"/>
    <p:sldId id="6372" r:id="rId47"/>
    <p:sldId id="6373" r:id="rId48"/>
    <p:sldId id="6374" r:id="rId49"/>
    <p:sldId id="6375" r:id="rId50"/>
    <p:sldId id="6382" r:id="rId51"/>
    <p:sldId id="6376" r:id="rId52"/>
    <p:sldId id="6377" r:id="rId53"/>
    <p:sldId id="6378" r:id="rId54"/>
    <p:sldId id="6379" r:id="rId55"/>
    <p:sldId id="6380" r:id="rId56"/>
    <p:sldId id="6381" r:id="rId57"/>
    <p:sldId id="6383" r:id="rId58"/>
    <p:sldId id="6384" r:id="rId59"/>
    <p:sldId id="6420" r:id="rId60"/>
    <p:sldId id="6385" r:id="rId61"/>
    <p:sldId id="6386" r:id="rId62"/>
    <p:sldId id="6387" r:id="rId63"/>
    <p:sldId id="6389" r:id="rId64"/>
    <p:sldId id="6390" r:id="rId65"/>
    <p:sldId id="6391" r:id="rId66"/>
    <p:sldId id="6392" r:id="rId67"/>
    <p:sldId id="421" r:id="rId68"/>
    <p:sldId id="6393" r:id="rId69"/>
    <p:sldId id="6394" r:id="rId70"/>
    <p:sldId id="6395" r:id="rId71"/>
    <p:sldId id="6396" r:id="rId72"/>
    <p:sldId id="6397" r:id="rId73"/>
    <p:sldId id="6398" r:id="rId74"/>
    <p:sldId id="6399" r:id="rId75"/>
    <p:sldId id="6401" r:id="rId76"/>
    <p:sldId id="6407" r:id="rId77"/>
    <p:sldId id="6408" r:id="rId78"/>
    <p:sldId id="6421" r:id="rId79"/>
    <p:sldId id="6402" r:id="rId80"/>
    <p:sldId id="6403" r:id="rId81"/>
    <p:sldId id="6404" r:id="rId82"/>
    <p:sldId id="6405" r:id="rId83"/>
    <p:sldId id="6412" r:id="rId84"/>
    <p:sldId id="6411" r:id="rId85"/>
    <p:sldId id="6406" r:id="rId86"/>
    <p:sldId id="6409" r:id="rId87"/>
    <p:sldId id="423" r:id="rId88"/>
    <p:sldId id="6410" r:id="rId89"/>
    <p:sldId id="6413" r:id="rId90"/>
    <p:sldId id="6414" r:id="rId91"/>
    <p:sldId id="6415" r:id="rId92"/>
    <p:sldId id="6416" r:id="rId93"/>
    <p:sldId id="308" r:id="rId94"/>
    <p:sldId id="416" r:id="rId9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vent Structure" id="{40064D69-CE95-46B7-8DE8-1065BBA2B5F2}">
          <p14:sldIdLst>
            <p14:sldId id="409"/>
            <p14:sldId id="4945"/>
            <p14:sldId id="435"/>
            <p14:sldId id="1922"/>
            <p14:sldId id="436"/>
            <p14:sldId id="1921"/>
            <p14:sldId id="446"/>
            <p14:sldId id="420"/>
            <p14:sldId id="445"/>
            <p14:sldId id="4941"/>
            <p14:sldId id="1629"/>
            <p14:sldId id="422"/>
            <p14:sldId id="804"/>
            <p14:sldId id="1634"/>
            <p14:sldId id="1635"/>
            <p14:sldId id="431"/>
            <p14:sldId id="430"/>
            <p14:sldId id="4942"/>
            <p14:sldId id="432"/>
            <p14:sldId id="4946"/>
            <p14:sldId id="4947"/>
            <p14:sldId id="433"/>
            <p14:sldId id="434"/>
            <p14:sldId id="4943"/>
            <p14:sldId id="1920"/>
            <p14:sldId id="1917"/>
            <p14:sldId id="1918"/>
            <p14:sldId id="1919"/>
            <p14:sldId id="4957"/>
            <p14:sldId id="4949"/>
            <p14:sldId id="4944"/>
            <p14:sldId id="4955"/>
            <p14:sldId id="4956"/>
            <p14:sldId id="4958"/>
            <p14:sldId id="6369"/>
            <p14:sldId id="6370"/>
            <p14:sldId id="6417"/>
            <p14:sldId id="6418"/>
            <p14:sldId id="6419"/>
            <p14:sldId id="6400"/>
            <p14:sldId id="6371"/>
            <p14:sldId id="307"/>
            <p14:sldId id="6372"/>
            <p14:sldId id="6373"/>
            <p14:sldId id="6374"/>
            <p14:sldId id="6375"/>
            <p14:sldId id="6382"/>
            <p14:sldId id="6376"/>
            <p14:sldId id="6377"/>
            <p14:sldId id="6378"/>
            <p14:sldId id="6379"/>
            <p14:sldId id="6380"/>
            <p14:sldId id="6381"/>
            <p14:sldId id="6383"/>
            <p14:sldId id="6384"/>
            <p14:sldId id="6420"/>
            <p14:sldId id="6385"/>
            <p14:sldId id="6386"/>
            <p14:sldId id="6387"/>
            <p14:sldId id="6389"/>
            <p14:sldId id="6390"/>
            <p14:sldId id="6391"/>
            <p14:sldId id="6392"/>
            <p14:sldId id="421"/>
            <p14:sldId id="6393"/>
            <p14:sldId id="6394"/>
            <p14:sldId id="6395"/>
            <p14:sldId id="6396"/>
            <p14:sldId id="6397"/>
            <p14:sldId id="6398"/>
            <p14:sldId id="6399"/>
            <p14:sldId id="6401"/>
            <p14:sldId id="6407"/>
            <p14:sldId id="6408"/>
            <p14:sldId id="6421"/>
            <p14:sldId id="6402"/>
            <p14:sldId id="6403"/>
            <p14:sldId id="6404"/>
            <p14:sldId id="6405"/>
            <p14:sldId id="6412"/>
            <p14:sldId id="6411"/>
            <p14:sldId id="6406"/>
            <p14:sldId id="6409"/>
            <p14:sldId id="423"/>
            <p14:sldId id="6410"/>
            <p14:sldId id="6413"/>
            <p14:sldId id="6414"/>
            <p14:sldId id="6415"/>
            <p14:sldId id="6416"/>
            <p14:sldId id="308"/>
            <p14:sldId id="416"/>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AP" userId="S::ampeterson@air.org::8c14dd6b-6031-4383-8241-8af97fa7035b" providerId="AD"/>
  <p188:author id="{A4759F2A-275A-1110-FED8-D76261918B6D}" name="Arden, Sarah" initials="AS" userId="S::sarden@air.org::c3865b93-f4ad-427d-92c9-4484f9824b26" providerId="AD"/>
  <p188:author id="{57E9545A-7986-9D17-6395-0977E9FA728F}" name="Hirt, Stacy" initials="HS" userId="S::shirt@air.org::bc1144a5-e0eb-4ce6-a476-1b85ec550409" providerId="AD"/>
  <p188:author id="{452D3FBC-06F7-B4FE-810D-D96A41C77B20}" name="Jackson, Stephanie" initials="JS" userId="S::sjackson@air.org::41507284-d238-4789-82df-dc9a05d8958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19EFF"/>
    <a:srgbClr val="C25131"/>
    <a:srgbClr val="A8452A"/>
    <a:srgbClr val="FFFFFF"/>
    <a:srgbClr val="6D6E70"/>
    <a:srgbClr val="E6E6E6"/>
    <a:srgbClr val="10719C"/>
    <a:srgbClr val="000000"/>
    <a:srgbClr val="006298"/>
    <a:srgbClr val="F2A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C9095-FE17-4D87-8FE4-B0DCF50C5307}" v="55" dt="2024-06-21T17:04:32.422"/>
    <p1510:client id="{F2227AFE-98F2-441B-AA73-2C1D8EA8A8E4}" v="2" dt="2024-06-21T13:36:38.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3557" autoAdjust="0"/>
  </p:normalViewPr>
  <p:slideViewPr>
    <p:cSldViewPr snapToGrid="0">
      <p:cViewPr varScale="1">
        <p:scale>
          <a:sx n="60" d="100"/>
          <a:sy n="60" d="100"/>
        </p:scale>
        <p:origin x="152" y="28"/>
      </p:cViewPr>
      <p:guideLst>
        <p:guide orient="horz" pos="648"/>
        <p:guide pos="3840"/>
      </p:guideLst>
    </p:cSldViewPr>
  </p:slideViewPr>
  <p:outlineViewPr>
    <p:cViewPr>
      <p:scale>
        <a:sx n="33" d="100"/>
        <a:sy n="33" d="100"/>
      </p:scale>
      <p:origin x="0" y="-2644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10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105"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kle, Cat" userId="a9581f9e-37bc-4cc6-a5d4-8f8234d67551" providerId="ADAL" clId="{3C8C9095-FE17-4D87-8FE4-B0DCF50C5307}"/>
    <pc:docChg chg="undo custSel addSld delSld modSld modSection">
      <pc:chgData name="Merkle, Cat" userId="a9581f9e-37bc-4cc6-a5d4-8f8234d67551" providerId="ADAL" clId="{3C8C9095-FE17-4D87-8FE4-B0DCF50C5307}" dt="2024-06-21T17:04:40.521" v="5477" actId="13244"/>
      <pc:docMkLst>
        <pc:docMk/>
      </pc:docMkLst>
      <pc:sldChg chg="add">
        <pc:chgData name="Merkle, Cat" userId="a9581f9e-37bc-4cc6-a5d4-8f8234d67551" providerId="ADAL" clId="{3C8C9095-FE17-4D87-8FE4-B0DCF50C5307}" dt="2024-06-21T16:29:00.204" v="4"/>
        <pc:sldMkLst>
          <pc:docMk/>
          <pc:sldMk cId="3413631580" sldId="307"/>
        </pc:sldMkLst>
      </pc:sldChg>
      <pc:sldChg chg="add">
        <pc:chgData name="Merkle, Cat" userId="a9581f9e-37bc-4cc6-a5d4-8f8234d67551" providerId="ADAL" clId="{3C8C9095-FE17-4D87-8FE4-B0DCF50C5307}" dt="2024-06-21T16:29:00.204" v="4"/>
        <pc:sldMkLst>
          <pc:docMk/>
          <pc:sldMk cId="59326802" sldId="421"/>
        </pc:sldMkLst>
      </pc:sldChg>
      <pc:sldChg chg="add">
        <pc:chgData name="Merkle, Cat" userId="a9581f9e-37bc-4cc6-a5d4-8f8234d67551" providerId="ADAL" clId="{3C8C9095-FE17-4D87-8FE4-B0DCF50C5307}" dt="2024-06-21T16:29:00.204" v="4"/>
        <pc:sldMkLst>
          <pc:docMk/>
          <pc:sldMk cId="1962137824" sldId="423"/>
        </pc:sldMkLst>
      </pc:sldChg>
      <pc:sldChg chg="add del">
        <pc:chgData name="Merkle, Cat" userId="a9581f9e-37bc-4cc6-a5d4-8f8234d67551" providerId="ADAL" clId="{3C8C9095-FE17-4D87-8FE4-B0DCF50C5307}" dt="2024-06-21T16:49:52.517" v="5096" actId="47"/>
        <pc:sldMkLst>
          <pc:docMk/>
          <pc:sldMk cId="2322758067" sldId="424"/>
        </pc:sldMkLst>
      </pc:sldChg>
      <pc:sldChg chg="modNotes">
        <pc:chgData name="Merkle, Cat" userId="a9581f9e-37bc-4cc6-a5d4-8f8234d67551" providerId="ADAL" clId="{3C8C9095-FE17-4D87-8FE4-B0DCF50C5307}" dt="2024-06-21T16:29:26.999" v="6" actId="368"/>
        <pc:sldMkLst>
          <pc:docMk/>
          <pc:sldMk cId="1047072448" sldId="436"/>
        </pc:sldMkLst>
      </pc:sldChg>
      <pc:sldChg chg="modNotes">
        <pc:chgData name="Merkle, Cat" userId="a9581f9e-37bc-4cc6-a5d4-8f8234d67551" providerId="ADAL" clId="{3C8C9095-FE17-4D87-8FE4-B0DCF50C5307}" dt="2024-06-21T16:29:27.057" v="12" actId="368"/>
        <pc:sldMkLst>
          <pc:docMk/>
          <pc:sldMk cId="2017767732" sldId="1917"/>
        </pc:sldMkLst>
      </pc:sldChg>
      <pc:sldChg chg="modNotes">
        <pc:chgData name="Merkle, Cat" userId="a9581f9e-37bc-4cc6-a5d4-8f8234d67551" providerId="ADAL" clId="{3C8C9095-FE17-4D87-8FE4-B0DCF50C5307}" dt="2024-06-21T16:29:27.057" v="14" actId="368"/>
        <pc:sldMkLst>
          <pc:docMk/>
          <pc:sldMk cId="2111559157" sldId="1918"/>
        </pc:sldMkLst>
      </pc:sldChg>
      <pc:sldChg chg="modNotes">
        <pc:chgData name="Merkle, Cat" userId="a9581f9e-37bc-4cc6-a5d4-8f8234d67551" providerId="ADAL" clId="{3C8C9095-FE17-4D87-8FE4-B0DCF50C5307}" dt="2024-06-21T16:29:27.049" v="10" actId="368"/>
        <pc:sldMkLst>
          <pc:docMk/>
          <pc:sldMk cId="742070746" sldId="1920"/>
        </pc:sldMkLst>
      </pc:sldChg>
      <pc:sldChg chg="modNotes">
        <pc:chgData name="Merkle, Cat" userId="a9581f9e-37bc-4cc6-a5d4-8f8234d67551" providerId="ADAL" clId="{3C8C9095-FE17-4D87-8FE4-B0DCF50C5307}" dt="2024-06-21T16:29:27.040" v="8" actId="368"/>
        <pc:sldMkLst>
          <pc:docMk/>
          <pc:sldMk cId="2369662392" sldId="4943"/>
        </pc:sldMkLst>
      </pc:sldChg>
      <pc:sldChg chg="addSp delSp mod">
        <pc:chgData name="Merkle, Cat" userId="a9581f9e-37bc-4cc6-a5d4-8f8234d67551" providerId="ADAL" clId="{3C8C9095-FE17-4D87-8FE4-B0DCF50C5307}" dt="2024-06-21T16:28:45.701" v="3" actId="22"/>
        <pc:sldMkLst>
          <pc:docMk/>
          <pc:sldMk cId="3359991858" sldId="4956"/>
        </pc:sldMkLst>
        <pc:spChg chg="add del">
          <ac:chgData name="Merkle, Cat" userId="a9581f9e-37bc-4cc6-a5d4-8f8234d67551" providerId="ADAL" clId="{3C8C9095-FE17-4D87-8FE4-B0DCF50C5307}" dt="2024-06-21T16:28:45.701" v="3" actId="22"/>
          <ac:spMkLst>
            <pc:docMk/>
            <pc:sldMk cId="3359991858" sldId="4956"/>
            <ac:spMk id="4" creationId="{0299D167-6422-77C7-834A-942A80644652}"/>
          </ac:spMkLst>
        </pc:spChg>
        <pc:spChg chg="add del">
          <ac:chgData name="Merkle, Cat" userId="a9581f9e-37bc-4cc6-a5d4-8f8234d67551" providerId="ADAL" clId="{3C8C9095-FE17-4D87-8FE4-B0DCF50C5307}" dt="2024-06-21T16:28:44.531" v="2" actId="22"/>
          <ac:spMkLst>
            <pc:docMk/>
            <pc:sldMk cId="3359991858" sldId="4956"/>
            <ac:spMk id="7" creationId="{565B8787-7801-64D7-03C2-3660D6D49A03}"/>
          </ac:spMkLst>
        </pc:spChg>
      </pc:sldChg>
      <pc:sldChg chg="modSp add mod">
        <pc:chgData name="Merkle, Cat" userId="a9581f9e-37bc-4cc6-a5d4-8f8234d67551" providerId="ADAL" clId="{3C8C9095-FE17-4D87-8FE4-B0DCF50C5307}" dt="2024-06-21T16:53:20.903" v="5177" actId="962"/>
        <pc:sldMkLst>
          <pc:docMk/>
          <pc:sldMk cId="2639802981" sldId="4958"/>
        </pc:sldMkLst>
        <pc:picChg chg="mod">
          <ac:chgData name="Merkle, Cat" userId="a9581f9e-37bc-4cc6-a5d4-8f8234d67551" providerId="ADAL" clId="{3C8C9095-FE17-4D87-8FE4-B0DCF50C5307}" dt="2024-06-21T16:53:20.903" v="5177" actId="962"/>
          <ac:picMkLst>
            <pc:docMk/>
            <pc:sldMk cId="2639802981" sldId="4958"/>
            <ac:picMk id="60" creationId="{73EA9E01-8DD4-4EBF-A5E1-CF5122EF1DD6}"/>
          </ac:picMkLst>
        </pc:picChg>
      </pc:sldChg>
      <pc:sldChg chg="modSp add mod">
        <pc:chgData name="Merkle, Cat" userId="a9581f9e-37bc-4cc6-a5d4-8f8234d67551" providerId="ADAL" clId="{3C8C9095-FE17-4D87-8FE4-B0DCF50C5307}" dt="2024-06-21T16:54:57.064" v="5398" actId="13244"/>
        <pc:sldMkLst>
          <pc:docMk/>
          <pc:sldMk cId="2366182569" sldId="6369"/>
        </pc:sldMkLst>
        <pc:spChg chg="ord">
          <ac:chgData name="Merkle, Cat" userId="a9581f9e-37bc-4cc6-a5d4-8f8234d67551" providerId="ADAL" clId="{3C8C9095-FE17-4D87-8FE4-B0DCF50C5307}" dt="2024-06-21T16:54:56.027" v="5397" actId="13244"/>
          <ac:spMkLst>
            <pc:docMk/>
            <pc:sldMk cId="2366182569" sldId="6369"/>
            <ac:spMk id="5" creationId="{E8657B6F-0D66-B16F-8CFF-5E077CBEE22E}"/>
          </ac:spMkLst>
        </pc:spChg>
        <pc:spChg chg="ord">
          <ac:chgData name="Merkle, Cat" userId="a9581f9e-37bc-4cc6-a5d4-8f8234d67551" providerId="ADAL" clId="{3C8C9095-FE17-4D87-8FE4-B0DCF50C5307}" dt="2024-06-21T16:54:57.064" v="5398" actId="13244"/>
          <ac:spMkLst>
            <pc:docMk/>
            <pc:sldMk cId="2366182569" sldId="6369"/>
            <ac:spMk id="6" creationId="{17020FEB-D12A-9371-90AE-D59D9E566784}"/>
          </ac:spMkLst>
        </pc:spChg>
        <pc:picChg chg="mod">
          <ac:chgData name="Merkle, Cat" userId="a9581f9e-37bc-4cc6-a5d4-8f8234d67551" providerId="ADAL" clId="{3C8C9095-FE17-4D87-8FE4-B0DCF50C5307}" dt="2024-06-21T16:30:14.581" v="212" actId="962"/>
          <ac:picMkLst>
            <pc:docMk/>
            <pc:sldMk cId="2366182569" sldId="6369"/>
            <ac:picMk id="7" creationId="{8C253E86-2148-D02D-29C2-5E7697F2DBC6}"/>
          </ac:picMkLst>
        </pc:picChg>
        <pc:picChg chg="mod">
          <ac:chgData name="Merkle, Cat" userId="a9581f9e-37bc-4cc6-a5d4-8f8234d67551" providerId="ADAL" clId="{3C8C9095-FE17-4D87-8FE4-B0DCF50C5307}" dt="2024-06-21T16:53:50.458" v="5393" actId="962"/>
          <ac:picMkLst>
            <pc:docMk/>
            <pc:sldMk cId="2366182569" sldId="6369"/>
            <ac:picMk id="10" creationId="{458ADEC4-E0B3-5ADA-2A7E-F96E53A46410}"/>
          </ac:picMkLst>
        </pc:picChg>
      </pc:sldChg>
      <pc:sldChg chg="modSp add mod">
        <pc:chgData name="Merkle, Cat" userId="a9581f9e-37bc-4cc6-a5d4-8f8234d67551" providerId="ADAL" clId="{3C8C9095-FE17-4D87-8FE4-B0DCF50C5307}" dt="2024-06-21T16:55:08.007" v="5399" actId="13244"/>
        <pc:sldMkLst>
          <pc:docMk/>
          <pc:sldMk cId="1292469204" sldId="6370"/>
        </pc:sldMkLst>
        <pc:spChg chg="ord">
          <ac:chgData name="Merkle, Cat" userId="a9581f9e-37bc-4cc6-a5d4-8f8234d67551" providerId="ADAL" clId="{3C8C9095-FE17-4D87-8FE4-B0DCF50C5307}" dt="2024-06-21T16:55:08.007" v="5399" actId="13244"/>
          <ac:spMkLst>
            <pc:docMk/>
            <pc:sldMk cId="1292469204" sldId="6370"/>
            <ac:spMk id="9" creationId="{3B750080-7D03-2675-E8EA-78BB13171672}"/>
          </ac:spMkLst>
        </pc:spChg>
      </pc:sldChg>
      <pc:sldChg chg="modSp add mod">
        <pc:chgData name="Merkle, Cat" userId="a9581f9e-37bc-4cc6-a5d4-8f8234d67551" providerId="ADAL" clId="{3C8C9095-FE17-4D87-8FE4-B0DCF50C5307}" dt="2024-06-21T16:50:23.784" v="5106" actId="20577"/>
        <pc:sldMkLst>
          <pc:docMk/>
          <pc:sldMk cId="3654849759" sldId="6371"/>
        </pc:sldMkLst>
        <pc:spChg chg="mod">
          <ac:chgData name="Merkle, Cat" userId="a9581f9e-37bc-4cc6-a5d4-8f8234d67551" providerId="ADAL" clId="{3C8C9095-FE17-4D87-8FE4-B0DCF50C5307}" dt="2024-06-21T16:50:23.784" v="5106" actId="20577"/>
          <ac:spMkLst>
            <pc:docMk/>
            <pc:sldMk cId="3654849759" sldId="6371"/>
            <ac:spMk id="2" creationId="{DF2BFDF8-C78C-71DA-AF1F-05A78C2F20D7}"/>
          </ac:spMkLst>
        </pc:spChg>
      </pc:sldChg>
      <pc:sldChg chg="modSp add mod">
        <pc:chgData name="Merkle, Cat" userId="a9581f9e-37bc-4cc6-a5d4-8f8234d67551" providerId="ADAL" clId="{3C8C9095-FE17-4D87-8FE4-B0DCF50C5307}" dt="2024-06-21T16:55:49.079" v="5405" actId="13244"/>
        <pc:sldMkLst>
          <pc:docMk/>
          <pc:sldMk cId="1078276175" sldId="6372"/>
        </pc:sldMkLst>
        <pc:spChg chg="ord">
          <ac:chgData name="Merkle, Cat" userId="a9581f9e-37bc-4cc6-a5d4-8f8234d67551" providerId="ADAL" clId="{3C8C9095-FE17-4D87-8FE4-B0DCF50C5307}" dt="2024-06-21T16:55:49.079" v="5405" actId="13244"/>
          <ac:spMkLst>
            <pc:docMk/>
            <pc:sldMk cId="1078276175" sldId="6372"/>
            <ac:spMk id="9" creationId="{3B750080-7D03-2675-E8EA-78BB13171672}"/>
          </ac:spMkLst>
        </pc:spChg>
        <pc:grpChg chg="mod">
          <ac:chgData name="Merkle, Cat" userId="a9581f9e-37bc-4cc6-a5d4-8f8234d67551" providerId="ADAL" clId="{3C8C9095-FE17-4D87-8FE4-B0DCF50C5307}" dt="2024-06-21T16:34:07.074" v="1286" actId="962"/>
          <ac:grpSpMkLst>
            <pc:docMk/>
            <pc:sldMk cId="1078276175" sldId="6372"/>
            <ac:grpSpMk id="6" creationId="{8BAA4737-5B30-84E7-42D0-573FB601986D}"/>
          </ac:grpSpMkLst>
        </pc:grpChg>
      </pc:sldChg>
      <pc:sldChg chg="modSp add mod">
        <pc:chgData name="Merkle, Cat" userId="a9581f9e-37bc-4cc6-a5d4-8f8234d67551" providerId="ADAL" clId="{3C8C9095-FE17-4D87-8FE4-B0DCF50C5307}" dt="2024-06-21T16:50:30.347" v="5110" actId="20577"/>
        <pc:sldMkLst>
          <pc:docMk/>
          <pc:sldMk cId="1667159732" sldId="6373"/>
        </pc:sldMkLst>
        <pc:spChg chg="mod">
          <ac:chgData name="Merkle, Cat" userId="a9581f9e-37bc-4cc6-a5d4-8f8234d67551" providerId="ADAL" clId="{3C8C9095-FE17-4D87-8FE4-B0DCF50C5307}" dt="2024-06-21T16:50:30.347" v="5110" actId="20577"/>
          <ac:spMkLst>
            <pc:docMk/>
            <pc:sldMk cId="1667159732" sldId="6373"/>
            <ac:spMk id="2" creationId="{62050E55-23BB-9011-9378-2CE0E324BDC3}"/>
          </ac:spMkLst>
        </pc:spChg>
        <pc:graphicFrameChg chg="mod">
          <ac:chgData name="Merkle, Cat" userId="a9581f9e-37bc-4cc6-a5d4-8f8234d67551" providerId="ADAL" clId="{3C8C9095-FE17-4D87-8FE4-B0DCF50C5307}" dt="2024-06-21T16:36:00.844" v="1432" actId="962"/>
          <ac:graphicFrameMkLst>
            <pc:docMk/>
            <pc:sldMk cId="1667159732" sldId="6373"/>
            <ac:graphicFrameMk id="6" creationId="{6C4D03C4-63A0-B942-8549-10DBB396028C}"/>
          </ac:graphicFrameMkLst>
        </pc:graphicFrameChg>
      </pc:sldChg>
      <pc:sldChg chg="modSp add mod">
        <pc:chgData name="Merkle, Cat" userId="a9581f9e-37bc-4cc6-a5d4-8f8234d67551" providerId="ADAL" clId="{3C8C9095-FE17-4D87-8FE4-B0DCF50C5307}" dt="2024-06-21T16:50:33.125" v="5112" actId="20577"/>
        <pc:sldMkLst>
          <pc:docMk/>
          <pc:sldMk cId="3586088084" sldId="6374"/>
        </pc:sldMkLst>
        <pc:spChg chg="mod">
          <ac:chgData name="Merkle, Cat" userId="a9581f9e-37bc-4cc6-a5d4-8f8234d67551" providerId="ADAL" clId="{3C8C9095-FE17-4D87-8FE4-B0DCF50C5307}" dt="2024-06-21T16:50:33.125" v="5112" actId="20577"/>
          <ac:spMkLst>
            <pc:docMk/>
            <pc:sldMk cId="3586088084" sldId="6374"/>
            <ac:spMk id="2" creationId="{62050E55-23BB-9011-9378-2CE0E324BDC3}"/>
          </ac:spMkLst>
        </pc:spChg>
        <pc:graphicFrameChg chg="mod">
          <ac:chgData name="Merkle, Cat" userId="a9581f9e-37bc-4cc6-a5d4-8f8234d67551" providerId="ADAL" clId="{3C8C9095-FE17-4D87-8FE4-B0DCF50C5307}" dt="2024-06-21T16:36:10.133" v="1434" actId="962"/>
          <ac:graphicFrameMkLst>
            <pc:docMk/>
            <pc:sldMk cId="3586088084" sldId="6374"/>
            <ac:graphicFrameMk id="6" creationId="{6C4D03C4-63A0-B942-8549-10DBB396028C}"/>
          </ac:graphicFrameMkLst>
        </pc:graphicFrameChg>
      </pc:sldChg>
      <pc:sldChg chg="modSp add mod">
        <pc:chgData name="Merkle, Cat" userId="a9581f9e-37bc-4cc6-a5d4-8f8234d67551" providerId="ADAL" clId="{3C8C9095-FE17-4D87-8FE4-B0DCF50C5307}" dt="2024-06-21T16:56:10.229" v="5409" actId="13244"/>
        <pc:sldMkLst>
          <pc:docMk/>
          <pc:sldMk cId="2090511494" sldId="6375"/>
        </pc:sldMkLst>
        <pc:spChg chg="mod">
          <ac:chgData name="Merkle, Cat" userId="a9581f9e-37bc-4cc6-a5d4-8f8234d67551" providerId="ADAL" clId="{3C8C9095-FE17-4D87-8FE4-B0DCF50C5307}" dt="2024-06-21T16:50:36.806" v="5114" actId="20577"/>
          <ac:spMkLst>
            <pc:docMk/>
            <pc:sldMk cId="2090511494" sldId="6375"/>
            <ac:spMk id="2" creationId="{AACEB32E-5AB4-C87E-15BA-BDCC947D0FEE}"/>
          </ac:spMkLst>
        </pc:spChg>
        <pc:spChg chg="ord">
          <ac:chgData name="Merkle, Cat" userId="a9581f9e-37bc-4cc6-a5d4-8f8234d67551" providerId="ADAL" clId="{3C8C9095-FE17-4D87-8FE4-B0DCF50C5307}" dt="2024-06-21T16:56:07.815" v="5408" actId="13244"/>
          <ac:spMkLst>
            <pc:docMk/>
            <pc:sldMk cId="2090511494" sldId="6375"/>
            <ac:spMk id="4" creationId="{BD664802-0C74-A172-FA24-72665ECB517E}"/>
          </ac:spMkLst>
        </pc:spChg>
        <pc:spChg chg="ord">
          <ac:chgData name="Merkle, Cat" userId="a9581f9e-37bc-4cc6-a5d4-8f8234d67551" providerId="ADAL" clId="{3C8C9095-FE17-4D87-8FE4-B0DCF50C5307}" dt="2024-06-21T16:55:58.599" v="5407" actId="13244"/>
          <ac:spMkLst>
            <pc:docMk/>
            <pc:sldMk cId="2090511494" sldId="6375"/>
            <ac:spMk id="5" creationId="{AFB45D84-DB51-B0FD-1A91-D5839121D5D9}"/>
          </ac:spMkLst>
        </pc:spChg>
        <pc:picChg chg="mod">
          <ac:chgData name="Merkle, Cat" userId="a9581f9e-37bc-4cc6-a5d4-8f8234d67551" providerId="ADAL" clId="{3C8C9095-FE17-4D87-8FE4-B0DCF50C5307}" dt="2024-06-21T16:36:34.350" v="1580" actId="962"/>
          <ac:picMkLst>
            <pc:docMk/>
            <pc:sldMk cId="2090511494" sldId="6375"/>
            <ac:picMk id="6" creationId="{74FDBFEF-21D5-30C7-FD07-F2AEDA85E957}"/>
          </ac:picMkLst>
        </pc:picChg>
        <pc:picChg chg="mod ord">
          <ac:chgData name="Merkle, Cat" userId="a9581f9e-37bc-4cc6-a5d4-8f8234d67551" providerId="ADAL" clId="{3C8C9095-FE17-4D87-8FE4-B0DCF50C5307}" dt="2024-06-21T16:56:10.229" v="5409" actId="13244"/>
          <ac:picMkLst>
            <pc:docMk/>
            <pc:sldMk cId="2090511494" sldId="6375"/>
            <ac:picMk id="7" creationId="{B270ECAC-F858-7CB2-B9E4-AD47153E814F}"/>
          </ac:picMkLst>
        </pc:picChg>
      </pc:sldChg>
      <pc:sldChg chg="addSp modSp add mod">
        <pc:chgData name="Merkle, Cat" userId="a9581f9e-37bc-4cc6-a5d4-8f8234d67551" providerId="ADAL" clId="{3C8C9095-FE17-4D87-8FE4-B0DCF50C5307}" dt="2024-06-21T16:56:25.831" v="5412" actId="13244"/>
        <pc:sldMkLst>
          <pc:docMk/>
          <pc:sldMk cId="4281541459" sldId="6376"/>
        </pc:sldMkLst>
        <pc:spChg chg="add mod ord">
          <ac:chgData name="Merkle, Cat" userId="a9581f9e-37bc-4cc6-a5d4-8f8234d67551" providerId="ADAL" clId="{3C8C9095-FE17-4D87-8FE4-B0DCF50C5307}" dt="2024-06-21T16:56:20.671" v="5410" actId="13244"/>
          <ac:spMkLst>
            <pc:docMk/>
            <pc:sldMk cId="4281541459" sldId="6376"/>
            <ac:spMk id="2" creationId="{3FBBCE34-81B6-869F-420A-74E65BF619F1}"/>
          </ac:spMkLst>
        </pc:spChg>
        <pc:spChg chg="ord">
          <ac:chgData name="Merkle, Cat" userId="a9581f9e-37bc-4cc6-a5d4-8f8234d67551" providerId="ADAL" clId="{3C8C9095-FE17-4D87-8FE4-B0DCF50C5307}" dt="2024-06-21T16:56:24.151" v="5411" actId="13244"/>
          <ac:spMkLst>
            <pc:docMk/>
            <pc:sldMk cId="4281541459" sldId="6376"/>
            <ac:spMk id="4" creationId="{BD664802-0C74-A172-FA24-72665ECB517E}"/>
          </ac:spMkLst>
        </pc:spChg>
        <pc:spChg chg="ord">
          <ac:chgData name="Merkle, Cat" userId="a9581f9e-37bc-4cc6-a5d4-8f8234d67551" providerId="ADAL" clId="{3C8C9095-FE17-4D87-8FE4-B0DCF50C5307}" dt="2024-06-21T16:56:25.831" v="5412" actId="13244"/>
          <ac:spMkLst>
            <pc:docMk/>
            <pc:sldMk cId="4281541459" sldId="6376"/>
            <ac:spMk id="5" creationId="{AFB45D84-DB51-B0FD-1A91-D5839121D5D9}"/>
          </ac:spMkLst>
        </pc:spChg>
        <pc:grpChg chg="mod">
          <ac:chgData name="Merkle, Cat" userId="a9581f9e-37bc-4cc6-a5d4-8f8234d67551" providerId="ADAL" clId="{3C8C9095-FE17-4D87-8FE4-B0DCF50C5307}" dt="2024-06-21T16:34:19.297" v="1288" actId="962"/>
          <ac:grpSpMkLst>
            <pc:docMk/>
            <pc:sldMk cId="4281541459" sldId="6376"/>
            <ac:grpSpMk id="9" creationId="{C726E209-1A25-45AC-6B9C-B74DC40A53DD}"/>
          </ac:grpSpMkLst>
        </pc:grpChg>
        <pc:picChg chg="mod">
          <ac:chgData name="Merkle, Cat" userId="a9581f9e-37bc-4cc6-a5d4-8f8234d67551" providerId="ADAL" clId="{3C8C9095-FE17-4D87-8FE4-B0DCF50C5307}" dt="2024-06-21T16:39:20.263" v="2138" actId="962"/>
          <ac:picMkLst>
            <pc:docMk/>
            <pc:sldMk cId="4281541459" sldId="6376"/>
            <ac:picMk id="3" creationId="{CBC0B247-505C-8101-8C57-138F5DD932CB}"/>
          </ac:picMkLst>
        </pc:picChg>
      </pc:sldChg>
      <pc:sldChg chg="addSp modSp add mod">
        <pc:chgData name="Merkle, Cat" userId="a9581f9e-37bc-4cc6-a5d4-8f8234d67551" providerId="ADAL" clId="{3C8C9095-FE17-4D87-8FE4-B0DCF50C5307}" dt="2024-06-21T16:56:57.944" v="5416" actId="13244"/>
        <pc:sldMkLst>
          <pc:docMk/>
          <pc:sldMk cId="1675941648" sldId="6377"/>
        </pc:sldMkLst>
        <pc:spChg chg="add mod ord">
          <ac:chgData name="Merkle, Cat" userId="a9581f9e-37bc-4cc6-a5d4-8f8234d67551" providerId="ADAL" clId="{3C8C9095-FE17-4D87-8FE4-B0DCF50C5307}" dt="2024-06-21T16:56:56.478" v="5415" actId="13244"/>
          <ac:spMkLst>
            <pc:docMk/>
            <pc:sldMk cId="1675941648" sldId="6377"/>
            <ac:spMk id="2" creationId="{49A2950B-68F1-DB67-1B3B-4DED6B2F3AA7}"/>
          </ac:spMkLst>
        </pc:spChg>
        <pc:picChg chg="mod ord">
          <ac:chgData name="Merkle, Cat" userId="a9581f9e-37bc-4cc6-a5d4-8f8234d67551" providerId="ADAL" clId="{3C8C9095-FE17-4D87-8FE4-B0DCF50C5307}" dt="2024-06-21T16:56:57.944" v="5416" actId="13244"/>
          <ac:picMkLst>
            <pc:docMk/>
            <pc:sldMk cId="1675941648" sldId="6377"/>
            <ac:picMk id="8" creationId="{BDE88666-66D3-27DB-EED0-9FE25CF49684}"/>
          </ac:picMkLst>
        </pc:picChg>
      </pc:sldChg>
      <pc:sldChg chg="addSp modSp add mod">
        <pc:chgData name="Merkle, Cat" userId="a9581f9e-37bc-4cc6-a5d4-8f8234d67551" providerId="ADAL" clId="{3C8C9095-FE17-4D87-8FE4-B0DCF50C5307}" dt="2024-06-21T16:57:12.791" v="5418" actId="13244"/>
        <pc:sldMkLst>
          <pc:docMk/>
          <pc:sldMk cId="375902390" sldId="6378"/>
        </pc:sldMkLst>
        <pc:spChg chg="add mod ord">
          <ac:chgData name="Merkle, Cat" userId="a9581f9e-37bc-4cc6-a5d4-8f8234d67551" providerId="ADAL" clId="{3C8C9095-FE17-4D87-8FE4-B0DCF50C5307}" dt="2024-06-21T16:57:12.791" v="5418" actId="13244"/>
          <ac:spMkLst>
            <pc:docMk/>
            <pc:sldMk cId="375902390" sldId="6378"/>
            <ac:spMk id="3" creationId="{D9C09B7B-BD46-6482-F1C1-750909EEA98D}"/>
          </ac:spMkLst>
        </pc:spChg>
        <pc:picChg chg="mod ord">
          <ac:chgData name="Merkle, Cat" userId="a9581f9e-37bc-4cc6-a5d4-8f8234d67551" providerId="ADAL" clId="{3C8C9095-FE17-4D87-8FE4-B0DCF50C5307}" dt="2024-06-21T16:57:11.060" v="5417" actId="13244"/>
          <ac:picMkLst>
            <pc:docMk/>
            <pc:sldMk cId="375902390" sldId="6378"/>
            <ac:picMk id="2" creationId="{68DFC5D2-C8D8-F27F-5179-936530F3B200}"/>
          </ac:picMkLst>
        </pc:picChg>
      </pc:sldChg>
      <pc:sldChg chg="addSp modSp add mod">
        <pc:chgData name="Merkle, Cat" userId="a9581f9e-37bc-4cc6-a5d4-8f8234d67551" providerId="ADAL" clId="{3C8C9095-FE17-4D87-8FE4-B0DCF50C5307}" dt="2024-06-21T16:57:23.472" v="5421" actId="13244"/>
        <pc:sldMkLst>
          <pc:docMk/>
          <pc:sldMk cId="1029605420" sldId="6379"/>
        </pc:sldMkLst>
        <pc:spChg chg="add mod ord">
          <ac:chgData name="Merkle, Cat" userId="a9581f9e-37bc-4cc6-a5d4-8f8234d67551" providerId="ADAL" clId="{3C8C9095-FE17-4D87-8FE4-B0DCF50C5307}" dt="2024-06-21T16:57:19.765" v="5419" actId="13244"/>
          <ac:spMkLst>
            <pc:docMk/>
            <pc:sldMk cId="1029605420" sldId="6379"/>
            <ac:spMk id="2" creationId="{97AFFFD1-BCD0-1433-6BD1-3D07FE25E09D}"/>
          </ac:spMkLst>
        </pc:spChg>
        <pc:spChg chg="ord">
          <ac:chgData name="Merkle, Cat" userId="a9581f9e-37bc-4cc6-a5d4-8f8234d67551" providerId="ADAL" clId="{3C8C9095-FE17-4D87-8FE4-B0DCF50C5307}" dt="2024-06-21T16:57:23.472" v="5421" actId="13244"/>
          <ac:spMkLst>
            <pc:docMk/>
            <pc:sldMk cId="1029605420" sldId="6379"/>
            <ac:spMk id="4" creationId="{BD664802-0C74-A172-FA24-72665ECB517E}"/>
          </ac:spMkLst>
        </pc:spChg>
        <pc:spChg chg="ord">
          <ac:chgData name="Merkle, Cat" userId="a9581f9e-37bc-4cc6-a5d4-8f8234d67551" providerId="ADAL" clId="{3C8C9095-FE17-4D87-8FE4-B0DCF50C5307}" dt="2024-06-21T16:57:21.966" v="5420" actId="13244"/>
          <ac:spMkLst>
            <pc:docMk/>
            <pc:sldMk cId="1029605420" sldId="6379"/>
            <ac:spMk id="5" creationId="{AFB45D84-DB51-B0FD-1A91-D5839121D5D9}"/>
          </ac:spMkLst>
        </pc:spChg>
        <pc:picChg chg="mod">
          <ac:chgData name="Merkle, Cat" userId="a9581f9e-37bc-4cc6-a5d4-8f8234d67551" providerId="ADAL" clId="{3C8C9095-FE17-4D87-8FE4-B0DCF50C5307}" dt="2024-06-21T16:41:27.734" v="2782" actId="962"/>
          <ac:picMkLst>
            <pc:docMk/>
            <pc:sldMk cId="1029605420" sldId="6379"/>
            <ac:picMk id="3" creationId="{3DD51C06-CCEF-03F1-1075-F98193258710}"/>
          </ac:picMkLst>
        </pc:picChg>
      </pc:sldChg>
      <pc:sldChg chg="addSp modSp add mod">
        <pc:chgData name="Merkle, Cat" userId="a9581f9e-37bc-4cc6-a5d4-8f8234d67551" providerId="ADAL" clId="{3C8C9095-FE17-4D87-8FE4-B0DCF50C5307}" dt="2024-06-21T16:58:20.846" v="5424" actId="13244"/>
        <pc:sldMkLst>
          <pc:docMk/>
          <pc:sldMk cId="848713395" sldId="6380"/>
        </pc:sldMkLst>
        <pc:spChg chg="add mod ord">
          <ac:chgData name="Merkle, Cat" userId="a9581f9e-37bc-4cc6-a5d4-8f8234d67551" providerId="ADAL" clId="{3C8C9095-FE17-4D87-8FE4-B0DCF50C5307}" dt="2024-06-21T16:58:17.359" v="5422" actId="13244"/>
          <ac:spMkLst>
            <pc:docMk/>
            <pc:sldMk cId="848713395" sldId="6380"/>
            <ac:spMk id="3" creationId="{8AFC9F4F-80BE-5830-C079-6B78C1F23D60}"/>
          </ac:spMkLst>
        </pc:spChg>
        <pc:spChg chg="mod">
          <ac:chgData name="Merkle, Cat" userId="a9581f9e-37bc-4cc6-a5d4-8f8234d67551" providerId="ADAL" clId="{3C8C9095-FE17-4D87-8FE4-B0DCF50C5307}" dt="2024-06-21T16:49:38.412" v="5093" actId="33553"/>
          <ac:spMkLst>
            <pc:docMk/>
            <pc:sldMk cId="848713395" sldId="6380"/>
            <ac:spMk id="4" creationId="{BD664802-0C74-A172-FA24-72665ECB517E}"/>
          </ac:spMkLst>
        </pc:spChg>
        <pc:picChg chg="mod ord">
          <ac:chgData name="Merkle, Cat" userId="a9581f9e-37bc-4cc6-a5d4-8f8234d67551" providerId="ADAL" clId="{3C8C9095-FE17-4D87-8FE4-B0DCF50C5307}" dt="2024-06-21T16:58:20.846" v="5424" actId="13244"/>
          <ac:picMkLst>
            <pc:docMk/>
            <pc:sldMk cId="848713395" sldId="6380"/>
            <ac:picMk id="2" creationId="{24DBCDE5-A924-E989-9B49-F3BE7CF7ED09}"/>
          </ac:picMkLst>
        </pc:picChg>
      </pc:sldChg>
      <pc:sldChg chg="addSp modSp add mod">
        <pc:chgData name="Merkle, Cat" userId="a9581f9e-37bc-4cc6-a5d4-8f8234d67551" providerId="ADAL" clId="{3C8C9095-FE17-4D87-8FE4-B0DCF50C5307}" dt="2024-06-21T16:58:45.696" v="5426" actId="13244"/>
        <pc:sldMkLst>
          <pc:docMk/>
          <pc:sldMk cId="1358850901" sldId="6381"/>
        </pc:sldMkLst>
        <pc:spChg chg="add mod ord">
          <ac:chgData name="Merkle, Cat" userId="a9581f9e-37bc-4cc6-a5d4-8f8234d67551" providerId="ADAL" clId="{3C8C9095-FE17-4D87-8FE4-B0DCF50C5307}" dt="2024-06-21T16:58:45.696" v="5426" actId="13244"/>
          <ac:spMkLst>
            <pc:docMk/>
            <pc:sldMk cId="1358850901" sldId="6381"/>
            <ac:spMk id="2" creationId="{C9E42499-05AE-712B-F363-AC173A6AE22D}"/>
          </ac:spMkLst>
        </pc:spChg>
        <pc:picChg chg="mod ord">
          <ac:chgData name="Merkle, Cat" userId="a9581f9e-37bc-4cc6-a5d4-8f8234d67551" providerId="ADAL" clId="{3C8C9095-FE17-4D87-8FE4-B0DCF50C5307}" dt="2024-06-21T16:58:44.433" v="5425" actId="13244"/>
          <ac:picMkLst>
            <pc:docMk/>
            <pc:sldMk cId="1358850901" sldId="6381"/>
            <ac:picMk id="3" creationId="{EBC68FAE-E1BA-BB1D-9A36-0FB8D059D652}"/>
          </ac:picMkLst>
        </pc:picChg>
      </pc:sldChg>
      <pc:sldChg chg="modSp add mod">
        <pc:chgData name="Merkle, Cat" userId="a9581f9e-37bc-4cc6-a5d4-8f8234d67551" providerId="ADAL" clId="{3C8C9095-FE17-4D87-8FE4-B0DCF50C5307}" dt="2024-06-21T16:50:40.319" v="5116" actId="20577"/>
        <pc:sldMkLst>
          <pc:docMk/>
          <pc:sldMk cId="1828394281" sldId="6382"/>
        </pc:sldMkLst>
        <pc:spChg chg="mod">
          <ac:chgData name="Merkle, Cat" userId="a9581f9e-37bc-4cc6-a5d4-8f8234d67551" providerId="ADAL" clId="{3C8C9095-FE17-4D87-8FE4-B0DCF50C5307}" dt="2024-06-21T16:50:40.319" v="5116" actId="20577"/>
          <ac:spMkLst>
            <pc:docMk/>
            <pc:sldMk cId="1828394281" sldId="6382"/>
            <ac:spMk id="2" creationId="{62050E55-23BB-9011-9378-2CE0E324BDC3}"/>
          </ac:spMkLst>
        </pc:spChg>
        <pc:graphicFrameChg chg="mod">
          <ac:chgData name="Merkle, Cat" userId="a9581f9e-37bc-4cc6-a5d4-8f8234d67551" providerId="ADAL" clId="{3C8C9095-FE17-4D87-8FE4-B0DCF50C5307}" dt="2024-06-21T16:38:47.826" v="1878" actId="962"/>
          <ac:graphicFrameMkLst>
            <pc:docMk/>
            <pc:sldMk cId="1828394281" sldId="6382"/>
            <ac:graphicFrameMk id="6" creationId="{6C4D03C4-63A0-B942-8549-10DBB396028C}"/>
          </ac:graphicFrameMkLst>
        </pc:graphicFrameChg>
      </pc:sldChg>
      <pc:sldChg chg="modSp add mod">
        <pc:chgData name="Merkle, Cat" userId="a9581f9e-37bc-4cc6-a5d4-8f8234d67551" providerId="ADAL" clId="{3C8C9095-FE17-4D87-8FE4-B0DCF50C5307}" dt="2024-06-21T16:58:58.805" v="5427" actId="13244"/>
        <pc:sldMkLst>
          <pc:docMk/>
          <pc:sldMk cId="3728790946" sldId="6383"/>
        </pc:sldMkLst>
        <pc:spChg chg="mod">
          <ac:chgData name="Merkle, Cat" userId="a9581f9e-37bc-4cc6-a5d4-8f8234d67551" providerId="ADAL" clId="{3C8C9095-FE17-4D87-8FE4-B0DCF50C5307}" dt="2024-06-21T16:51:17.925" v="5129" actId="20577"/>
          <ac:spMkLst>
            <pc:docMk/>
            <pc:sldMk cId="3728790946" sldId="6383"/>
            <ac:spMk id="2" creationId="{D54BBC6D-C0C5-0115-2ED5-ACCA5506DDC6}"/>
          </ac:spMkLst>
        </pc:spChg>
        <pc:spChg chg="ord">
          <ac:chgData name="Merkle, Cat" userId="a9581f9e-37bc-4cc6-a5d4-8f8234d67551" providerId="ADAL" clId="{3C8C9095-FE17-4D87-8FE4-B0DCF50C5307}" dt="2024-06-21T16:58:58.805" v="5427" actId="13244"/>
          <ac:spMkLst>
            <pc:docMk/>
            <pc:sldMk cId="3728790946" sldId="6383"/>
            <ac:spMk id="9" creationId="{3B750080-7D03-2675-E8EA-78BB13171672}"/>
          </ac:spMkLst>
        </pc:spChg>
        <pc:grpChg chg="mod">
          <ac:chgData name="Merkle, Cat" userId="a9581f9e-37bc-4cc6-a5d4-8f8234d67551" providerId="ADAL" clId="{3C8C9095-FE17-4D87-8FE4-B0DCF50C5307}" dt="2024-06-21T16:34:23.992" v="1290" actId="962"/>
          <ac:grpSpMkLst>
            <pc:docMk/>
            <pc:sldMk cId="3728790946" sldId="6383"/>
            <ac:grpSpMk id="6" creationId="{8BAA4737-5B30-84E7-42D0-573FB601986D}"/>
          </ac:grpSpMkLst>
        </pc:grpChg>
      </pc:sldChg>
      <pc:sldChg chg="modSp add mod">
        <pc:chgData name="Merkle, Cat" userId="a9581f9e-37bc-4cc6-a5d4-8f8234d67551" providerId="ADAL" clId="{3C8C9095-FE17-4D87-8FE4-B0DCF50C5307}" dt="2024-06-21T16:51:21.262" v="5132" actId="20577"/>
        <pc:sldMkLst>
          <pc:docMk/>
          <pc:sldMk cId="749621447" sldId="6384"/>
        </pc:sldMkLst>
        <pc:spChg chg="mod">
          <ac:chgData name="Merkle, Cat" userId="a9581f9e-37bc-4cc6-a5d4-8f8234d67551" providerId="ADAL" clId="{3C8C9095-FE17-4D87-8FE4-B0DCF50C5307}" dt="2024-06-21T16:51:21.262" v="5132" actId="20577"/>
          <ac:spMkLst>
            <pc:docMk/>
            <pc:sldMk cId="749621447" sldId="6384"/>
            <ac:spMk id="12" creationId="{C4F5432D-AEF4-0580-E840-8CDA67ADE359}"/>
          </ac:spMkLst>
        </pc:spChg>
      </pc:sldChg>
      <pc:sldChg chg="modSp add mod">
        <pc:chgData name="Merkle, Cat" userId="a9581f9e-37bc-4cc6-a5d4-8f8234d67551" providerId="ADAL" clId="{3C8C9095-FE17-4D87-8FE4-B0DCF50C5307}" dt="2024-06-21T16:59:03.601" v="5428" actId="13244"/>
        <pc:sldMkLst>
          <pc:docMk/>
          <pc:sldMk cId="1643156463" sldId="6385"/>
        </pc:sldMkLst>
        <pc:spChg chg="ord">
          <ac:chgData name="Merkle, Cat" userId="a9581f9e-37bc-4cc6-a5d4-8f8234d67551" providerId="ADAL" clId="{3C8C9095-FE17-4D87-8FE4-B0DCF50C5307}" dt="2024-06-21T16:59:03.601" v="5428" actId="13244"/>
          <ac:spMkLst>
            <pc:docMk/>
            <pc:sldMk cId="1643156463" sldId="6385"/>
            <ac:spMk id="9" creationId="{3B750080-7D03-2675-E8EA-78BB13171672}"/>
          </ac:spMkLst>
        </pc:spChg>
        <pc:grpChg chg="mod">
          <ac:chgData name="Merkle, Cat" userId="a9581f9e-37bc-4cc6-a5d4-8f8234d67551" providerId="ADAL" clId="{3C8C9095-FE17-4D87-8FE4-B0DCF50C5307}" dt="2024-06-21T16:34:42.467" v="1332" actId="962"/>
          <ac:grpSpMkLst>
            <pc:docMk/>
            <pc:sldMk cId="1643156463" sldId="6385"/>
            <ac:grpSpMk id="3" creationId="{31CEF7C1-F74F-AC57-FCDB-41477581DFFA}"/>
          </ac:grpSpMkLst>
        </pc:grpChg>
        <pc:grpChg chg="mod">
          <ac:chgData name="Merkle, Cat" userId="a9581f9e-37bc-4cc6-a5d4-8f8234d67551" providerId="ADAL" clId="{3C8C9095-FE17-4D87-8FE4-B0DCF50C5307}" dt="2024-06-21T16:34:37.084" v="1330" actId="962"/>
          <ac:grpSpMkLst>
            <pc:docMk/>
            <pc:sldMk cId="1643156463" sldId="6385"/>
            <ac:grpSpMk id="6" creationId="{8BAA4737-5B30-84E7-42D0-573FB601986D}"/>
          </ac:grpSpMkLst>
        </pc:grpChg>
      </pc:sldChg>
      <pc:sldChg chg="modSp add mod">
        <pc:chgData name="Merkle, Cat" userId="a9581f9e-37bc-4cc6-a5d4-8f8234d67551" providerId="ADAL" clId="{3C8C9095-FE17-4D87-8FE4-B0DCF50C5307}" dt="2024-06-21T16:59:15.916" v="5430" actId="13244"/>
        <pc:sldMkLst>
          <pc:docMk/>
          <pc:sldMk cId="2797922015" sldId="6386"/>
        </pc:sldMkLst>
        <pc:spChg chg="mod">
          <ac:chgData name="Merkle, Cat" userId="a9581f9e-37bc-4cc6-a5d4-8f8234d67551" providerId="ADAL" clId="{3C8C9095-FE17-4D87-8FE4-B0DCF50C5307}" dt="2024-06-21T16:51:25.758" v="5134" actId="20577"/>
          <ac:spMkLst>
            <pc:docMk/>
            <pc:sldMk cId="2797922015" sldId="6386"/>
            <ac:spMk id="2" creationId="{ED4E220C-CA79-9A71-7A72-27730D240402}"/>
          </ac:spMkLst>
        </pc:spChg>
        <pc:spChg chg="ord">
          <ac:chgData name="Merkle, Cat" userId="a9581f9e-37bc-4cc6-a5d4-8f8234d67551" providerId="ADAL" clId="{3C8C9095-FE17-4D87-8FE4-B0DCF50C5307}" dt="2024-06-21T16:59:14.054" v="5429" actId="13244"/>
          <ac:spMkLst>
            <pc:docMk/>
            <pc:sldMk cId="2797922015" sldId="6386"/>
            <ac:spMk id="4" creationId="{7ADDFD8F-790F-94E9-3FA0-837E857FA546}"/>
          </ac:spMkLst>
        </pc:spChg>
        <pc:spChg chg="ord">
          <ac:chgData name="Merkle, Cat" userId="a9581f9e-37bc-4cc6-a5d4-8f8234d67551" providerId="ADAL" clId="{3C8C9095-FE17-4D87-8FE4-B0DCF50C5307}" dt="2024-06-21T16:59:15.916" v="5430" actId="13244"/>
          <ac:spMkLst>
            <pc:docMk/>
            <pc:sldMk cId="2797922015" sldId="6386"/>
            <ac:spMk id="5" creationId="{9CB7746A-A10B-E6AB-DE50-428689849BCC}"/>
          </ac:spMkLst>
        </pc:spChg>
        <pc:picChg chg="mod">
          <ac:chgData name="Merkle, Cat" userId="a9581f9e-37bc-4cc6-a5d4-8f8234d67551" providerId="ADAL" clId="{3C8C9095-FE17-4D87-8FE4-B0DCF50C5307}" dt="2024-06-21T16:43:48.525" v="3390" actId="962"/>
          <ac:picMkLst>
            <pc:docMk/>
            <pc:sldMk cId="2797922015" sldId="6386"/>
            <ac:picMk id="6" creationId="{FA52576D-087B-189D-6D60-37CA5AC609B4}"/>
          </ac:picMkLst>
        </pc:picChg>
      </pc:sldChg>
      <pc:sldChg chg="modSp add mod">
        <pc:chgData name="Merkle, Cat" userId="a9581f9e-37bc-4cc6-a5d4-8f8234d67551" providerId="ADAL" clId="{3C8C9095-FE17-4D87-8FE4-B0DCF50C5307}" dt="2024-06-21T16:59:29.535" v="5432" actId="13244"/>
        <pc:sldMkLst>
          <pc:docMk/>
          <pc:sldMk cId="749972215" sldId="6387"/>
        </pc:sldMkLst>
        <pc:spChg chg="mod">
          <ac:chgData name="Merkle, Cat" userId="a9581f9e-37bc-4cc6-a5d4-8f8234d67551" providerId="ADAL" clId="{3C8C9095-FE17-4D87-8FE4-B0DCF50C5307}" dt="2024-06-21T16:51:32.062" v="5136" actId="20577"/>
          <ac:spMkLst>
            <pc:docMk/>
            <pc:sldMk cId="749972215" sldId="6387"/>
            <ac:spMk id="2" creationId="{ED4E220C-CA79-9A71-7A72-27730D240402}"/>
          </ac:spMkLst>
        </pc:spChg>
        <pc:spChg chg="ord">
          <ac:chgData name="Merkle, Cat" userId="a9581f9e-37bc-4cc6-a5d4-8f8234d67551" providerId="ADAL" clId="{3C8C9095-FE17-4D87-8FE4-B0DCF50C5307}" dt="2024-06-21T16:59:27.793" v="5431" actId="13244"/>
          <ac:spMkLst>
            <pc:docMk/>
            <pc:sldMk cId="749972215" sldId="6387"/>
            <ac:spMk id="4" creationId="{7ADDFD8F-790F-94E9-3FA0-837E857FA546}"/>
          </ac:spMkLst>
        </pc:spChg>
        <pc:spChg chg="ord">
          <ac:chgData name="Merkle, Cat" userId="a9581f9e-37bc-4cc6-a5d4-8f8234d67551" providerId="ADAL" clId="{3C8C9095-FE17-4D87-8FE4-B0DCF50C5307}" dt="2024-06-21T16:59:29.535" v="5432" actId="13244"/>
          <ac:spMkLst>
            <pc:docMk/>
            <pc:sldMk cId="749972215" sldId="6387"/>
            <ac:spMk id="5" creationId="{9CB7746A-A10B-E6AB-DE50-428689849BCC}"/>
          </ac:spMkLst>
        </pc:spChg>
        <pc:picChg chg="mod">
          <ac:chgData name="Merkle, Cat" userId="a9581f9e-37bc-4cc6-a5d4-8f8234d67551" providerId="ADAL" clId="{3C8C9095-FE17-4D87-8FE4-B0DCF50C5307}" dt="2024-06-21T16:44:09.544" v="3514" actId="962"/>
          <ac:picMkLst>
            <pc:docMk/>
            <pc:sldMk cId="749972215" sldId="6387"/>
            <ac:picMk id="7" creationId="{D103C94B-9DB9-2AFA-C102-BA274B1AF42F}"/>
          </ac:picMkLst>
        </pc:picChg>
      </pc:sldChg>
      <pc:sldChg chg="modSp add mod">
        <pc:chgData name="Merkle, Cat" userId="a9581f9e-37bc-4cc6-a5d4-8f8234d67551" providerId="ADAL" clId="{3C8C9095-FE17-4D87-8FE4-B0DCF50C5307}" dt="2024-06-21T16:59:43.560" v="5435" actId="13244"/>
        <pc:sldMkLst>
          <pc:docMk/>
          <pc:sldMk cId="1112372031" sldId="6389"/>
        </pc:sldMkLst>
        <pc:spChg chg="mod">
          <ac:chgData name="Merkle, Cat" userId="a9581f9e-37bc-4cc6-a5d4-8f8234d67551" providerId="ADAL" clId="{3C8C9095-FE17-4D87-8FE4-B0DCF50C5307}" dt="2024-06-21T16:51:35.118" v="5138" actId="20577"/>
          <ac:spMkLst>
            <pc:docMk/>
            <pc:sldMk cId="1112372031" sldId="6389"/>
            <ac:spMk id="2" creationId="{ED4E220C-CA79-9A71-7A72-27730D240402}"/>
          </ac:spMkLst>
        </pc:spChg>
        <pc:spChg chg="ord">
          <ac:chgData name="Merkle, Cat" userId="a9581f9e-37bc-4cc6-a5d4-8f8234d67551" providerId="ADAL" clId="{3C8C9095-FE17-4D87-8FE4-B0DCF50C5307}" dt="2024-06-21T16:59:38.264" v="5433" actId="13244"/>
          <ac:spMkLst>
            <pc:docMk/>
            <pc:sldMk cId="1112372031" sldId="6389"/>
            <ac:spMk id="4" creationId="{7ADDFD8F-790F-94E9-3FA0-837E857FA546}"/>
          </ac:spMkLst>
        </pc:spChg>
        <pc:spChg chg="ord">
          <ac:chgData name="Merkle, Cat" userId="a9581f9e-37bc-4cc6-a5d4-8f8234d67551" providerId="ADAL" clId="{3C8C9095-FE17-4D87-8FE4-B0DCF50C5307}" dt="2024-06-21T16:59:39.814" v="5434" actId="13244"/>
          <ac:spMkLst>
            <pc:docMk/>
            <pc:sldMk cId="1112372031" sldId="6389"/>
            <ac:spMk id="5" creationId="{9CB7746A-A10B-E6AB-DE50-428689849BCC}"/>
          </ac:spMkLst>
        </pc:spChg>
        <pc:spChg chg="ord">
          <ac:chgData name="Merkle, Cat" userId="a9581f9e-37bc-4cc6-a5d4-8f8234d67551" providerId="ADAL" clId="{3C8C9095-FE17-4D87-8FE4-B0DCF50C5307}" dt="2024-06-21T16:59:43.560" v="5435" actId="13244"/>
          <ac:spMkLst>
            <pc:docMk/>
            <pc:sldMk cId="1112372031" sldId="6389"/>
            <ac:spMk id="9" creationId="{7BCAB962-6CC8-8B0F-5FEE-91DB1EF799CB}"/>
          </ac:spMkLst>
        </pc:spChg>
        <pc:picChg chg="mod">
          <ac:chgData name="Merkle, Cat" userId="a9581f9e-37bc-4cc6-a5d4-8f8234d67551" providerId="ADAL" clId="{3C8C9095-FE17-4D87-8FE4-B0DCF50C5307}" dt="2024-06-21T16:44:17.940" v="3548" actId="962"/>
          <ac:picMkLst>
            <pc:docMk/>
            <pc:sldMk cId="1112372031" sldId="6389"/>
            <ac:picMk id="3" creationId="{C6F694D6-5ECF-B684-CF14-F67C9146FE3A}"/>
          </ac:picMkLst>
        </pc:picChg>
      </pc:sldChg>
      <pc:sldChg chg="modSp add mod">
        <pc:chgData name="Merkle, Cat" userId="a9581f9e-37bc-4cc6-a5d4-8f8234d67551" providerId="ADAL" clId="{3C8C9095-FE17-4D87-8FE4-B0DCF50C5307}" dt="2024-06-21T16:59:51.162" v="5437" actId="13244"/>
        <pc:sldMkLst>
          <pc:docMk/>
          <pc:sldMk cId="2749872619" sldId="6390"/>
        </pc:sldMkLst>
        <pc:spChg chg="mod">
          <ac:chgData name="Merkle, Cat" userId="a9581f9e-37bc-4cc6-a5d4-8f8234d67551" providerId="ADAL" clId="{3C8C9095-FE17-4D87-8FE4-B0DCF50C5307}" dt="2024-06-21T16:51:38.041" v="5140" actId="20577"/>
          <ac:spMkLst>
            <pc:docMk/>
            <pc:sldMk cId="2749872619" sldId="6390"/>
            <ac:spMk id="2" creationId="{DCA628E5-2CD1-0B5B-E853-9FFA509B6876}"/>
          </ac:spMkLst>
        </pc:spChg>
        <pc:spChg chg="ord">
          <ac:chgData name="Merkle, Cat" userId="a9581f9e-37bc-4cc6-a5d4-8f8234d67551" providerId="ADAL" clId="{3C8C9095-FE17-4D87-8FE4-B0DCF50C5307}" dt="2024-06-21T16:59:49.052" v="5436" actId="13244"/>
          <ac:spMkLst>
            <pc:docMk/>
            <pc:sldMk cId="2749872619" sldId="6390"/>
            <ac:spMk id="4" creationId="{7DF4B962-D7CC-51F3-4CA9-3C678F44B515}"/>
          </ac:spMkLst>
        </pc:spChg>
        <pc:spChg chg="ord">
          <ac:chgData name="Merkle, Cat" userId="a9581f9e-37bc-4cc6-a5d4-8f8234d67551" providerId="ADAL" clId="{3C8C9095-FE17-4D87-8FE4-B0DCF50C5307}" dt="2024-06-21T16:59:51.162" v="5437" actId="13244"/>
          <ac:spMkLst>
            <pc:docMk/>
            <pc:sldMk cId="2749872619" sldId="6390"/>
            <ac:spMk id="5" creationId="{638DC9AC-B795-2495-4261-02CA9249478D}"/>
          </ac:spMkLst>
        </pc:spChg>
      </pc:sldChg>
      <pc:sldChg chg="modSp add mod">
        <pc:chgData name="Merkle, Cat" userId="a9581f9e-37bc-4cc6-a5d4-8f8234d67551" providerId="ADAL" clId="{3C8C9095-FE17-4D87-8FE4-B0DCF50C5307}" dt="2024-06-21T17:00:10.803" v="5438" actId="13244"/>
        <pc:sldMkLst>
          <pc:docMk/>
          <pc:sldMk cId="1254646529" sldId="6391"/>
        </pc:sldMkLst>
        <pc:spChg chg="mod">
          <ac:chgData name="Merkle, Cat" userId="a9581f9e-37bc-4cc6-a5d4-8f8234d67551" providerId="ADAL" clId="{3C8C9095-FE17-4D87-8FE4-B0DCF50C5307}" dt="2024-06-21T16:51:42.262" v="5142" actId="20577"/>
          <ac:spMkLst>
            <pc:docMk/>
            <pc:sldMk cId="1254646529" sldId="6391"/>
            <ac:spMk id="2" creationId="{D54BBC6D-C0C5-0115-2ED5-ACCA5506DDC6}"/>
          </ac:spMkLst>
        </pc:spChg>
        <pc:spChg chg="ord">
          <ac:chgData name="Merkle, Cat" userId="a9581f9e-37bc-4cc6-a5d4-8f8234d67551" providerId="ADAL" clId="{3C8C9095-FE17-4D87-8FE4-B0DCF50C5307}" dt="2024-06-21T17:00:10.803" v="5438" actId="13244"/>
          <ac:spMkLst>
            <pc:docMk/>
            <pc:sldMk cId="1254646529" sldId="6391"/>
            <ac:spMk id="9" creationId="{3B750080-7D03-2675-E8EA-78BB13171672}"/>
          </ac:spMkLst>
        </pc:spChg>
        <pc:grpChg chg="mod">
          <ac:chgData name="Merkle, Cat" userId="a9581f9e-37bc-4cc6-a5d4-8f8234d67551" providerId="ADAL" clId="{3C8C9095-FE17-4D87-8FE4-B0DCF50C5307}" dt="2024-06-21T16:34:52.487" v="1336" actId="962"/>
          <ac:grpSpMkLst>
            <pc:docMk/>
            <pc:sldMk cId="1254646529" sldId="6391"/>
            <ac:grpSpMk id="3" creationId="{31CEF7C1-F74F-AC57-FCDB-41477581DFFA}"/>
          </ac:grpSpMkLst>
        </pc:grpChg>
        <pc:grpChg chg="mod">
          <ac:chgData name="Merkle, Cat" userId="a9581f9e-37bc-4cc6-a5d4-8f8234d67551" providerId="ADAL" clId="{3C8C9095-FE17-4D87-8FE4-B0DCF50C5307}" dt="2024-06-21T16:34:47.720" v="1334" actId="962"/>
          <ac:grpSpMkLst>
            <pc:docMk/>
            <pc:sldMk cId="1254646529" sldId="6391"/>
            <ac:grpSpMk id="6" creationId="{8BAA4737-5B30-84E7-42D0-573FB601986D}"/>
          </ac:grpSpMkLst>
        </pc:grpChg>
      </pc:sldChg>
      <pc:sldChg chg="modSp add mod">
        <pc:chgData name="Merkle, Cat" userId="a9581f9e-37bc-4cc6-a5d4-8f8234d67551" providerId="ADAL" clId="{3C8C9095-FE17-4D87-8FE4-B0DCF50C5307}" dt="2024-06-21T16:51:46.738" v="5144" actId="20577"/>
        <pc:sldMkLst>
          <pc:docMk/>
          <pc:sldMk cId="1583023846" sldId="6392"/>
        </pc:sldMkLst>
        <pc:spChg chg="mod">
          <ac:chgData name="Merkle, Cat" userId="a9581f9e-37bc-4cc6-a5d4-8f8234d67551" providerId="ADAL" clId="{3C8C9095-FE17-4D87-8FE4-B0DCF50C5307}" dt="2024-06-21T16:51:46.738" v="5144" actId="20577"/>
          <ac:spMkLst>
            <pc:docMk/>
            <pc:sldMk cId="1583023846" sldId="6392"/>
            <ac:spMk id="12" creationId="{C4F5432D-AEF4-0580-E840-8CDA67ADE359}"/>
          </ac:spMkLst>
        </pc:spChg>
      </pc:sldChg>
      <pc:sldChg chg="modSp add mod">
        <pc:chgData name="Merkle, Cat" userId="a9581f9e-37bc-4cc6-a5d4-8f8234d67551" providerId="ADAL" clId="{3C8C9095-FE17-4D87-8FE4-B0DCF50C5307}" dt="2024-06-21T17:00:23.309" v="5439" actId="13244"/>
        <pc:sldMkLst>
          <pc:docMk/>
          <pc:sldMk cId="151811685" sldId="6393"/>
        </pc:sldMkLst>
        <pc:spChg chg="ord">
          <ac:chgData name="Merkle, Cat" userId="a9581f9e-37bc-4cc6-a5d4-8f8234d67551" providerId="ADAL" clId="{3C8C9095-FE17-4D87-8FE4-B0DCF50C5307}" dt="2024-06-21T17:00:23.309" v="5439" actId="13244"/>
          <ac:spMkLst>
            <pc:docMk/>
            <pc:sldMk cId="151811685" sldId="6393"/>
            <ac:spMk id="9" creationId="{3B750080-7D03-2675-E8EA-78BB13171672}"/>
          </ac:spMkLst>
        </pc:spChg>
        <pc:grpChg chg="mod">
          <ac:chgData name="Merkle, Cat" userId="a9581f9e-37bc-4cc6-a5d4-8f8234d67551" providerId="ADAL" clId="{3C8C9095-FE17-4D87-8FE4-B0DCF50C5307}" dt="2024-06-21T16:34:56.757" v="1338" actId="962"/>
          <ac:grpSpMkLst>
            <pc:docMk/>
            <pc:sldMk cId="151811685" sldId="6393"/>
            <ac:grpSpMk id="6" creationId="{8BAA4737-5B30-84E7-42D0-573FB601986D}"/>
          </ac:grpSpMkLst>
        </pc:grpChg>
      </pc:sldChg>
      <pc:sldChg chg="modSp add mod">
        <pc:chgData name="Merkle, Cat" userId="a9581f9e-37bc-4cc6-a5d4-8f8234d67551" providerId="ADAL" clId="{3C8C9095-FE17-4D87-8FE4-B0DCF50C5307}" dt="2024-06-21T17:00:44.630" v="5442" actId="13244"/>
        <pc:sldMkLst>
          <pc:docMk/>
          <pc:sldMk cId="2447505740" sldId="6394"/>
        </pc:sldMkLst>
        <pc:spChg chg="ord">
          <ac:chgData name="Merkle, Cat" userId="a9581f9e-37bc-4cc6-a5d4-8f8234d67551" providerId="ADAL" clId="{3C8C9095-FE17-4D87-8FE4-B0DCF50C5307}" dt="2024-06-21T17:00:39.427" v="5440" actId="13244"/>
          <ac:spMkLst>
            <pc:docMk/>
            <pc:sldMk cId="2447505740" sldId="6394"/>
            <ac:spMk id="4" creationId="{9654B48F-E15B-EA37-EDAB-42481937953D}"/>
          </ac:spMkLst>
        </pc:spChg>
        <pc:spChg chg="ord">
          <ac:chgData name="Merkle, Cat" userId="a9581f9e-37bc-4cc6-a5d4-8f8234d67551" providerId="ADAL" clId="{3C8C9095-FE17-4D87-8FE4-B0DCF50C5307}" dt="2024-06-21T17:00:41.223" v="5441" actId="13244"/>
          <ac:spMkLst>
            <pc:docMk/>
            <pc:sldMk cId="2447505740" sldId="6394"/>
            <ac:spMk id="5" creationId="{6F60CEE2-70DD-DEB2-2BD9-A346590342C3}"/>
          </ac:spMkLst>
        </pc:spChg>
        <pc:spChg chg="ord">
          <ac:chgData name="Merkle, Cat" userId="a9581f9e-37bc-4cc6-a5d4-8f8234d67551" providerId="ADAL" clId="{3C8C9095-FE17-4D87-8FE4-B0DCF50C5307}" dt="2024-06-21T17:00:44.630" v="5442" actId="13244"/>
          <ac:spMkLst>
            <pc:docMk/>
            <pc:sldMk cId="2447505740" sldId="6394"/>
            <ac:spMk id="10" creationId="{40CE4BAB-94D7-93C2-96F0-15E88A594C19}"/>
          </ac:spMkLst>
        </pc:spChg>
        <pc:picChg chg="mod">
          <ac:chgData name="Merkle, Cat" userId="a9581f9e-37bc-4cc6-a5d4-8f8234d67551" providerId="ADAL" clId="{3C8C9095-FE17-4D87-8FE4-B0DCF50C5307}" dt="2024-06-21T16:44:36.874" v="3646" actId="962"/>
          <ac:picMkLst>
            <pc:docMk/>
            <pc:sldMk cId="2447505740" sldId="6394"/>
            <ac:picMk id="7" creationId="{93B74BBD-F314-27E2-166E-F0E5677D6270}"/>
          </ac:picMkLst>
        </pc:picChg>
      </pc:sldChg>
      <pc:sldChg chg="modSp add mod">
        <pc:chgData name="Merkle, Cat" userId="a9581f9e-37bc-4cc6-a5d4-8f8234d67551" providerId="ADAL" clId="{3C8C9095-FE17-4D87-8FE4-B0DCF50C5307}" dt="2024-06-21T17:01:03.584" v="5443" actId="13244"/>
        <pc:sldMkLst>
          <pc:docMk/>
          <pc:sldMk cId="2849315880" sldId="6395"/>
        </pc:sldMkLst>
        <pc:spChg chg="mod">
          <ac:chgData name="Merkle, Cat" userId="a9581f9e-37bc-4cc6-a5d4-8f8234d67551" providerId="ADAL" clId="{3C8C9095-FE17-4D87-8FE4-B0DCF50C5307}" dt="2024-06-21T16:51:54.557" v="5146" actId="20577"/>
          <ac:spMkLst>
            <pc:docMk/>
            <pc:sldMk cId="2849315880" sldId="6395"/>
            <ac:spMk id="2" creationId="{57C587CC-21B6-0830-68E5-3C13E47D5CC9}"/>
          </ac:spMkLst>
        </pc:spChg>
        <pc:picChg chg="mod ord">
          <ac:chgData name="Merkle, Cat" userId="a9581f9e-37bc-4cc6-a5d4-8f8234d67551" providerId="ADAL" clId="{3C8C9095-FE17-4D87-8FE4-B0DCF50C5307}" dt="2024-06-21T17:01:03.584" v="5443" actId="13244"/>
          <ac:picMkLst>
            <pc:docMk/>
            <pc:sldMk cId="2849315880" sldId="6395"/>
            <ac:picMk id="6" creationId="{D4055545-9D83-6485-8156-C9D7C427EA71}"/>
          </ac:picMkLst>
        </pc:picChg>
      </pc:sldChg>
      <pc:sldChg chg="modSp add mod">
        <pc:chgData name="Merkle, Cat" userId="a9581f9e-37bc-4cc6-a5d4-8f8234d67551" providerId="ADAL" clId="{3C8C9095-FE17-4D87-8FE4-B0DCF50C5307}" dt="2024-06-21T17:01:15.367" v="5445" actId="13244"/>
        <pc:sldMkLst>
          <pc:docMk/>
          <pc:sldMk cId="1906447900" sldId="6396"/>
        </pc:sldMkLst>
        <pc:spChg chg="mod">
          <ac:chgData name="Merkle, Cat" userId="a9581f9e-37bc-4cc6-a5d4-8f8234d67551" providerId="ADAL" clId="{3C8C9095-FE17-4D87-8FE4-B0DCF50C5307}" dt="2024-06-21T16:51:59.629" v="5148" actId="20577"/>
          <ac:spMkLst>
            <pc:docMk/>
            <pc:sldMk cId="1906447900" sldId="6396"/>
            <ac:spMk id="2" creationId="{57C587CC-21B6-0830-68E5-3C13E47D5CC9}"/>
          </ac:spMkLst>
        </pc:spChg>
        <pc:spChg chg="ord">
          <ac:chgData name="Merkle, Cat" userId="a9581f9e-37bc-4cc6-a5d4-8f8234d67551" providerId="ADAL" clId="{3C8C9095-FE17-4D87-8FE4-B0DCF50C5307}" dt="2024-06-21T17:01:15.367" v="5445" actId="13244"/>
          <ac:spMkLst>
            <pc:docMk/>
            <pc:sldMk cId="1906447900" sldId="6396"/>
            <ac:spMk id="10" creationId="{1FD7D91F-2C8A-9D93-2EA6-A81DF8C0187B}"/>
          </ac:spMkLst>
        </pc:spChg>
        <pc:picChg chg="mod ord">
          <ac:chgData name="Merkle, Cat" userId="a9581f9e-37bc-4cc6-a5d4-8f8234d67551" providerId="ADAL" clId="{3C8C9095-FE17-4D87-8FE4-B0DCF50C5307}" dt="2024-06-21T17:01:13.758" v="5444" actId="13244"/>
          <ac:picMkLst>
            <pc:docMk/>
            <pc:sldMk cId="1906447900" sldId="6396"/>
            <ac:picMk id="7" creationId="{FA3D57E3-C265-74EF-4637-50CB4021659A}"/>
          </ac:picMkLst>
        </pc:picChg>
      </pc:sldChg>
      <pc:sldChg chg="modSp add mod">
        <pc:chgData name="Merkle, Cat" userId="a9581f9e-37bc-4cc6-a5d4-8f8234d67551" providerId="ADAL" clId="{3C8C9095-FE17-4D87-8FE4-B0DCF50C5307}" dt="2024-06-21T17:01:33.177" v="5447" actId="13244"/>
        <pc:sldMkLst>
          <pc:docMk/>
          <pc:sldMk cId="1289102882" sldId="6397"/>
        </pc:sldMkLst>
        <pc:spChg chg="mod">
          <ac:chgData name="Merkle, Cat" userId="a9581f9e-37bc-4cc6-a5d4-8f8234d67551" providerId="ADAL" clId="{3C8C9095-FE17-4D87-8FE4-B0DCF50C5307}" dt="2024-06-21T16:52:04.727" v="5150" actId="20577"/>
          <ac:spMkLst>
            <pc:docMk/>
            <pc:sldMk cId="1289102882" sldId="6397"/>
            <ac:spMk id="2" creationId="{57C587CC-21B6-0830-68E5-3C13E47D5CC9}"/>
          </ac:spMkLst>
        </pc:spChg>
        <pc:spChg chg="ord">
          <ac:chgData name="Merkle, Cat" userId="a9581f9e-37bc-4cc6-a5d4-8f8234d67551" providerId="ADAL" clId="{3C8C9095-FE17-4D87-8FE4-B0DCF50C5307}" dt="2024-06-21T17:01:31.923" v="5446" actId="13244"/>
          <ac:spMkLst>
            <pc:docMk/>
            <pc:sldMk cId="1289102882" sldId="6397"/>
            <ac:spMk id="10" creationId="{40CE4BAB-94D7-93C2-96F0-15E88A594C19}"/>
          </ac:spMkLst>
        </pc:spChg>
        <pc:picChg chg="mod ord">
          <ac:chgData name="Merkle, Cat" userId="a9581f9e-37bc-4cc6-a5d4-8f8234d67551" providerId="ADAL" clId="{3C8C9095-FE17-4D87-8FE4-B0DCF50C5307}" dt="2024-06-21T17:01:33.177" v="5447" actId="13244"/>
          <ac:picMkLst>
            <pc:docMk/>
            <pc:sldMk cId="1289102882" sldId="6397"/>
            <ac:picMk id="3" creationId="{07334DB5-7DCD-4CBA-2C6A-AC151512B481}"/>
          </ac:picMkLst>
        </pc:picChg>
      </pc:sldChg>
      <pc:sldChg chg="modSp add mod">
        <pc:chgData name="Merkle, Cat" userId="a9581f9e-37bc-4cc6-a5d4-8f8234d67551" providerId="ADAL" clId="{3C8C9095-FE17-4D87-8FE4-B0DCF50C5307}" dt="2024-06-21T17:01:53.713" v="5449" actId="13244"/>
        <pc:sldMkLst>
          <pc:docMk/>
          <pc:sldMk cId="2259151094" sldId="6398"/>
        </pc:sldMkLst>
        <pc:spChg chg="mod">
          <ac:chgData name="Merkle, Cat" userId="a9581f9e-37bc-4cc6-a5d4-8f8234d67551" providerId="ADAL" clId="{3C8C9095-FE17-4D87-8FE4-B0DCF50C5307}" dt="2024-06-21T16:52:08.415" v="5152" actId="20577"/>
          <ac:spMkLst>
            <pc:docMk/>
            <pc:sldMk cId="2259151094" sldId="6398"/>
            <ac:spMk id="2" creationId="{57C587CC-21B6-0830-68E5-3C13E47D5CC9}"/>
          </ac:spMkLst>
        </pc:spChg>
        <pc:spChg chg="ord">
          <ac:chgData name="Merkle, Cat" userId="a9581f9e-37bc-4cc6-a5d4-8f8234d67551" providerId="ADAL" clId="{3C8C9095-FE17-4D87-8FE4-B0DCF50C5307}" dt="2024-06-21T17:01:52.417" v="5448" actId="13244"/>
          <ac:spMkLst>
            <pc:docMk/>
            <pc:sldMk cId="2259151094" sldId="6398"/>
            <ac:spMk id="10" creationId="{40CE4BAB-94D7-93C2-96F0-15E88A594C19}"/>
          </ac:spMkLst>
        </pc:spChg>
        <pc:picChg chg="mod ord">
          <ac:chgData name="Merkle, Cat" userId="a9581f9e-37bc-4cc6-a5d4-8f8234d67551" providerId="ADAL" clId="{3C8C9095-FE17-4D87-8FE4-B0DCF50C5307}" dt="2024-06-21T17:01:53.713" v="5449" actId="13244"/>
          <ac:picMkLst>
            <pc:docMk/>
            <pc:sldMk cId="2259151094" sldId="6398"/>
            <ac:picMk id="6" creationId="{5C1C9C9C-6E00-065F-8214-A26272469EC6}"/>
          </ac:picMkLst>
        </pc:picChg>
      </pc:sldChg>
      <pc:sldChg chg="modSp add mod">
        <pc:chgData name="Merkle, Cat" userId="a9581f9e-37bc-4cc6-a5d4-8f8234d67551" providerId="ADAL" clId="{3C8C9095-FE17-4D87-8FE4-B0DCF50C5307}" dt="2024-06-21T17:02:03.872" v="5451" actId="13244"/>
        <pc:sldMkLst>
          <pc:docMk/>
          <pc:sldMk cId="2780888889" sldId="6399"/>
        </pc:sldMkLst>
        <pc:spChg chg="mod">
          <ac:chgData name="Merkle, Cat" userId="a9581f9e-37bc-4cc6-a5d4-8f8234d67551" providerId="ADAL" clId="{3C8C9095-FE17-4D87-8FE4-B0DCF50C5307}" dt="2024-06-21T16:52:12.901" v="5154" actId="20577"/>
          <ac:spMkLst>
            <pc:docMk/>
            <pc:sldMk cId="2780888889" sldId="6399"/>
            <ac:spMk id="2" creationId="{57C587CC-21B6-0830-68E5-3C13E47D5CC9}"/>
          </ac:spMkLst>
        </pc:spChg>
        <pc:spChg chg="ord">
          <ac:chgData name="Merkle, Cat" userId="a9581f9e-37bc-4cc6-a5d4-8f8234d67551" providerId="ADAL" clId="{3C8C9095-FE17-4D87-8FE4-B0DCF50C5307}" dt="2024-06-21T17:02:03.872" v="5451" actId="13244"/>
          <ac:spMkLst>
            <pc:docMk/>
            <pc:sldMk cId="2780888889" sldId="6399"/>
            <ac:spMk id="4" creationId="{9654B48F-E15B-EA37-EDAB-42481937953D}"/>
          </ac:spMkLst>
        </pc:spChg>
        <pc:spChg chg="ord">
          <ac:chgData name="Merkle, Cat" userId="a9581f9e-37bc-4cc6-a5d4-8f8234d67551" providerId="ADAL" clId="{3C8C9095-FE17-4D87-8FE4-B0DCF50C5307}" dt="2024-06-21T17:02:02.041" v="5450" actId="13244"/>
          <ac:spMkLst>
            <pc:docMk/>
            <pc:sldMk cId="2780888889" sldId="6399"/>
            <ac:spMk id="5" creationId="{6F60CEE2-70DD-DEB2-2BD9-A346590342C3}"/>
          </ac:spMkLst>
        </pc:spChg>
        <pc:picChg chg="mod">
          <ac:chgData name="Merkle, Cat" userId="a9581f9e-37bc-4cc6-a5d4-8f8234d67551" providerId="ADAL" clId="{3C8C9095-FE17-4D87-8FE4-B0DCF50C5307}" dt="2024-06-21T16:46:57.479" v="4588" actId="962"/>
          <ac:picMkLst>
            <pc:docMk/>
            <pc:sldMk cId="2780888889" sldId="6399"/>
            <ac:picMk id="3" creationId="{85E91BA6-29D6-7C39-4DE4-0D783020EE06}"/>
          </ac:picMkLst>
        </pc:picChg>
      </pc:sldChg>
      <pc:sldChg chg="modSp add mod">
        <pc:chgData name="Merkle, Cat" userId="a9581f9e-37bc-4cc6-a5d4-8f8234d67551" providerId="ADAL" clId="{3C8C9095-FE17-4D87-8FE4-B0DCF50C5307}" dt="2024-06-21T16:55:39.464" v="5404" actId="13244"/>
        <pc:sldMkLst>
          <pc:docMk/>
          <pc:sldMk cId="773493126" sldId="6400"/>
        </pc:sldMkLst>
        <pc:spChg chg="ord">
          <ac:chgData name="Merkle, Cat" userId="a9581f9e-37bc-4cc6-a5d4-8f8234d67551" providerId="ADAL" clId="{3C8C9095-FE17-4D87-8FE4-B0DCF50C5307}" dt="2024-06-21T16:55:38.451" v="5403" actId="13244"/>
          <ac:spMkLst>
            <pc:docMk/>
            <pc:sldMk cId="773493126" sldId="6400"/>
            <ac:spMk id="4" creationId="{2D57606B-6F27-B920-7116-C9BFF65B1FD7}"/>
          </ac:spMkLst>
        </pc:spChg>
        <pc:spChg chg="ord">
          <ac:chgData name="Merkle, Cat" userId="a9581f9e-37bc-4cc6-a5d4-8f8234d67551" providerId="ADAL" clId="{3C8C9095-FE17-4D87-8FE4-B0DCF50C5307}" dt="2024-06-21T16:55:39.464" v="5404" actId="13244"/>
          <ac:spMkLst>
            <pc:docMk/>
            <pc:sldMk cId="773493126" sldId="6400"/>
            <ac:spMk id="5" creationId="{FEC5838A-1C84-7137-C3AC-5BB97A8B5EAA}"/>
          </ac:spMkLst>
        </pc:spChg>
        <pc:picChg chg="mod">
          <ac:chgData name="Merkle, Cat" userId="a9581f9e-37bc-4cc6-a5d4-8f8234d67551" providerId="ADAL" clId="{3C8C9095-FE17-4D87-8FE4-B0DCF50C5307}" dt="2024-06-21T16:33:44.944" v="1108" actId="962"/>
          <ac:picMkLst>
            <pc:docMk/>
            <pc:sldMk cId="773493126" sldId="6400"/>
            <ac:picMk id="6" creationId="{98BD474F-E7FE-F238-9745-100F12A631FB}"/>
          </ac:picMkLst>
        </pc:picChg>
        <pc:picChg chg="mod">
          <ac:chgData name="Merkle, Cat" userId="a9581f9e-37bc-4cc6-a5d4-8f8234d67551" providerId="ADAL" clId="{3C8C9095-FE17-4D87-8FE4-B0DCF50C5307}" dt="2024-06-21T16:53:59.388" v="5394" actId="962"/>
          <ac:picMkLst>
            <pc:docMk/>
            <pc:sldMk cId="773493126" sldId="6400"/>
            <ac:picMk id="7" creationId="{818CA2F3-B3F8-00D9-04DF-1A67DE6FE894}"/>
          </ac:picMkLst>
        </pc:picChg>
      </pc:sldChg>
      <pc:sldChg chg="modSp add mod">
        <pc:chgData name="Merkle, Cat" userId="a9581f9e-37bc-4cc6-a5d4-8f8234d67551" providerId="ADAL" clId="{3C8C9095-FE17-4D87-8FE4-B0DCF50C5307}" dt="2024-06-21T17:02:15.915" v="5454" actId="13244"/>
        <pc:sldMkLst>
          <pc:docMk/>
          <pc:sldMk cId="1504768751" sldId="6401"/>
        </pc:sldMkLst>
        <pc:spChg chg="mod">
          <ac:chgData name="Merkle, Cat" userId="a9581f9e-37bc-4cc6-a5d4-8f8234d67551" providerId="ADAL" clId="{3C8C9095-FE17-4D87-8FE4-B0DCF50C5307}" dt="2024-06-21T16:52:16.970" v="5156" actId="20577"/>
          <ac:spMkLst>
            <pc:docMk/>
            <pc:sldMk cId="1504768751" sldId="6401"/>
            <ac:spMk id="2" creationId="{DCA628E5-2CD1-0B5B-E853-9FFA509B6876}"/>
          </ac:spMkLst>
        </pc:spChg>
        <pc:spChg chg="ord">
          <ac:chgData name="Merkle, Cat" userId="a9581f9e-37bc-4cc6-a5d4-8f8234d67551" providerId="ADAL" clId="{3C8C9095-FE17-4D87-8FE4-B0DCF50C5307}" dt="2024-06-21T17:02:09.599" v="5452" actId="13244"/>
          <ac:spMkLst>
            <pc:docMk/>
            <pc:sldMk cId="1504768751" sldId="6401"/>
            <ac:spMk id="4" creationId="{7DF4B962-D7CC-51F3-4CA9-3C678F44B515}"/>
          </ac:spMkLst>
        </pc:spChg>
        <pc:spChg chg="ord">
          <ac:chgData name="Merkle, Cat" userId="a9581f9e-37bc-4cc6-a5d4-8f8234d67551" providerId="ADAL" clId="{3C8C9095-FE17-4D87-8FE4-B0DCF50C5307}" dt="2024-06-21T17:02:10.807" v="5453" actId="13244"/>
          <ac:spMkLst>
            <pc:docMk/>
            <pc:sldMk cId="1504768751" sldId="6401"/>
            <ac:spMk id="5" creationId="{638DC9AC-B795-2495-4261-02CA9249478D}"/>
          </ac:spMkLst>
        </pc:spChg>
        <pc:spChg chg="ord">
          <ac:chgData name="Merkle, Cat" userId="a9581f9e-37bc-4cc6-a5d4-8f8234d67551" providerId="ADAL" clId="{3C8C9095-FE17-4D87-8FE4-B0DCF50C5307}" dt="2024-06-21T17:02:15.915" v="5454" actId="13244"/>
          <ac:spMkLst>
            <pc:docMk/>
            <pc:sldMk cId="1504768751" sldId="6401"/>
            <ac:spMk id="9" creationId="{EAE3A134-12D6-701A-DA3F-EAA5B5039B0A}"/>
          </ac:spMkLst>
        </pc:spChg>
      </pc:sldChg>
      <pc:sldChg chg="modSp add mod">
        <pc:chgData name="Merkle, Cat" userId="a9581f9e-37bc-4cc6-a5d4-8f8234d67551" providerId="ADAL" clId="{3C8C9095-FE17-4D87-8FE4-B0DCF50C5307}" dt="2024-06-21T17:02:30.506" v="5456" actId="13244"/>
        <pc:sldMkLst>
          <pc:docMk/>
          <pc:sldMk cId="3511096399" sldId="6402"/>
        </pc:sldMkLst>
        <pc:spChg chg="ord">
          <ac:chgData name="Merkle, Cat" userId="a9581f9e-37bc-4cc6-a5d4-8f8234d67551" providerId="ADAL" clId="{3C8C9095-FE17-4D87-8FE4-B0DCF50C5307}" dt="2024-06-21T17:02:30.506" v="5456" actId="13244"/>
          <ac:spMkLst>
            <pc:docMk/>
            <pc:sldMk cId="3511096399" sldId="6402"/>
            <ac:spMk id="9" creationId="{3B750080-7D03-2675-E8EA-78BB13171672}"/>
          </ac:spMkLst>
        </pc:spChg>
        <pc:grpChg chg="mod">
          <ac:chgData name="Merkle, Cat" userId="a9581f9e-37bc-4cc6-a5d4-8f8234d67551" providerId="ADAL" clId="{3C8C9095-FE17-4D87-8FE4-B0DCF50C5307}" dt="2024-06-21T16:35:14.723" v="1376" actId="962"/>
          <ac:grpSpMkLst>
            <pc:docMk/>
            <pc:sldMk cId="3511096399" sldId="6402"/>
            <ac:grpSpMk id="6" creationId="{8BAA4737-5B30-84E7-42D0-573FB601986D}"/>
          </ac:grpSpMkLst>
        </pc:grpChg>
      </pc:sldChg>
      <pc:sldChg chg="modSp add mod">
        <pc:chgData name="Merkle, Cat" userId="a9581f9e-37bc-4cc6-a5d4-8f8234d67551" providerId="ADAL" clId="{3C8C9095-FE17-4D87-8FE4-B0DCF50C5307}" dt="2024-06-21T17:02:47.751" v="5461" actId="13244"/>
        <pc:sldMkLst>
          <pc:docMk/>
          <pc:sldMk cId="2630650102" sldId="6403"/>
        </pc:sldMkLst>
        <pc:spChg chg="mod">
          <ac:chgData name="Merkle, Cat" userId="a9581f9e-37bc-4cc6-a5d4-8f8234d67551" providerId="ADAL" clId="{3C8C9095-FE17-4D87-8FE4-B0DCF50C5307}" dt="2024-06-21T16:52:31.716" v="5162" actId="20577"/>
          <ac:spMkLst>
            <pc:docMk/>
            <pc:sldMk cId="2630650102" sldId="6403"/>
            <ac:spMk id="2" creationId="{293C4335-517F-9F2B-290D-B7962D838877}"/>
          </ac:spMkLst>
        </pc:spChg>
        <pc:spChg chg="ord">
          <ac:chgData name="Merkle, Cat" userId="a9581f9e-37bc-4cc6-a5d4-8f8234d67551" providerId="ADAL" clId="{3C8C9095-FE17-4D87-8FE4-B0DCF50C5307}" dt="2024-06-21T17:02:46.001" v="5460" actId="13244"/>
          <ac:spMkLst>
            <pc:docMk/>
            <pc:sldMk cId="2630650102" sldId="6403"/>
            <ac:spMk id="4" creationId="{C59741E1-8A5F-72DE-BED8-7F350EB1D9A3}"/>
          </ac:spMkLst>
        </pc:spChg>
        <pc:spChg chg="ord">
          <ac:chgData name="Merkle, Cat" userId="a9581f9e-37bc-4cc6-a5d4-8f8234d67551" providerId="ADAL" clId="{3C8C9095-FE17-4D87-8FE4-B0DCF50C5307}" dt="2024-06-21T17:02:39.099" v="5458" actId="13244"/>
          <ac:spMkLst>
            <pc:docMk/>
            <pc:sldMk cId="2630650102" sldId="6403"/>
            <ac:spMk id="5" creationId="{27097831-3208-E91A-731A-E908EDBD72A0}"/>
          </ac:spMkLst>
        </pc:spChg>
        <pc:picChg chg="mod ord">
          <ac:chgData name="Merkle, Cat" userId="a9581f9e-37bc-4cc6-a5d4-8f8234d67551" providerId="ADAL" clId="{3C8C9095-FE17-4D87-8FE4-B0DCF50C5307}" dt="2024-06-21T17:02:47.751" v="5461" actId="13244"/>
          <ac:picMkLst>
            <pc:docMk/>
            <pc:sldMk cId="2630650102" sldId="6403"/>
            <ac:picMk id="6" creationId="{E987FF45-7419-DCD4-AA40-EC2302EAE133}"/>
          </ac:picMkLst>
        </pc:picChg>
        <pc:picChg chg="mod">
          <ac:chgData name="Merkle, Cat" userId="a9581f9e-37bc-4cc6-a5d4-8f8234d67551" providerId="ADAL" clId="{3C8C9095-FE17-4D87-8FE4-B0DCF50C5307}" dt="2024-06-21T16:47:43.655" v="4834" actId="962"/>
          <ac:picMkLst>
            <pc:docMk/>
            <pc:sldMk cId="2630650102" sldId="6403"/>
            <ac:picMk id="7" creationId="{73B62DD3-8BEB-542A-773B-7E57E0AAEF53}"/>
          </ac:picMkLst>
        </pc:picChg>
      </pc:sldChg>
      <pc:sldChg chg="modSp add mod">
        <pc:chgData name="Merkle, Cat" userId="a9581f9e-37bc-4cc6-a5d4-8f8234d67551" providerId="ADAL" clId="{3C8C9095-FE17-4D87-8FE4-B0DCF50C5307}" dt="2024-06-21T17:02:54.802" v="5463" actId="13244"/>
        <pc:sldMkLst>
          <pc:docMk/>
          <pc:sldMk cId="520320553" sldId="6404"/>
        </pc:sldMkLst>
        <pc:spChg chg="mod">
          <ac:chgData name="Merkle, Cat" userId="a9581f9e-37bc-4cc6-a5d4-8f8234d67551" providerId="ADAL" clId="{3C8C9095-FE17-4D87-8FE4-B0DCF50C5307}" dt="2024-06-21T16:52:34.707" v="5164" actId="20577"/>
          <ac:spMkLst>
            <pc:docMk/>
            <pc:sldMk cId="520320553" sldId="6404"/>
            <ac:spMk id="2" creationId="{293C4335-517F-9F2B-290D-B7962D838877}"/>
          </ac:spMkLst>
        </pc:spChg>
        <pc:spChg chg="ord">
          <ac:chgData name="Merkle, Cat" userId="a9581f9e-37bc-4cc6-a5d4-8f8234d67551" providerId="ADAL" clId="{3C8C9095-FE17-4D87-8FE4-B0DCF50C5307}" dt="2024-06-21T17:02:53.572" v="5462" actId="13244"/>
          <ac:spMkLst>
            <pc:docMk/>
            <pc:sldMk cId="520320553" sldId="6404"/>
            <ac:spMk id="4" creationId="{C59741E1-8A5F-72DE-BED8-7F350EB1D9A3}"/>
          </ac:spMkLst>
        </pc:spChg>
        <pc:spChg chg="ord">
          <ac:chgData name="Merkle, Cat" userId="a9581f9e-37bc-4cc6-a5d4-8f8234d67551" providerId="ADAL" clId="{3C8C9095-FE17-4D87-8FE4-B0DCF50C5307}" dt="2024-06-21T17:02:54.802" v="5463" actId="13244"/>
          <ac:spMkLst>
            <pc:docMk/>
            <pc:sldMk cId="520320553" sldId="6404"/>
            <ac:spMk id="5" creationId="{27097831-3208-E91A-731A-E908EDBD72A0}"/>
          </ac:spMkLst>
        </pc:spChg>
        <pc:picChg chg="mod">
          <ac:chgData name="Merkle, Cat" userId="a9581f9e-37bc-4cc6-a5d4-8f8234d67551" providerId="ADAL" clId="{3C8C9095-FE17-4D87-8FE4-B0DCF50C5307}" dt="2024-06-21T16:48:11.204" v="4926" actId="962"/>
          <ac:picMkLst>
            <pc:docMk/>
            <pc:sldMk cId="520320553" sldId="6404"/>
            <ac:picMk id="3" creationId="{1FD90DDF-D70C-E817-B6D3-C1D2E803BB30}"/>
          </ac:picMkLst>
        </pc:picChg>
        <pc:picChg chg="mod">
          <ac:chgData name="Merkle, Cat" userId="a9581f9e-37bc-4cc6-a5d4-8f8234d67551" providerId="ADAL" clId="{3C8C9095-FE17-4D87-8FE4-B0DCF50C5307}" dt="2024-06-21T16:48:32.756" v="5052" actId="962"/>
          <ac:picMkLst>
            <pc:docMk/>
            <pc:sldMk cId="520320553" sldId="6404"/>
            <ac:picMk id="8" creationId="{27A31A09-D0CA-05C1-B858-636B0C69F393}"/>
          </ac:picMkLst>
        </pc:picChg>
      </pc:sldChg>
      <pc:sldChg chg="modSp add mod">
        <pc:chgData name="Merkle, Cat" userId="a9581f9e-37bc-4cc6-a5d4-8f8234d67551" providerId="ADAL" clId="{3C8C9095-FE17-4D87-8FE4-B0DCF50C5307}" dt="2024-06-21T17:03:01.860" v="5465" actId="13244"/>
        <pc:sldMkLst>
          <pc:docMk/>
          <pc:sldMk cId="2888725953" sldId="6405"/>
        </pc:sldMkLst>
        <pc:spChg chg="mod">
          <ac:chgData name="Merkle, Cat" userId="a9581f9e-37bc-4cc6-a5d4-8f8234d67551" providerId="ADAL" clId="{3C8C9095-FE17-4D87-8FE4-B0DCF50C5307}" dt="2024-06-21T16:52:37.641" v="5166" actId="20577"/>
          <ac:spMkLst>
            <pc:docMk/>
            <pc:sldMk cId="2888725953" sldId="6405"/>
            <ac:spMk id="2" creationId="{5B0F90B7-4E32-06D6-5639-F9426D65A28C}"/>
          </ac:spMkLst>
        </pc:spChg>
        <pc:spChg chg="ord">
          <ac:chgData name="Merkle, Cat" userId="a9581f9e-37bc-4cc6-a5d4-8f8234d67551" providerId="ADAL" clId="{3C8C9095-FE17-4D87-8FE4-B0DCF50C5307}" dt="2024-06-21T17:03:00.759" v="5464" actId="13244"/>
          <ac:spMkLst>
            <pc:docMk/>
            <pc:sldMk cId="2888725953" sldId="6405"/>
            <ac:spMk id="4" creationId="{F1B60439-3C0D-5553-03C2-F98F234C0580}"/>
          </ac:spMkLst>
        </pc:spChg>
        <pc:spChg chg="ord">
          <ac:chgData name="Merkle, Cat" userId="a9581f9e-37bc-4cc6-a5d4-8f8234d67551" providerId="ADAL" clId="{3C8C9095-FE17-4D87-8FE4-B0DCF50C5307}" dt="2024-06-21T17:03:01.860" v="5465" actId="13244"/>
          <ac:spMkLst>
            <pc:docMk/>
            <pc:sldMk cId="2888725953" sldId="6405"/>
            <ac:spMk id="5" creationId="{FECD0B2C-EF5C-1AE1-D0EA-9A9D8B8F200E}"/>
          </ac:spMkLst>
        </pc:spChg>
      </pc:sldChg>
      <pc:sldChg chg="modSp add mod">
        <pc:chgData name="Merkle, Cat" userId="a9581f9e-37bc-4cc6-a5d4-8f8234d67551" providerId="ADAL" clId="{3C8C9095-FE17-4D87-8FE4-B0DCF50C5307}" dt="2024-06-21T17:03:52.129" v="5471" actId="13244"/>
        <pc:sldMkLst>
          <pc:docMk/>
          <pc:sldMk cId="3236604533" sldId="6406"/>
        </pc:sldMkLst>
        <pc:spChg chg="mod">
          <ac:chgData name="Merkle, Cat" userId="a9581f9e-37bc-4cc6-a5d4-8f8234d67551" providerId="ADAL" clId="{3C8C9095-FE17-4D87-8FE4-B0DCF50C5307}" dt="2024-06-21T16:52:44.615" v="5170" actId="20577"/>
          <ac:spMkLst>
            <pc:docMk/>
            <pc:sldMk cId="3236604533" sldId="6406"/>
            <ac:spMk id="2" creationId="{D54BBC6D-C0C5-0115-2ED5-ACCA5506DDC6}"/>
          </ac:spMkLst>
        </pc:spChg>
        <pc:spChg chg="ord">
          <ac:chgData name="Merkle, Cat" userId="a9581f9e-37bc-4cc6-a5d4-8f8234d67551" providerId="ADAL" clId="{3C8C9095-FE17-4D87-8FE4-B0DCF50C5307}" dt="2024-06-21T17:03:52.129" v="5471" actId="13244"/>
          <ac:spMkLst>
            <pc:docMk/>
            <pc:sldMk cId="3236604533" sldId="6406"/>
            <ac:spMk id="9" creationId="{3B750080-7D03-2675-E8EA-78BB13171672}"/>
          </ac:spMkLst>
        </pc:spChg>
        <pc:grpChg chg="mod">
          <ac:chgData name="Merkle, Cat" userId="a9581f9e-37bc-4cc6-a5d4-8f8234d67551" providerId="ADAL" clId="{3C8C9095-FE17-4D87-8FE4-B0DCF50C5307}" dt="2024-06-21T16:35:34.833" v="1428" actId="962"/>
          <ac:grpSpMkLst>
            <pc:docMk/>
            <pc:sldMk cId="3236604533" sldId="6406"/>
            <ac:grpSpMk id="6" creationId="{8BAA4737-5B30-84E7-42D0-573FB601986D}"/>
          </ac:grpSpMkLst>
        </pc:grpChg>
      </pc:sldChg>
      <pc:sldChg chg="modSp add mod">
        <pc:chgData name="Merkle, Cat" userId="a9581f9e-37bc-4cc6-a5d4-8f8234d67551" providerId="ADAL" clId="{3C8C9095-FE17-4D87-8FE4-B0DCF50C5307}" dt="2024-06-21T17:02:22.923" v="5455" actId="13244"/>
        <pc:sldMkLst>
          <pc:docMk/>
          <pc:sldMk cId="1594347653" sldId="6407"/>
        </pc:sldMkLst>
        <pc:spChg chg="mod">
          <ac:chgData name="Merkle, Cat" userId="a9581f9e-37bc-4cc6-a5d4-8f8234d67551" providerId="ADAL" clId="{3C8C9095-FE17-4D87-8FE4-B0DCF50C5307}" dt="2024-06-21T16:52:22.637" v="5158" actId="20577"/>
          <ac:spMkLst>
            <pc:docMk/>
            <pc:sldMk cId="1594347653" sldId="6407"/>
            <ac:spMk id="2" creationId="{D54BBC6D-C0C5-0115-2ED5-ACCA5506DDC6}"/>
          </ac:spMkLst>
        </pc:spChg>
        <pc:spChg chg="ord">
          <ac:chgData name="Merkle, Cat" userId="a9581f9e-37bc-4cc6-a5d4-8f8234d67551" providerId="ADAL" clId="{3C8C9095-FE17-4D87-8FE4-B0DCF50C5307}" dt="2024-06-21T17:02:22.923" v="5455" actId="13244"/>
          <ac:spMkLst>
            <pc:docMk/>
            <pc:sldMk cId="1594347653" sldId="6407"/>
            <ac:spMk id="9" creationId="{3B750080-7D03-2675-E8EA-78BB13171672}"/>
          </ac:spMkLst>
        </pc:spChg>
        <pc:grpChg chg="mod">
          <ac:chgData name="Merkle, Cat" userId="a9581f9e-37bc-4cc6-a5d4-8f8234d67551" providerId="ADAL" clId="{3C8C9095-FE17-4D87-8FE4-B0DCF50C5307}" dt="2024-06-21T16:35:02.174" v="1340" actId="962"/>
          <ac:grpSpMkLst>
            <pc:docMk/>
            <pc:sldMk cId="1594347653" sldId="6407"/>
            <ac:grpSpMk id="6" creationId="{8BAA4737-5B30-84E7-42D0-573FB601986D}"/>
          </ac:grpSpMkLst>
        </pc:grpChg>
      </pc:sldChg>
      <pc:sldChg chg="modSp add mod">
        <pc:chgData name="Merkle, Cat" userId="a9581f9e-37bc-4cc6-a5d4-8f8234d67551" providerId="ADAL" clId="{3C8C9095-FE17-4D87-8FE4-B0DCF50C5307}" dt="2024-06-21T16:52:27.632" v="5160" actId="20577"/>
        <pc:sldMkLst>
          <pc:docMk/>
          <pc:sldMk cId="3703602895" sldId="6408"/>
        </pc:sldMkLst>
        <pc:spChg chg="mod">
          <ac:chgData name="Merkle, Cat" userId="a9581f9e-37bc-4cc6-a5d4-8f8234d67551" providerId="ADAL" clId="{3C8C9095-FE17-4D87-8FE4-B0DCF50C5307}" dt="2024-06-21T16:52:27.632" v="5160" actId="20577"/>
          <ac:spMkLst>
            <pc:docMk/>
            <pc:sldMk cId="3703602895" sldId="6408"/>
            <ac:spMk id="12" creationId="{C4F5432D-AEF4-0580-E840-8CDA67ADE359}"/>
          </ac:spMkLst>
        </pc:spChg>
      </pc:sldChg>
      <pc:sldChg chg="modSp add mod">
        <pc:chgData name="Merkle, Cat" userId="a9581f9e-37bc-4cc6-a5d4-8f8234d67551" providerId="ADAL" clId="{3C8C9095-FE17-4D87-8FE4-B0DCF50C5307}" dt="2024-06-21T16:52:48.611" v="5172" actId="20577"/>
        <pc:sldMkLst>
          <pc:docMk/>
          <pc:sldMk cId="557112657" sldId="6409"/>
        </pc:sldMkLst>
        <pc:spChg chg="mod">
          <ac:chgData name="Merkle, Cat" userId="a9581f9e-37bc-4cc6-a5d4-8f8234d67551" providerId="ADAL" clId="{3C8C9095-FE17-4D87-8FE4-B0DCF50C5307}" dt="2024-06-21T16:52:48.611" v="5172" actId="20577"/>
          <ac:spMkLst>
            <pc:docMk/>
            <pc:sldMk cId="557112657" sldId="6409"/>
            <ac:spMk id="12" creationId="{C4F5432D-AEF4-0580-E840-8CDA67ADE359}"/>
          </ac:spMkLst>
        </pc:spChg>
      </pc:sldChg>
      <pc:sldChg chg="modSp add">
        <pc:chgData name="Merkle, Cat" userId="a9581f9e-37bc-4cc6-a5d4-8f8234d67551" providerId="ADAL" clId="{3C8C9095-FE17-4D87-8FE4-B0DCF50C5307}" dt="2024-06-21T17:04:03.971" v="5472" actId="13244"/>
        <pc:sldMkLst>
          <pc:docMk/>
          <pc:sldMk cId="1646735669" sldId="6410"/>
        </pc:sldMkLst>
        <pc:picChg chg="mod">
          <ac:chgData name="Merkle, Cat" userId="a9581f9e-37bc-4cc6-a5d4-8f8234d67551" providerId="ADAL" clId="{3C8C9095-FE17-4D87-8FE4-B0DCF50C5307}" dt="2024-06-21T17:04:03.971" v="5472" actId="13244"/>
          <ac:picMkLst>
            <pc:docMk/>
            <pc:sldMk cId="1646735669" sldId="6410"/>
            <ac:picMk id="1026" creationId="{C562A8CB-374E-5E58-B8F8-2E38E7231337}"/>
          </ac:picMkLst>
        </pc:picChg>
      </pc:sldChg>
      <pc:sldChg chg="modSp add mod">
        <pc:chgData name="Merkle, Cat" userId="a9581f9e-37bc-4cc6-a5d4-8f8234d67551" providerId="ADAL" clId="{3C8C9095-FE17-4D87-8FE4-B0DCF50C5307}" dt="2024-06-21T17:03:33.560" v="5470" actId="13244"/>
        <pc:sldMkLst>
          <pc:docMk/>
          <pc:sldMk cId="208245193" sldId="6411"/>
        </pc:sldMkLst>
        <pc:spChg chg="mod">
          <ac:chgData name="Merkle, Cat" userId="a9581f9e-37bc-4cc6-a5d4-8f8234d67551" providerId="ADAL" clId="{3C8C9095-FE17-4D87-8FE4-B0DCF50C5307}" dt="2024-06-21T16:52:40.684" v="5168" actId="20577"/>
          <ac:spMkLst>
            <pc:docMk/>
            <pc:sldMk cId="208245193" sldId="6411"/>
            <ac:spMk id="2" creationId="{5B0F90B7-4E32-06D6-5639-F9426D65A28C}"/>
          </ac:spMkLst>
        </pc:spChg>
        <pc:spChg chg="ord">
          <ac:chgData name="Merkle, Cat" userId="a9581f9e-37bc-4cc6-a5d4-8f8234d67551" providerId="ADAL" clId="{3C8C9095-FE17-4D87-8FE4-B0DCF50C5307}" dt="2024-06-21T17:03:31.704" v="5469" actId="13244"/>
          <ac:spMkLst>
            <pc:docMk/>
            <pc:sldMk cId="208245193" sldId="6411"/>
            <ac:spMk id="4" creationId="{F1B60439-3C0D-5553-03C2-F98F234C0580}"/>
          </ac:spMkLst>
        </pc:spChg>
        <pc:spChg chg="ord">
          <ac:chgData name="Merkle, Cat" userId="a9581f9e-37bc-4cc6-a5d4-8f8234d67551" providerId="ADAL" clId="{3C8C9095-FE17-4D87-8FE4-B0DCF50C5307}" dt="2024-06-21T17:03:33.560" v="5470" actId="13244"/>
          <ac:spMkLst>
            <pc:docMk/>
            <pc:sldMk cId="208245193" sldId="6411"/>
            <ac:spMk id="5" creationId="{FECD0B2C-EF5C-1AE1-D0EA-9A9D8B8F200E}"/>
          </ac:spMkLst>
        </pc:spChg>
      </pc:sldChg>
      <pc:sldChg chg="modSp add mod">
        <pc:chgData name="Merkle, Cat" userId="a9581f9e-37bc-4cc6-a5d4-8f8234d67551" providerId="ADAL" clId="{3C8C9095-FE17-4D87-8FE4-B0DCF50C5307}" dt="2024-06-21T17:03:24.364" v="5468"/>
        <pc:sldMkLst>
          <pc:docMk/>
          <pc:sldMk cId="2595230860" sldId="6412"/>
        </pc:sldMkLst>
        <pc:spChg chg="ord">
          <ac:chgData name="Merkle, Cat" userId="a9581f9e-37bc-4cc6-a5d4-8f8234d67551" providerId="ADAL" clId="{3C8C9095-FE17-4D87-8FE4-B0DCF50C5307}" dt="2024-06-21T17:03:13.668" v="5466" actId="13244"/>
          <ac:spMkLst>
            <pc:docMk/>
            <pc:sldMk cId="2595230860" sldId="6412"/>
            <ac:spMk id="9" creationId="{3B750080-7D03-2675-E8EA-78BB13171672}"/>
          </ac:spMkLst>
        </pc:spChg>
        <pc:grpChg chg="mod ord">
          <ac:chgData name="Merkle, Cat" userId="a9581f9e-37bc-4cc6-a5d4-8f8234d67551" providerId="ADAL" clId="{3C8C9095-FE17-4D87-8FE4-B0DCF50C5307}" dt="2024-06-21T17:03:24.364" v="5468"/>
          <ac:grpSpMkLst>
            <pc:docMk/>
            <pc:sldMk cId="2595230860" sldId="6412"/>
            <ac:grpSpMk id="3" creationId="{BE3D3611-9E32-945C-2C73-3014EBBB4F50}"/>
          </ac:grpSpMkLst>
        </pc:grpChg>
      </pc:sldChg>
      <pc:sldChg chg="modSp add mod">
        <pc:chgData name="Merkle, Cat" userId="a9581f9e-37bc-4cc6-a5d4-8f8234d67551" providerId="ADAL" clId="{3C8C9095-FE17-4D87-8FE4-B0DCF50C5307}" dt="2024-06-21T17:04:14.973" v="5474" actId="13244"/>
        <pc:sldMkLst>
          <pc:docMk/>
          <pc:sldMk cId="1411292914" sldId="6413"/>
        </pc:sldMkLst>
        <pc:spChg chg="ord">
          <ac:chgData name="Merkle, Cat" userId="a9581f9e-37bc-4cc6-a5d4-8f8234d67551" providerId="ADAL" clId="{3C8C9095-FE17-4D87-8FE4-B0DCF50C5307}" dt="2024-06-21T17:04:12.972" v="5473" actId="13244"/>
          <ac:spMkLst>
            <pc:docMk/>
            <pc:sldMk cId="1411292914" sldId="6413"/>
            <ac:spMk id="4" creationId="{8DD9A476-E60A-80F7-ACED-2A3A2DD59CEB}"/>
          </ac:spMkLst>
        </pc:spChg>
        <pc:spChg chg="ord">
          <ac:chgData name="Merkle, Cat" userId="a9581f9e-37bc-4cc6-a5d4-8f8234d67551" providerId="ADAL" clId="{3C8C9095-FE17-4D87-8FE4-B0DCF50C5307}" dt="2024-06-21T17:04:14.973" v="5474" actId="13244"/>
          <ac:spMkLst>
            <pc:docMk/>
            <pc:sldMk cId="1411292914" sldId="6413"/>
            <ac:spMk id="5" creationId="{83ACAA65-0DF6-32E4-F74C-FFED1DE731FD}"/>
          </ac:spMkLst>
        </pc:spChg>
      </pc:sldChg>
      <pc:sldChg chg="modSp add mod">
        <pc:chgData name="Merkle, Cat" userId="a9581f9e-37bc-4cc6-a5d4-8f8234d67551" providerId="ADAL" clId="{3C8C9095-FE17-4D87-8FE4-B0DCF50C5307}" dt="2024-06-21T16:52:56.653" v="5174" actId="20577"/>
        <pc:sldMkLst>
          <pc:docMk/>
          <pc:sldMk cId="3990460898" sldId="6414"/>
        </pc:sldMkLst>
        <pc:spChg chg="mod">
          <ac:chgData name="Merkle, Cat" userId="a9581f9e-37bc-4cc6-a5d4-8f8234d67551" providerId="ADAL" clId="{3C8C9095-FE17-4D87-8FE4-B0DCF50C5307}" dt="2024-06-21T16:52:56.653" v="5174" actId="20577"/>
          <ac:spMkLst>
            <pc:docMk/>
            <pc:sldMk cId="3990460898" sldId="6414"/>
            <ac:spMk id="12" creationId="{C4F5432D-AEF4-0580-E840-8CDA67ADE359}"/>
          </ac:spMkLst>
        </pc:spChg>
      </pc:sldChg>
      <pc:sldChg chg="modSp add mod">
        <pc:chgData name="Merkle, Cat" userId="a9581f9e-37bc-4cc6-a5d4-8f8234d67551" providerId="ADAL" clId="{3C8C9095-FE17-4D87-8FE4-B0DCF50C5307}" dt="2024-06-21T17:04:32.422" v="5475" actId="13244"/>
        <pc:sldMkLst>
          <pc:docMk/>
          <pc:sldMk cId="2238167544" sldId="6415"/>
        </pc:sldMkLst>
        <pc:spChg chg="mod">
          <ac:chgData name="Merkle, Cat" userId="a9581f9e-37bc-4cc6-a5d4-8f8234d67551" providerId="ADAL" clId="{3C8C9095-FE17-4D87-8FE4-B0DCF50C5307}" dt="2024-06-21T16:53:11.797" v="5176" actId="20577"/>
          <ac:spMkLst>
            <pc:docMk/>
            <pc:sldMk cId="2238167544" sldId="6415"/>
            <ac:spMk id="2" creationId="{D54BBC6D-C0C5-0115-2ED5-ACCA5506DDC6}"/>
          </ac:spMkLst>
        </pc:spChg>
        <pc:picChg chg="mod">
          <ac:chgData name="Merkle, Cat" userId="a9581f9e-37bc-4cc6-a5d4-8f8234d67551" providerId="ADAL" clId="{3C8C9095-FE17-4D87-8FE4-B0DCF50C5307}" dt="2024-06-21T17:04:32.422" v="5475" actId="13244"/>
          <ac:picMkLst>
            <pc:docMk/>
            <pc:sldMk cId="2238167544" sldId="6415"/>
            <ac:picMk id="1026" creationId="{C562A8CB-374E-5E58-B8F8-2E38E7231337}"/>
          </ac:picMkLst>
        </pc:picChg>
      </pc:sldChg>
      <pc:sldChg chg="modSp add mod">
        <pc:chgData name="Merkle, Cat" userId="a9581f9e-37bc-4cc6-a5d4-8f8234d67551" providerId="ADAL" clId="{3C8C9095-FE17-4D87-8FE4-B0DCF50C5307}" dt="2024-06-21T17:04:40.521" v="5477" actId="13244"/>
        <pc:sldMkLst>
          <pc:docMk/>
          <pc:sldMk cId="2636727194" sldId="6416"/>
        </pc:sldMkLst>
        <pc:spChg chg="ord">
          <ac:chgData name="Merkle, Cat" userId="a9581f9e-37bc-4cc6-a5d4-8f8234d67551" providerId="ADAL" clId="{3C8C9095-FE17-4D87-8FE4-B0DCF50C5307}" dt="2024-06-21T17:04:39.440" v="5476" actId="13244"/>
          <ac:spMkLst>
            <pc:docMk/>
            <pc:sldMk cId="2636727194" sldId="6416"/>
            <ac:spMk id="5" creationId="{E8657B6F-0D66-B16F-8CFF-5E077CBEE22E}"/>
          </ac:spMkLst>
        </pc:spChg>
        <pc:spChg chg="ord">
          <ac:chgData name="Merkle, Cat" userId="a9581f9e-37bc-4cc6-a5d4-8f8234d67551" providerId="ADAL" clId="{3C8C9095-FE17-4D87-8FE4-B0DCF50C5307}" dt="2024-06-21T17:04:40.521" v="5477" actId="13244"/>
          <ac:spMkLst>
            <pc:docMk/>
            <pc:sldMk cId="2636727194" sldId="6416"/>
            <ac:spMk id="6" creationId="{17020FEB-D12A-9371-90AE-D59D9E566784}"/>
          </ac:spMkLst>
        </pc:spChg>
        <pc:picChg chg="mod">
          <ac:chgData name="Merkle, Cat" userId="a9581f9e-37bc-4cc6-a5d4-8f8234d67551" providerId="ADAL" clId="{3C8C9095-FE17-4D87-8FE4-B0DCF50C5307}" dt="2024-06-21T16:30:27.157" v="214" actId="962"/>
          <ac:picMkLst>
            <pc:docMk/>
            <pc:sldMk cId="2636727194" sldId="6416"/>
            <ac:picMk id="7" creationId="{8C253E86-2148-D02D-29C2-5E7697F2DBC6}"/>
          </ac:picMkLst>
        </pc:picChg>
        <pc:picChg chg="mod">
          <ac:chgData name="Merkle, Cat" userId="a9581f9e-37bc-4cc6-a5d4-8f8234d67551" providerId="ADAL" clId="{3C8C9095-FE17-4D87-8FE4-B0DCF50C5307}" dt="2024-06-21T16:54:33.950" v="5396" actId="962"/>
          <ac:picMkLst>
            <pc:docMk/>
            <pc:sldMk cId="2636727194" sldId="6416"/>
            <ac:picMk id="10" creationId="{458ADEC4-E0B3-5ADA-2A7E-F96E53A46410}"/>
          </ac:picMkLst>
        </pc:picChg>
      </pc:sldChg>
      <pc:sldChg chg="modSp add mod">
        <pc:chgData name="Merkle, Cat" userId="a9581f9e-37bc-4cc6-a5d4-8f8234d67551" providerId="ADAL" clId="{3C8C9095-FE17-4D87-8FE4-B0DCF50C5307}" dt="2024-06-21T16:55:14.738" v="5400" actId="13244"/>
        <pc:sldMkLst>
          <pc:docMk/>
          <pc:sldMk cId="1434989789" sldId="6417"/>
        </pc:sldMkLst>
        <pc:spChg chg="mod">
          <ac:chgData name="Merkle, Cat" userId="a9581f9e-37bc-4cc6-a5d4-8f8234d67551" providerId="ADAL" clId="{3C8C9095-FE17-4D87-8FE4-B0DCF50C5307}" dt="2024-06-21T16:50:05.495" v="5098" actId="20577"/>
          <ac:spMkLst>
            <pc:docMk/>
            <pc:sldMk cId="1434989789" sldId="6417"/>
            <ac:spMk id="2" creationId="{D54BBC6D-C0C5-0115-2ED5-ACCA5506DDC6}"/>
          </ac:spMkLst>
        </pc:spChg>
        <pc:spChg chg="ord">
          <ac:chgData name="Merkle, Cat" userId="a9581f9e-37bc-4cc6-a5d4-8f8234d67551" providerId="ADAL" clId="{3C8C9095-FE17-4D87-8FE4-B0DCF50C5307}" dt="2024-06-21T16:55:14.738" v="5400" actId="13244"/>
          <ac:spMkLst>
            <pc:docMk/>
            <pc:sldMk cId="1434989789" sldId="6417"/>
            <ac:spMk id="9" creationId="{3B750080-7D03-2675-E8EA-78BB13171672}"/>
          </ac:spMkLst>
        </pc:spChg>
      </pc:sldChg>
      <pc:sldChg chg="modSp add mod">
        <pc:chgData name="Merkle, Cat" userId="a9581f9e-37bc-4cc6-a5d4-8f8234d67551" providerId="ADAL" clId="{3C8C9095-FE17-4D87-8FE4-B0DCF50C5307}" dt="2024-06-21T16:55:22.851" v="5401" actId="13244"/>
        <pc:sldMkLst>
          <pc:docMk/>
          <pc:sldMk cId="4164112626" sldId="6418"/>
        </pc:sldMkLst>
        <pc:spChg chg="mod">
          <ac:chgData name="Merkle, Cat" userId="a9581f9e-37bc-4cc6-a5d4-8f8234d67551" providerId="ADAL" clId="{3C8C9095-FE17-4D87-8FE4-B0DCF50C5307}" dt="2024-06-21T16:50:08.335" v="5100" actId="20577"/>
          <ac:spMkLst>
            <pc:docMk/>
            <pc:sldMk cId="4164112626" sldId="6418"/>
            <ac:spMk id="2" creationId="{D54BBC6D-C0C5-0115-2ED5-ACCA5506DDC6}"/>
          </ac:spMkLst>
        </pc:spChg>
        <pc:spChg chg="ord">
          <ac:chgData name="Merkle, Cat" userId="a9581f9e-37bc-4cc6-a5d4-8f8234d67551" providerId="ADAL" clId="{3C8C9095-FE17-4D87-8FE4-B0DCF50C5307}" dt="2024-06-21T16:55:22.851" v="5401" actId="13244"/>
          <ac:spMkLst>
            <pc:docMk/>
            <pc:sldMk cId="4164112626" sldId="6418"/>
            <ac:spMk id="9" creationId="{3B750080-7D03-2675-E8EA-78BB13171672}"/>
          </ac:spMkLst>
        </pc:spChg>
        <pc:picChg chg="mod">
          <ac:chgData name="Merkle, Cat" userId="a9581f9e-37bc-4cc6-a5d4-8f8234d67551" providerId="ADAL" clId="{3C8C9095-FE17-4D87-8FE4-B0DCF50C5307}" dt="2024-06-21T16:32:21.111" v="600" actId="962"/>
          <ac:picMkLst>
            <pc:docMk/>
            <pc:sldMk cId="4164112626" sldId="6418"/>
            <ac:picMk id="7" creationId="{BF81E1E7-A8B4-DA9E-12A5-5AAB9E299680}"/>
          </ac:picMkLst>
        </pc:picChg>
      </pc:sldChg>
      <pc:sldChg chg="modSp add mod">
        <pc:chgData name="Merkle, Cat" userId="a9581f9e-37bc-4cc6-a5d4-8f8234d67551" providerId="ADAL" clId="{3C8C9095-FE17-4D87-8FE4-B0DCF50C5307}" dt="2024-06-21T16:55:30.260" v="5402" actId="13244"/>
        <pc:sldMkLst>
          <pc:docMk/>
          <pc:sldMk cId="3652822562" sldId="6419"/>
        </pc:sldMkLst>
        <pc:spChg chg="mod">
          <ac:chgData name="Merkle, Cat" userId="a9581f9e-37bc-4cc6-a5d4-8f8234d67551" providerId="ADAL" clId="{3C8C9095-FE17-4D87-8FE4-B0DCF50C5307}" dt="2024-06-21T16:50:14.351" v="5102" actId="20577"/>
          <ac:spMkLst>
            <pc:docMk/>
            <pc:sldMk cId="3652822562" sldId="6419"/>
            <ac:spMk id="2" creationId="{D54BBC6D-C0C5-0115-2ED5-ACCA5506DDC6}"/>
          </ac:spMkLst>
        </pc:spChg>
        <pc:spChg chg="ord">
          <ac:chgData name="Merkle, Cat" userId="a9581f9e-37bc-4cc6-a5d4-8f8234d67551" providerId="ADAL" clId="{3C8C9095-FE17-4D87-8FE4-B0DCF50C5307}" dt="2024-06-21T16:55:30.260" v="5402" actId="13244"/>
          <ac:spMkLst>
            <pc:docMk/>
            <pc:sldMk cId="3652822562" sldId="6419"/>
            <ac:spMk id="9" creationId="{3B750080-7D03-2675-E8EA-78BB13171672}"/>
          </ac:spMkLst>
        </pc:spChg>
        <pc:picChg chg="mod">
          <ac:chgData name="Merkle, Cat" userId="a9581f9e-37bc-4cc6-a5d4-8f8234d67551" providerId="ADAL" clId="{3C8C9095-FE17-4D87-8FE4-B0DCF50C5307}" dt="2024-06-21T16:33:03.278" v="916" actId="962"/>
          <ac:picMkLst>
            <pc:docMk/>
            <pc:sldMk cId="3652822562" sldId="6419"/>
            <ac:picMk id="4" creationId="{BBD7FCC2-B366-3908-216A-E5EAF54DA521}"/>
          </ac:picMkLst>
        </pc:picChg>
      </pc:sldChg>
      <pc:sldChg chg="add">
        <pc:chgData name="Merkle, Cat" userId="a9581f9e-37bc-4cc6-a5d4-8f8234d67551" providerId="ADAL" clId="{3C8C9095-FE17-4D87-8FE4-B0DCF50C5307}" dt="2024-06-21T16:29:00.204" v="4"/>
        <pc:sldMkLst>
          <pc:docMk/>
          <pc:sldMk cId="1568063817" sldId="6420"/>
        </pc:sldMkLst>
      </pc:sldChg>
      <pc:sldChg chg="add">
        <pc:chgData name="Merkle, Cat" userId="a9581f9e-37bc-4cc6-a5d4-8f8234d67551" providerId="ADAL" clId="{3C8C9095-FE17-4D87-8FE4-B0DCF50C5307}" dt="2024-06-21T16:29:00.204" v="4"/>
        <pc:sldMkLst>
          <pc:docMk/>
          <pc:sldMk cId="3218297528" sldId="6421"/>
        </pc:sldMkLst>
      </pc:sldChg>
    </pc:docChg>
  </pc:docChgLst>
  <pc:docChgLst>
    <pc:chgData name="Peterson, Amy" userId="8c14dd6b-6031-4383-8241-8af97fa7035b" providerId="ADAL" clId="{F2227AFE-98F2-441B-AA73-2C1D8EA8A8E4}"/>
    <pc:docChg chg="undo custSel addSld delSld modSld modSection">
      <pc:chgData name="Peterson, Amy" userId="8c14dd6b-6031-4383-8241-8af97fa7035b" providerId="ADAL" clId="{F2227AFE-98F2-441B-AA73-2C1D8EA8A8E4}" dt="2024-06-21T13:36:38.608" v="34"/>
      <pc:docMkLst>
        <pc:docMk/>
      </pc:docMkLst>
      <pc:sldChg chg="add">
        <pc:chgData name="Peterson, Amy" userId="8c14dd6b-6031-4383-8241-8af97fa7035b" providerId="ADAL" clId="{F2227AFE-98F2-441B-AA73-2C1D8EA8A8E4}" dt="2024-06-21T13:36:38.608" v="34"/>
        <pc:sldMkLst>
          <pc:docMk/>
          <pc:sldMk cId="3406440676" sldId="308"/>
        </pc:sldMkLst>
      </pc:sldChg>
      <pc:sldChg chg="modNotesTx">
        <pc:chgData name="Peterson, Amy" userId="8c14dd6b-6031-4383-8241-8af97fa7035b" providerId="ADAL" clId="{F2227AFE-98F2-441B-AA73-2C1D8EA8A8E4}" dt="2024-06-21T13:28:08.609" v="4" actId="20577"/>
        <pc:sldMkLst>
          <pc:docMk/>
          <pc:sldMk cId="1011615267" sldId="422"/>
        </pc:sldMkLst>
      </pc:sldChg>
      <pc:sldChg chg="modSp mod">
        <pc:chgData name="Peterson, Amy" userId="8c14dd6b-6031-4383-8241-8af97fa7035b" providerId="ADAL" clId="{F2227AFE-98F2-441B-AA73-2C1D8EA8A8E4}" dt="2024-06-21T13:28:01.668" v="3" actId="20577"/>
        <pc:sldMkLst>
          <pc:docMk/>
          <pc:sldMk cId="1855809143" sldId="445"/>
        </pc:sldMkLst>
        <pc:graphicFrameChg chg="modGraphic">
          <ac:chgData name="Peterson, Amy" userId="8c14dd6b-6031-4383-8241-8af97fa7035b" providerId="ADAL" clId="{F2227AFE-98F2-441B-AA73-2C1D8EA8A8E4}" dt="2024-06-21T13:28:01.668" v="3" actId="20577"/>
          <ac:graphicFrameMkLst>
            <pc:docMk/>
            <pc:sldMk cId="1855809143" sldId="445"/>
            <ac:graphicFrameMk id="12" creationId="{04076464-E3D2-C019-C02E-93E745BC4C6E}"/>
          </ac:graphicFrameMkLst>
        </pc:graphicFrameChg>
      </pc:sldChg>
      <pc:sldChg chg="mod modShow modNotesTx">
        <pc:chgData name="Peterson, Amy" userId="8c14dd6b-6031-4383-8241-8af97fa7035b" providerId="ADAL" clId="{F2227AFE-98F2-441B-AA73-2C1D8EA8A8E4}" dt="2024-06-21T13:29:49.693" v="23"/>
        <pc:sldMkLst>
          <pc:docMk/>
          <pc:sldMk cId="2017767732" sldId="1917"/>
        </pc:sldMkLst>
      </pc:sldChg>
      <pc:sldChg chg="mod modShow modNotesTx">
        <pc:chgData name="Peterson, Amy" userId="8c14dd6b-6031-4383-8241-8af97fa7035b" providerId="ADAL" clId="{F2227AFE-98F2-441B-AA73-2C1D8EA8A8E4}" dt="2024-06-21T13:30:04.727" v="26"/>
        <pc:sldMkLst>
          <pc:docMk/>
          <pc:sldMk cId="2111559157" sldId="1918"/>
        </pc:sldMkLst>
      </pc:sldChg>
      <pc:sldChg chg="mod modShow">
        <pc:chgData name="Peterson, Amy" userId="8c14dd6b-6031-4383-8241-8af97fa7035b" providerId="ADAL" clId="{F2227AFE-98F2-441B-AA73-2C1D8EA8A8E4}" dt="2024-06-21T13:28:37.637" v="7" actId="729"/>
        <pc:sldMkLst>
          <pc:docMk/>
          <pc:sldMk cId="198152364" sldId="1919"/>
        </pc:sldMkLst>
      </pc:sldChg>
      <pc:sldChg chg="mod modShow modNotesTx">
        <pc:chgData name="Peterson, Amy" userId="8c14dd6b-6031-4383-8241-8af97fa7035b" providerId="ADAL" clId="{F2227AFE-98F2-441B-AA73-2C1D8EA8A8E4}" dt="2024-06-21T13:29:28.177" v="20"/>
        <pc:sldMkLst>
          <pc:docMk/>
          <pc:sldMk cId="742070746" sldId="1920"/>
        </pc:sldMkLst>
      </pc:sldChg>
      <pc:sldChg chg="modNotesTx">
        <pc:chgData name="Peterson, Amy" userId="8c14dd6b-6031-4383-8241-8af97fa7035b" providerId="ADAL" clId="{F2227AFE-98F2-441B-AA73-2C1D8EA8A8E4}" dt="2024-06-21T13:28:56.038" v="9"/>
        <pc:sldMkLst>
          <pc:docMk/>
          <pc:sldMk cId="2369662392" sldId="4943"/>
        </pc:sldMkLst>
      </pc:sldChg>
      <pc:sldChg chg="modSp add del mod">
        <pc:chgData name="Peterson, Amy" userId="8c14dd6b-6031-4383-8241-8af97fa7035b" providerId="ADAL" clId="{F2227AFE-98F2-441B-AA73-2C1D8EA8A8E4}" dt="2024-06-21T13:32:01.874" v="31" actId="20577"/>
        <pc:sldMkLst>
          <pc:docMk/>
          <pc:sldMk cId="3352964613" sldId="4949"/>
        </pc:sldMkLst>
        <pc:spChg chg="mod">
          <ac:chgData name="Peterson, Amy" userId="8c14dd6b-6031-4383-8241-8af97fa7035b" providerId="ADAL" clId="{F2227AFE-98F2-441B-AA73-2C1D8EA8A8E4}" dt="2024-06-21T13:32:01.874" v="31" actId="20577"/>
          <ac:spMkLst>
            <pc:docMk/>
            <pc:sldMk cId="3352964613" sldId="4949"/>
            <ac:spMk id="3" creationId="{573B87CF-B66A-8C95-E96B-3C3A44E8A3BF}"/>
          </ac:spMkLst>
        </pc:spChg>
      </pc:sldChg>
      <pc:sldChg chg="new del">
        <pc:chgData name="Peterson, Amy" userId="8c14dd6b-6031-4383-8241-8af97fa7035b" providerId="ADAL" clId="{F2227AFE-98F2-441B-AA73-2C1D8EA8A8E4}" dt="2024-06-21T13:32:36.904" v="33" actId="47"/>
        <pc:sldMkLst>
          <pc:docMk/>
          <pc:sldMk cId="4241155927" sldId="4958"/>
        </pc:sldMkLst>
      </pc:sldChg>
    </pc:docChg>
  </pc:docChgLst>
  <pc:docChgLst>
    <pc:chgData name="Peterson, Amy" userId="8c14dd6b-6031-4383-8241-8af97fa7035b" providerId="ADAL" clId="{187DDE1A-DDCC-4599-8AA1-29DAADCF97DB}"/>
    <pc:docChg chg="custSel delSld modSld modSection">
      <pc:chgData name="Peterson, Amy" userId="8c14dd6b-6031-4383-8241-8af97fa7035b" providerId="ADAL" clId="{187DDE1A-DDCC-4599-8AA1-29DAADCF97DB}" dt="2024-06-11T19:33:41.150" v="72" actId="20577"/>
      <pc:docMkLst>
        <pc:docMk/>
      </pc:docMkLst>
      <pc:sldChg chg="delCm">
        <pc:chgData name="Peterson, Amy" userId="8c14dd6b-6031-4383-8241-8af97fa7035b" providerId="ADAL" clId="{187DDE1A-DDCC-4599-8AA1-29DAADCF97DB}" dt="2024-06-11T19:32:09.392" v="1"/>
        <pc:sldMkLst>
          <pc:docMk/>
          <pc:sldMk cId="2079400240" sldId="434"/>
        </pc:sldMkLst>
        <pc:extLst>
          <p:ext xmlns:p="http://schemas.openxmlformats.org/presentationml/2006/main" uri="{D6D511B9-2390-475A-947B-AFAB55BFBCF1}">
            <pc226:cmChg xmlns:pc226="http://schemas.microsoft.com/office/powerpoint/2022/06/main/command" chg="del">
              <pc226:chgData name="Peterson, Amy" userId="8c14dd6b-6031-4383-8241-8af97fa7035b" providerId="ADAL" clId="{187DDE1A-DDCC-4599-8AA1-29DAADCF97DB}" dt="2024-06-11T19:32:09.392" v="1"/>
              <pc2:cmMkLst xmlns:pc2="http://schemas.microsoft.com/office/powerpoint/2019/9/main/command">
                <pc:docMk/>
                <pc:sldMk cId="2079400240" sldId="434"/>
                <pc2:cmMk id="{452F8D5F-EBC9-0D43-8BDE-8CFC8D1F8C60}"/>
              </pc2:cmMkLst>
            </pc226:cmChg>
          </p:ext>
        </pc:extLst>
      </pc:sldChg>
      <pc:sldChg chg="modSp mod">
        <pc:chgData name="Peterson, Amy" userId="8c14dd6b-6031-4383-8241-8af97fa7035b" providerId="ADAL" clId="{187DDE1A-DDCC-4599-8AA1-29DAADCF97DB}" dt="2024-06-11T19:33:41.150" v="72" actId="20577"/>
        <pc:sldMkLst>
          <pc:docMk/>
          <pc:sldMk cId="1022344413" sldId="1922"/>
        </pc:sldMkLst>
        <pc:spChg chg="mod">
          <ac:chgData name="Peterson, Amy" userId="8c14dd6b-6031-4383-8241-8af97fa7035b" providerId="ADAL" clId="{187DDE1A-DDCC-4599-8AA1-29DAADCF97DB}" dt="2024-06-11T19:33:41.150" v="72" actId="20577"/>
          <ac:spMkLst>
            <pc:docMk/>
            <pc:sldMk cId="1022344413" sldId="1922"/>
            <ac:spMk id="3" creationId="{5F8F4092-4A94-0F30-9946-1F463D8148B2}"/>
          </ac:spMkLst>
        </pc:spChg>
      </pc:sldChg>
      <pc:sldChg chg="addSp delSp modSp mod delAnim">
        <pc:chgData name="Peterson, Amy" userId="8c14dd6b-6031-4383-8241-8af97fa7035b" providerId="ADAL" clId="{187DDE1A-DDCC-4599-8AA1-29DAADCF97DB}" dt="2024-06-11T19:32:22.190" v="21" actId="20577"/>
        <pc:sldMkLst>
          <pc:docMk/>
          <pc:sldMk cId="3352964613" sldId="4949"/>
        </pc:sldMkLst>
        <pc:spChg chg="add mod">
          <ac:chgData name="Peterson, Amy" userId="8c14dd6b-6031-4383-8241-8af97fa7035b" providerId="ADAL" clId="{187DDE1A-DDCC-4599-8AA1-29DAADCF97DB}" dt="2024-06-11T19:32:22.190" v="21" actId="20577"/>
          <ac:spMkLst>
            <pc:docMk/>
            <pc:sldMk cId="3352964613" sldId="4949"/>
            <ac:spMk id="3" creationId="{573B87CF-B66A-8C95-E96B-3C3A44E8A3BF}"/>
          </ac:spMkLst>
        </pc:spChg>
        <pc:picChg chg="del">
          <ac:chgData name="Peterson, Amy" userId="8c14dd6b-6031-4383-8241-8af97fa7035b" providerId="ADAL" clId="{187DDE1A-DDCC-4599-8AA1-29DAADCF97DB}" dt="2024-06-11T19:32:17.139" v="2" actId="478"/>
          <ac:picMkLst>
            <pc:docMk/>
            <pc:sldMk cId="3352964613" sldId="4949"/>
            <ac:picMk id="8" creationId="{C4B7F71D-39E5-3651-EB8A-EFBDA3C5FF3F}"/>
          </ac:picMkLst>
        </pc:picChg>
      </pc:sldChg>
      <pc:sldChg chg="del">
        <pc:chgData name="Peterson, Amy" userId="8c14dd6b-6031-4383-8241-8af97fa7035b" providerId="ADAL" clId="{187DDE1A-DDCC-4599-8AA1-29DAADCF97DB}" dt="2024-06-11T19:31:54.958" v="0" actId="47"/>
        <pc:sldMkLst>
          <pc:docMk/>
          <pc:sldMk cId="3709158800" sldId="4950"/>
        </pc:sldMkLst>
      </pc:sldChg>
    </pc:docChg>
  </pc:docChgLst>
  <pc:docChgLst>
    <pc:chgData name="Merkle, Cat" userId="a9581f9e-37bc-4cc6-a5d4-8f8234d67551" providerId="ADAL" clId="{CE928BF1-4855-4F06-ABA3-241BFA8AFA36}"/>
    <pc:docChg chg="undo custSel modSld sldOrd">
      <pc:chgData name="Merkle, Cat" userId="a9581f9e-37bc-4cc6-a5d4-8f8234d67551" providerId="ADAL" clId="{CE928BF1-4855-4F06-ABA3-241BFA8AFA36}" dt="2024-06-18T15:20:45.527" v="3292" actId="20577"/>
      <pc:docMkLst>
        <pc:docMk/>
      </pc:docMkLst>
      <pc:sldChg chg="modSp mod ord">
        <pc:chgData name="Merkle, Cat" userId="a9581f9e-37bc-4cc6-a5d4-8f8234d67551" providerId="ADAL" clId="{CE928BF1-4855-4F06-ABA3-241BFA8AFA36}" dt="2024-06-18T15:10:00.675" v="2643" actId="962"/>
        <pc:sldMkLst>
          <pc:docMk/>
          <pc:sldMk cId="3309350287" sldId="409"/>
        </pc:sldMkLst>
        <pc:picChg chg="mod">
          <ac:chgData name="Merkle, Cat" userId="a9581f9e-37bc-4cc6-a5d4-8f8234d67551" providerId="ADAL" clId="{CE928BF1-4855-4F06-ABA3-241BFA8AFA36}" dt="2024-06-18T15:10:00.675" v="2643" actId="962"/>
          <ac:picMkLst>
            <pc:docMk/>
            <pc:sldMk cId="3309350287" sldId="409"/>
            <ac:picMk id="60" creationId="{73EA9E01-8DD4-4EBF-A5E1-CF5122EF1DD6}"/>
          </ac:picMkLst>
        </pc:picChg>
      </pc:sldChg>
      <pc:sldChg chg="addSp modSp mod">
        <pc:chgData name="Merkle, Cat" userId="a9581f9e-37bc-4cc6-a5d4-8f8234d67551" providerId="ADAL" clId="{CE928BF1-4855-4F06-ABA3-241BFA8AFA36}" dt="2024-06-18T15:15:13.046" v="2978" actId="13244"/>
        <pc:sldMkLst>
          <pc:docMk/>
          <pc:sldMk cId="816987416" sldId="416"/>
        </pc:sldMkLst>
        <pc:spChg chg="add mod ord">
          <ac:chgData name="Merkle, Cat" userId="a9581f9e-37bc-4cc6-a5d4-8f8234d67551" providerId="ADAL" clId="{CE928BF1-4855-4F06-ABA3-241BFA8AFA36}" dt="2024-06-18T15:15:13.046" v="2978" actId="13244"/>
          <ac:spMkLst>
            <pc:docMk/>
            <pc:sldMk cId="816987416" sldId="416"/>
            <ac:spMk id="3" creationId="{C2D38C15-70E7-DEA1-2B09-0833206B29C8}"/>
          </ac:spMkLst>
        </pc:spChg>
        <pc:picChg chg="mod">
          <ac:chgData name="Merkle, Cat" userId="a9581f9e-37bc-4cc6-a5d4-8f8234d67551" providerId="ADAL" clId="{CE928BF1-4855-4F06-ABA3-241BFA8AFA36}" dt="2024-06-18T15:08:43.183" v="2625" actId="962"/>
          <ac:picMkLst>
            <pc:docMk/>
            <pc:sldMk cId="816987416" sldId="416"/>
            <ac:picMk id="2" creationId="{AE9701EA-8172-00D8-D361-C1E4819D4E39}"/>
          </ac:picMkLst>
        </pc:picChg>
      </pc:sldChg>
      <pc:sldChg chg="modNotesTx">
        <pc:chgData name="Merkle, Cat" userId="a9581f9e-37bc-4cc6-a5d4-8f8234d67551" providerId="ADAL" clId="{CE928BF1-4855-4F06-ABA3-241BFA8AFA36}" dt="2024-06-18T15:20:09.600" v="3274" actId="20577"/>
        <pc:sldMkLst>
          <pc:docMk/>
          <pc:sldMk cId="678908903" sldId="420"/>
        </pc:sldMkLst>
      </pc:sldChg>
      <pc:sldChg chg="modSp mod modNotesTx">
        <pc:chgData name="Merkle, Cat" userId="a9581f9e-37bc-4cc6-a5d4-8f8234d67551" providerId="ADAL" clId="{CE928BF1-4855-4F06-ABA3-241BFA8AFA36}" dt="2024-06-18T15:20:20.570" v="3281" actId="20577"/>
        <pc:sldMkLst>
          <pc:docMk/>
          <pc:sldMk cId="1011615267" sldId="422"/>
        </pc:sldMkLst>
        <pc:spChg chg="ord">
          <ac:chgData name="Merkle, Cat" userId="a9581f9e-37bc-4cc6-a5d4-8f8234d67551" providerId="ADAL" clId="{CE928BF1-4855-4F06-ABA3-241BFA8AFA36}" dt="2024-06-18T15:13:26.876" v="2941" actId="13244"/>
          <ac:spMkLst>
            <pc:docMk/>
            <pc:sldMk cId="1011615267" sldId="422"/>
            <ac:spMk id="11" creationId="{C7FA176E-3A98-4053-872D-50E6CDBA47F1}"/>
          </ac:spMkLst>
        </pc:spChg>
        <pc:picChg chg="mod ord">
          <ac:chgData name="Merkle, Cat" userId="a9581f9e-37bc-4cc6-a5d4-8f8234d67551" providerId="ADAL" clId="{CE928BF1-4855-4F06-ABA3-241BFA8AFA36}" dt="2024-06-18T15:13:20.611" v="2940" actId="13244"/>
          <ac:picMkLst>
            <pc:docMk/>
            <pc:sldMk cId="1011615267" sldId="422"/>
            <ac:picMk id="12" creationId="{50BB3A9E-0C89-4AA4-804E-E960D7F7FF83}"/>
          </ac:picMkLst>
        </pc:picChg>
        <pc:picChg chg="ord">
          <ac:chgData name="Merkle, Cat" userId="a9581f9e-37bc-4cc6-a5d4-8f8234d67551" providerId="ADAL" clId="{CE928BF1-4855-4F06-ABA3-241BFA8AFA36}" dt="2024-06-18T15:13:17.463" v="2939" actId="13244"/>
          <ac:picMkLst>
            <pc:docMk/>
            <pc:sldMk cId="1011615267" sldId="422"/>
            <ac:picMk id="1026" creationId="{00000000-0000-0000-0000-000000000000}"/>
          </ac:picMkLst>
        </pc:picChg>
        <pc:picChg chg="ord">
          <ac:chgData name="Merkle, Cat" userId="a9581f9e-37bc-4cc6-a5d4-8f8234d67551" providerId="ADAL" clId="{CE928BF1-4855-4F06-ABA3-241BFA8AFA36}" dt="2024-06-18T15:13:15.443" v="2938" actId="13244"/>
          <ac:picMkLst>
            <pc:docMk/>
            <pc:sldMk cId="1011615267" sldId="422"/>
            <ac:picMk id="1027" creationId="{00000000-0000-0000-0000-000000000000}"/>
          </ac:picMkLst>
        </pc:picChg>
      </pc:sldChg>
      <pc:sldChg chg="modNotesTx">
        <pc:chgData name="Merkle, Cat" userId="a9581f9e-37bc-4cc6-a5d4-8f8234d67551" providerId="ADAL" clId="{CE928BF1-4855-4F06-ABA3-241BFA8AFA36}" dt="2024-06-18T15:20:31.738" v="3286" actId="20577"/>
        <pc:sldMkLst>
          <pc:docMk/>
          <pc:sldMk cId="532845936" sldId="430"/>
        </pc:sldMkLst>
      </pc:sldChg>
      <pc:sldChg chg="modSp mod modNotesTx">
        <pc:chgData name="Merkle, Cat" userId="a9581f9e-37bc-4cc6-a5d4-8f8234d67551" providerId="ADAL" clId="{CE928BF1-4855-4F06-ABA3-241BFA8AFA36}" dt="2024-06-18T15:20:29.051" v="3285" actId="20577"/>
        <pc:sldMkLst>
          <pc:docMk/>
          <pc:sldMk cId="1229296747" sldId="431"/>
        </pc:sldMkLst>
        <pc:picChg chg="mod">
          <ac:chgData name="Merkle, Cat" userId="a9581f9e-37bc-4cc6-a5d4-8f8234d67551" providerId="ADAL" clId="{CE928BF1-4855-4F06-ABA3-241BFA8AFA36}" dt="2024-06-18T15:17:29.473" v="3054" actId="962"/>
          <ac:picMkLst>
            <pc:docMk/>
            <pc:sldMk cId="1229296747" sldId="431"/>
            <ac:picMk id="10" creationId="{B0D9F921-548F-42C9-9C55-2AE9BC5A77BA}"/>
          </ac:picMkLst>
        </pc:picChg>
      </pc:sldChg>
      <pc:sldChg chg="modSp mod modNotesTx">
        <pc:chgData name="Merkle, Cat" userId="a9581f9e-37bc-4cc6-a5d4-8f8234d67551" providerId="ADAL" clId="{CE928BF1-4855-4F06-ABA3-241BFA8AFA36}" dt="2024-06-18T15:20:35.770" v="3288" actId="20577"/>
        <pc:sldMkLst>
          <pc:docMk/>
          <pc:sldMk cId="3232773557" sldId="432"/>
        </pc:sldMkLst>
        <pc:picChg chg="mod">
          <ac:chgData name="Merkle, Cat" userId="a9581f9e-37bc-4cc6-a5d4-8f8234d67551" providerId="ADAL" clId="{CE928BF1-4855-4F06-ABA3-241BFA8AFA36}" dt="2024-06-18T15:17:50.357" v="3152" actId="962"/>
          <ac:picMkLst>
            <pc:docMk/>
            <pc:sldMk cId="3232773557" sldId="432"/>
            <ac:picMk id="5" creationId="{A422CB0A-AD20-A665-551B-DF4A82A1B598}"/>
          </ac:picMkLst>
        </pc:picChg>
      </pc:sldChg>
      <pc:sldChg chg="modSp mod modNotesTx">
        <pc:chgData name="Merkle, Cat" userId="a9581f9e-37bc-4cc6-a5d4-8f8234d67551" providerId="ADAL" clId="{CE928BF1-4855-4F06-ABA3-241BFA8AFA36}" dt="2024-06-18T15:20:42.274" v="3290" actId="20577"/>
        <pc:sldMkLst>
          <pc:docMk/>
          <pc:sldMk cId="1147242643" sldId="433"/>
        </pc:sldMkLst>
        <pc:picChg chg="mod">
          <ac:chgData name="Merkle, Cat" userId="a9581f9e-37bc-4cc6-a5d4-8f8234d67551" providerId="ADAL" clId="{CE928BF1-4855-4F06-ABA3-241BFA8AFA36}" dt="2024-06-18T15:18:20.146" v="3260" actId="962"/>
          <ac:picMkLst>
            <pc:docMk/>
            <pc:sldMk cId="1147242643" sldId="433"/>
            <ac:picMk id="9" creationId="{07D21043-7EA5-DC0F-C27F-07EFDD359C90}"/>
          </ac:picMkLst>
        </pc:picChg>
      </pc:sldChg>
      <pc:sldChg chg="modSp mod modNotesTx">
        <pc:chgData name="Merkle, Cat" userId="a9581f9e-37bc-4cc6-a5d4-8f8234d67551" providerId="ADAL" clId="{CE928BF1-4855-4F06-ABA3-241BFA8AFA36}" dt="2024-06-18T15:20:43.882" v="3291" actId="20577"/>
        <pc:sldMkLst>
          <pc:docMk/>
          <pc:sldMk cId="2079400240" sldId="434"/>
        </pc:sldMkLst>
        <pc:picChg chg="mod">
          <ac:chgData name="Merkle, Cat" userId="a9581f9e-37bc-4cc6-a5d4-8f8234d67551" providerId="ADAL" clId="{CE928BF1-4855-4F06-ABA3-241BFA8AFA36}" dt="2024-06-18T15:13:42.059" v="2942" actId="962"/>
          <ac:picMkLst>
            <pc:docMk/>
            <pc:sldMk cId="2079400240" sldId="434"/>
            <ac:picMk id="10" creationId="{80A44194-41BB-B332-43C0-18759DE2352E}"/>
          </ac:picMkLst>
        </pc:picChg>
        <pc:picChg chg="mod">
          <ac:chgData name="Merkle, Cat" userId="a9581f9e-37bc-4cc6-a5d4-8f8234d67551" providerId="ADAL" clId="{CE928BF1-4855-4F06-ABA3-241BFA8AFA36}" dt="2024-06-18T15:13:42.570" v="2943" actId="962"/>
          <ac:picMkLst>
            <pc:docMk/>
            <pc:sldMk cId="2079400240" sldId="434"/>
            <ac:picMk id="11" creationId="{929DF265-5413-7C39-9520-5B3E516122B8}"/>
          </ac:picMkLst>
        </pc:picChg>
        <pc:picChg chg="mod">
          <ac:chgData name="Merkle, Cat" userId="a9581f9e-37bc-4cc6-a5d4-8f8234d67551" providerId="ADAL" clId="{CE928BF1-4855-4F06-ABA3-241BFA8AFA36}" dt="2024-06-18T15:04:07.452" v="521" actId="962"/>
          <ac:picMkLst>
            <pc:docMk/>
            <pc:sldMk cId="2079400240" sldId="434"/>
            <ac:picMk id="12" creationId="{62653192-48C4-3524-842D-F2C3EB360C97}"/>
          </ac:picMkLst>
        </pc:picChg>
        <pc:picChg chg="mod">
          <ac:chgData name="Merkle, Cat" userId="a9581f9e-37bc-4cc6-a5d4-8f8234d67551" providerId="ADAL" clId="{CE928BF1-4855-4F06-ABA3-241BFA8AFA36}" dt="2024-06-18T15:04:08.978" v="522" actId="962"/>
          <ac:picMkLst>
            <pc:docMk/>
            <pc:sldMk cId="2079400240" sldId="434"/>
            <ac:picMk id="18" creationId="{15E6F2F5-3307-6CC1-BF44-2D0AB9F1C9DC}"/>
          </ac:picMkLst>
        </pc:picChg>
      </pc:sldChg>
      <pc:sldChg chg="modNotesTx">
        <pc:chgData name="Merkle, Cat" userId="a9581f9e-37bc-4cc6-a5d4-8f8234d67551" providerId="ADAL" clId="{CE928BF1-4855-4F06-ABA3-241BFA8AFA36}" dt="2024-06-18T15:19:49.907" v="3261" actId="20577"/>
        <pc:sldMkLst>
          <pc:docMk/>
          <pc:sldMk cId="2841282216" sldId="435"/>
        </pc:sldMkLst>
      </pc:sldChg>
      <pc:sldChg chg="modSp mod">
        <pc:chgData name="Merkle, Cat" userId="a9581f9e-37bc-4cc6-a5d4-8f8234d67551" providerId="ADAL" clId="{CE928BF1-4855-4F06-ABA3-241BFA8AFA36}" dt="2024-06-18T15:11:56.113" v="2925" actId="13244"/>
        <pc:sldMkLst>
          <pc:docMk/>
          <pc:sldMk cId="1047072448" sldId="436"/>
        </pc:sldMkLst>
        <pc:spChg chg="ord">
          <ac:chgData name="Merkle, Cat" userId="a9581f9e-37bc-4cc6-a5d4-8f8234d67551" providerId="ADAL" clId="{CE928BF1-4855-4F06-ABA3-241BFA8AFA36}" dt="2024-06-18T15:10:06.843" v="2644" actId="13244"/>
          <ac:spMkLst>
            <pc:docMk/>
            <pc:sldMk cId="1047072448" sldId="436"/>
            <ac:spMk id="6" creationId="{22D9D9A7-62F0-8514-D2B5-EDD12F775AB0}"/>
          </ac:spMkLst>
        </pc:spChg>
        <pc:picChg chg="mod">
          <ac:chgData name="Merkle, Cat" userId="a9581f9e-37bc-4cc6-a5d4-8f8234d67551" providerId="ADAL" clId="{CE928BF1-4855-4F06-ABA3-241BFA8AFA36}" dt="2024-06-18T15:02:07.998" v="167" actId="962"/>
          <ac:picMkLst>
            <pc:docMk/>
            <pc:sldMk cId="1047072448" sldId="436"/>
            <ac:picMk id="4" creationId="{957BA515-FB95-F874-C064-D7EF3863D933}"/>
          </ac:picMkLst>
        </pc:picChg>
        <pc:picChg chg="mod">
          <ac:chgData name="Merkle, Cat" userId="a9581f9e-37bc-4cc6-a5d4-8f8234d67551" providerId="ADAL" clId="{CE928BF1-4855-4F06-ABA3-241BFA8AFA36}" dt="2024-06-18T15:02:31.218" v="245" actId="962"/>
          <ac:picMkLst>
            <pc:docMk/>
            <pc:sldMk cId="1047072448" sldId="436"/>
            <ac:picMk id="5" creationId="{B01DA66D-48CB-057E-624A-B9F09001E493}"/>
          </ac:picMkLst>
        </pc:picChg>
        <pc:picChg chg="mod ord">
          <ac:chgData name="Merkle, Cat" userId="a9581f9e-37bc-4cc6-a5d4-8f8234d67551" providerId="ADAL" clId="{CE928BF1-4855-4F06-ABA3-241BFA8AFA36}" dt="2024-06-18T15:11:50.784" v="2924" actId="13244"/>
          <ac:picMkLst>
            <pc:docMk/>
            <pc:sldMk cId="1047072448" sldId="436"/>
            <ac:picMk id="7" creationId="{119987B8-59D7-A193-26D3-F4B4BFB323F3}"/>
          </ac:picMkLst>
        </pc:picChg>
        <pc:picChg chg="mod">
          <ac:chgData name="Merkle, Cat" userId="a9581f9e-37bc-4cc6-a5d4-8f8234d67551" providerId="ADAL" clId="{CE928BF1-4855-4F06-ABA3-241BFA8AFA36}" dt="2024-06-18T15:10:41.751" v="2808" actId="962"/>
          <ac:picMkLst>
            <pc:docMk/>
            <pc:sldMk cId="1047072448" sldId="436"/>
            <ac:picMk id="10" creationId="{FB98A37A-8DAE-346B-A421-848245743AF0}"/>
          </ac:picMkLst>
        </pc:picChg>
        <pc:picChg chg="mod ord">
          <ac:chgData name="Merkle, Cat" userId="a9581f9e-37bc-4cc6-a5d4-8f8234d67551" providerId="ADAL" clId="{CE928BF1-4855-4F06-ABA3-241BFA8AFA36}" dt="2024-06-18T15:11:56.113" v="2925" actId="13244"/>
          <ac:picMkLst>
            <pc:docMk/>
            <pc:sldMk cId="1047072448" sldId="436"/>
            <ac:picMk id="12" creationId="{667B69F4-3D79-BAF7-D6E3-D056C714D297}"/>
          </ac:picMkLst>
        </pc:picChg>
        <pc:picChg chg="mod">
          <ac:chgData name="Merkle, Cat" userId="a9581f9e-37bc-4cc6-a5d4-8f8234d67551" providerId="ADAL" clId="{CE928BF1-4855-4F06-ABA3-241BFA8AFA36}" dt="2024-06-18T15:11:32.048" v="2922" actId="962"/>
          <ac:picMkLst>
            <pc:docMk/>
            <pc:sldMk cId="1047072448" sldId="436"/>
            <ac:picMk id="14" creationId="{7FFCFA6F-A781-DC17-9BF2-078206C0BDF5}"/>
          </ac:picMkLst>
        </pc:picChg>
        <pc:picChg chg="mod ord">
          <ac:chgData name="Merkle, Cat" userId="a9581f9e-37bc-4cc6-a5d4-8f8234d67551" providerId="ADAL" clId="{CE928BF1-4855-4F06-ABA3-241BFA8AFA36}" dt="2024-06-18T15:11:41.931" v="2923" actId="13244"/>
          <ac:picMkLst>
            <pc:docMk/>
            <pc:sldMk cId="1047072448" sldId="436"/>
            <ac:picMk id="20" creationId="{AA622DB8-CDF9-7094-2B2C-709CD89EFCFF}"/>
          </ac:picMkLst>
        </pc:picChg>
      </pc:sldChg>
      <pc:sldChg chg="modNotesTx">
        <pc:chgData name="Merkle, Cat" userId="a9581f9e-37bc-4cc6-a5d4-8f8234d67551" providerId="ADAL" clId="{CE928BF1-4855-4F06-ABA3-241BFA8AFA36}" dt="2024-06-18T15:20:11.462" v="3278" actId="20577"/>
        <pc:sldMkLst>
          <pc:docMk/>
          <pc:sldMk cId="1855809143" sldId="445"/>
        </pc:sldMkLst>
      </pc:sldChg>
      <pc:sldChg chg="modSp mod modNotesTx">
        <pc:chgData name="Merkle, Cat" userId="a9581f9e-37bc-4cc6-a5d4-8f8234d67551" providerId="ADAL" clId="{CE928BF1-4855-4F06-ABA3-241BFA8AFA36}" dt="2024-06-18T15:20:06.810" v="3270" actId="20577"/>
        <pc:sldMkLst>
          <pc:docMk/>
          <pc:sldMk cId="1361182173" sldId="446"/>
        </pc:sldMkLst>
        <pc:spChg chg="ord">
          <ac:chgData name="Merkle, Cat" userId="a9581f9e-37bc-4cc6-a5d4-8f8234d67551" providerId="ADAL" clId="{CE928BF1-4855-4F06-ABA3-241BFA8AFA36}" dt="2024-06-18T15:12:12.333" v="2927" actId="13244"/>
          <ac:spMkLst>
            <pc:docMk/>
            <pc:sldMk cId="1361182173" sldId="446"/>
            <ac:spMk id="5" creationId="{E2B5E76B-AB10-713B-FD0F-10BD5BEEECD2}"/>
          </ac:spMkLst>
        </pc:spChg>
        <pc:spChg chg="ord">
          <ac:chgData name="Merkle, Cat" userId="a9581f9e-37bc-4cc6-a5d4-8f8234d67551" providerId="ADAL" clId="{CE928BF1-4855-4F06-ABA3-241BFA8AFA36}" dt="2024-06-18T15:12:07.941" v="2926" actId="13244"/>
          <ac:spMkLst>
            <pc:docMk/>
            <pc:sldMk cId="1361182173" sldId="446"/>
            <ac:spMk id="10" creationId="{6161EFE3-1D36-2C24-1F50-25569D221CFD}"/>
          </ac:spMkLst>
        </pc:spChg>
        <pc:spChg chg="mod">
          <ac:chgData name="Merkle, Cat" userId="a9581f9e-37bc-4cc6-a5d4-8f8234d67551" providerId="ADAL" clId="{CE928BF1-4855-4F06-ABA3-241BFA8AFA36}" dt="2024-06-18T15:03:04.127" v="325" actId="962"/>
          <ac:spMkLst>
            <pc:docMk/>
            <pc:sldMk cId="1361182173" sldId="446"/>
            <ac:spMk id="12" creationId="{A80E8759-979D-21A2-9A16-0A92CEC28F93}"/>
          </ac:spMkLst>
        </pc:spChg>
        <pc:spChg chg="mod">
          <ac:chgData name="Merkle, Cat" userId="a9581f9e-37bc-4cc6-a5d4-8f8234d67551" providerId="ADAL" clId="{CE928BF1-4855-4F06-ABA3-241BFA8AFA36}" dt="2024-06-18T15:03:05.512" v="326" actId="962"/>
          <ac:spMkLst>
            <pc:docMk/>
            <pc:sldMk cId="1361182173" sldId="446"/>
            <ac:spMk id="13" creationId="{7E325868-2292-2121-BA1D-5E494AFCF115}"/>
          </ac:spMkLst>
        </pc:spChg>
        <pc:spChg chg="mod">
          <ac:chgData name="Merkle, Cat" userId="a9581f9e-37bc-4cc6-a5d4-8f8234d67551" providerId="ADAL" clId="{CE928BF1-4855-4F06-ABA3-241BFA8AFA36}" dt="2024-06-18T15:03:26.225" v="462" actId="962"/>
          <ac:spMkLst>
            <pc:docMk/>
            <pc:sldMk cId="1361182173" sldId="446"/>
            <ac:spMk id="15" creationId="{DC874C17-1931-D6C1-CEEC-9E5474AF4462}"/>
          </ac:spMkLst>
        </pc:spChg>
        <pc:spChg chg="mod">
          <ac:chgData name="Merkle, Cat" userId="a9581f9e-37bc-4cc6-a5d4-8f8234d67551" providerId="ADAL" clId="{CE928BF1-4855-4F06-ABA3-241BFA8AFA36}" dt="2024-06-18T15:03:46.110" v="500" actId="962"/>
          <ac:spMkLst>
            <pc:docMk/>
            <pc:sldMk cId="1361182173" sldId="446"/>
            <ac:spMk id="16" creationId="{E27E1E6F-5D58-B07D-6DA2-1ECD5DCAE95E}"/>
          </ac:spMkLst>
        </pc:spChg>
        <pc:spChg chg="mod">
          <ac:chgData name="Merkle, Cat" userId="a9581f9e-37bc-4cc6-a5d4-8f8234d67551" providerId="ADAL" clId="{CE928BF1-4855-4F06-ABA3-241BFA8AFA36}" dt="2024-06-18T15:04:02.426" v="520" actId="962"/>
          <ac:spMkLst>
            <pc:docMk/>
            <pc:sldMk cId="1361182173" sldId="446"/>
            <ac:spMk id="17" creationId="{220BE538-F2F6-FAD7-2444-A5798FD4939D}"/>
          </ac:spMkLst>
        </pc:spChg>
      </pc:sldChg>
      <pc:sldChg chg="modNotesTx">
        <pc:chgData name="Merkle, Cat" userId="a9581f9e-37bc-4cc6-a5d4-8f8234d67551" providerId="ADAL" clId="{CE928BF1-4855-4F06-ABA3-241BFA8AFA36}" dt="2024-06-18T15:20:21.740" v="3282" actId="20577"/>
        <pc:sldMkLst>
          <pc:docMk/>
          <pc:sldMk cId="1176945888" sldId="804"/>
        </pc:sldMkLst>
      </pc:sldChg>
      <pc:sldChg chg="modSp mod modNotesTx">
        <pc:chgData name="Merkle, Cat" userId="a9581f9e-37bc-4cc6-a5d4-8f8234d67551" providerId="ADAL" clId="{CE928BF1-4855-4F06-ABA3-241BFA8AFA36}" dt="2024-06-18T15:20:16.166" v="3279" actId="20577"/>
        <pc:sldMkLst>
          <pc:docMk/>
          <pc:sldMk cId="2900880149" sldId="1629"/>
        </pc:sldMkLst>
        <pc:spChg chg="ord">
          <ac:chgData name="Merkle, Cat" userId="a9581f9e-37bc-4cc6-a5d4-8f8234d67551" providerId="ADAL" clId="{CE928BF1-4855-4F06-ABA3-241BFA8AFA36}" dt="2024-06-18T15:12:31.197" v="2928" actId="13244"/>
          <ac:spMkLst>
            <pc:docMk/>
            <pc:sldMk cId="2900880149" sldId="1629"/>
            <ac:spMk id="4" creationId="{00000000-0000-0000-0000-000000000000}"/>
          </ac:spMkLst>
        </pc:spChg>
      </pc:sldChg>
      <pc:sldChg chg="modSp mod modNotesTx">
        <pc:chgData name="Merkle, Cat" userId="a9581f9e-37bc-4cc6-a5d4-8f8234d67551" providerId="ADAL" clId="{CE928BF1-4855-4F06-ABA3-241BFA8AFA36}" dt="2024-06-18T15:20:25.405" v="3283" actId="20577"/>
        <pc:sldMkLst>
          <pc:docMk/>
          <pc:sldMk cId="2414802283" sldId="1634"/>
        </pc:sldMkLst>
        <pc:spChg chg="mod">
          <ac:chgData name="Merkle, Cat" userId="a9581f9e-37bc-4cc6-a5d4-8f8234d67551" providerId="ADAL" clId="{CE928BF1-4855-4F06-ABA3-241BFA8AFA36}" dt="2024-06-18T15:15:30.416" v="2986" actId="20577"/>
          <ac:spMkLst>
            <pc:docMk/>
            <pc:sldMk cId="2414802283" sldId="1634"/>
            <ac:spMk id="2" creationId="{00000000-0000-0000-0000-000000000000}"/>
          </ac:spMkLst>
        </pc:spChg>
      </pc:sldChg>
      <pc:sldChg chg="modNotesTx">
        <pc:chgData name="Merkle, Cat" userId="a9581f9e-37bc-4cc6-a5d4-8f8234d67551" providerId="ADAL" clId="{CE928BF1-4855-4F06-ABA3-241BFA8AFA36}" dt="2024-06-18T15:20:27.233" v="3284" actId="20577"/>
        <pc:sldMkLst>
          <pc:docMk/>
          <pc:sldMk cId="709943036" sldId="1635"/>
        </pc:sldMkLst>
      </pc:sldChg>
      <pc:sldChg chg="modSp mod">
        <pc:chgData name="Merkle, Cat" userId="a9581f9e-37bc-4cc6-a5d4-8f8234d67551" providerId="ADAL" clId="{CE928BF1-4855-4F06-ABA3-241BFA8AFA36}" dt="2024-06-18T15:05:47.739" v="1302" actId="962"/>
        <pc:sldMkLst>
          <pc:docMk/>
          <pc:sldMk cId="2017767732" sldId="1917"/>
        </pc:sldMkLst>
        <pc:picChg chg="mod">
          <ac:chgData name="Merkle, Cat" userId="a9581f9e-37bc-4cc6-a5d4-8f8234d67551" providerId="ADAL" clId="{CE928BF1-4855-4F06-ABA3-241BFA8AFA36}" dt="2024-06-18T15:05:29.749" v="1140" actId="962"/>
          <ac:picMkLst>
            <pc:docMk/>
            <pc:sldMk cId="2017767732" sldId="1917"/>
            <ac:picMk id="7" creationId="{03EC90AE-45AC-FDE7-3AB9-46373B62814B}"/>
          </ac:picMkLst>
        </pc:picChg>
        <pc:picChg chg="mod">
          <ac:chgData name="Merkle, Cat" userId="a9581f9e-37bc-4cc6-a5d4-8f8234d67551" providerId="ADAL" clId="{CE928BF1-4855-4F06-ABA3-241BFA8AFA36}" dt="2024-06-18T15:05:47.739" v="1302" actId="962"/>
          <ac:picMkLst>
            <pc:docMk/>
            <pc:sldMk cId="2017767732" sldId="1917"/>
            <ac:picMk id="9" creationId="{E7789710-356B-3F29-BCEB-1E51E672E886}"/>
          </ac:picMkLst>
        </pc:picChg>
      </pc:sldChg>
      <pc:sldChg chg="modSp mod">
        <pc:chgData name="Merkle, Cat" userId="a9581f9e-37bc-4cc6-a5d4-8f8234d67551" providerId="ADAL" clId="{CE928BF1-4855-4F06-ABA3-241BFA8AFA36}" dt="2024-06-18T15:14:03.942" v="2946" actId="13244"/>
        <pc:sldMkLst>
          <pc:docMk/>
          <pc:sldMk cId="2111559157" sldId="1918"/>
        </pc:sldMkLst>
        <pc:picChg chg="mod">
          <ac:chgData name="Merkle, Cat" userId="a9581f9e-37bc-4cc6-a5d4-8f8234d67551" providerId="ADAL" clId="{CE928BF1-4855-4F06-ABA3-241BFA8AFA36}" dt="2024-06-18T15:07:05.647" v="1926" actId="962"/>
          <ac:picMkLst>
            <pc:docMk/>
            <pc:sldMk cId="2111559157" sldId="1918"/>
            <ac:picMk id="10" creationId="{1077879E-B7D1-1A79-B402-C6249815222B}"/>
          </ac:picMkLst>
        </pc:picChg>
        <pc:picChg chg="mod ord">
          <ac:chgData name="Merkle, Cat" userId="a9581f9e-37bc-4cc6-a5d4-8f8234d67551" providerId="ADAL" clId="{CE928BF1-4855-4F06-ABA3-241BFA8AFA36}" dt="2024-06-18T15:14:03.942" v="2946" actId="13244"/>
          <ac:picMkLst>
            <pc:docMk/>
            <pc:sldMk cId="2111559157" sldId="1918"/>
            <ac:picMk id="14" creationId="{7D056DE1-34FC-7F88-E1AE-B83BECC5F56B}"/>
          </ac:picMkLst>
        </pc:picChg>
      </pc:sldChg>
      <pc:sldChg chg="modSp mod">
        <pc:chgData name="Merkle, Cat" userId="a9581f9e-37bc-4cc6-a5d4-8f8234d67551" providerId="ADAL" clId="{CE928BF1-4855-4F06-ABA3-241BFA8AFA36}" dt="2024-06-18T15:08:36.725" v="2624" actId="962"/>
        <pc:sldMkLst>
          <pc:docMk/>
          <pc:sldMk cId="198152364" sldId="1919"/>
        </pc:sldMkLst>
        <pc:picChg chg="mod">
          <ac:chgData name="Merkle, Cat" userId="a9581f9e-37bc-4cc6-a5d4-8f8234d67551" providerId="ADAL" clId="{CE928BF1-4855-4F06-ABA3-241BFA8AFA36}" dt="2024-06-18T15:08:36.725" v="2624" actId="962"/>
          <ac:picMkLst>
            <pc:docMk/>
            <pc:sldMk cId="198152364" sldId="1919"/>
            <ac:picMk id="10" creationId="{1E4DC436-C487-5E53-5293-929175A9E751}"/>
          </ac:picMkLst>
        </pc:picChg>
      </pc:sldChg>
      <pc:sldChg chg="modSp mod">
        <pc:chgData name="Merkle, Cat" userId="a9581f9e-37bc-4cc6-a5d4-8f8234d67551" providerId="ADAL" clId="{CE928BF1-4855-4F06-ABA3-241BFA8AFA36}" dt="2024-06-18T15:05:09.061" v="996" actId="962"/>
        <pc:sldMkLst>
          <pc:docMk/>
          <pc:sldMk cId="742070746" sldId="1920"/>
        </pc:sldMkLst>
        <pc:picChg chg="mod">
          <ac:chgData name="Merkle, Cat" userId="a9581f9e-37bc-4cc6-a5d4-8f8234d67551" providerId="ADAL" clId="{CE928BF1-4855-4F06-ABA3-241BFA8AFA36}" dt="2024-06-18T15:05:09.061" v="996" actId="962"/>
          <ac:picMkLst>
            <pc:docMk/>
            <pc:sldMk cId="742070746" sldId="1920"/>
            <ac:picMk id="7" creationId="{9CF31F8C-E29C-3200-6D1A-A53DF378B347}"/>
          </ac:picMkLst>
        </pc:picChg>
      </pc:sldChg>
      <pc:sldChg chg="modSp mod modNotesTx">
        <pc:chgData name="Merkle, Cat" userId="a9581f9e-37bc-4cc6-a5d4-8f8234d67551" providerId="ADAL" clId="{CE928BF1-4855-4F06-ABA3-241BFA8AFA36}" dt="2024-06-18T15:20:04.962" v="3266" actId="20577"/>
        <pc:sldMkLst>
          <pc:docMk/>
          <pc:sldMk cId="1639463058" sldId="1921"/>
        </pc:sldMkLst>
        <pc:picChg chg="mod">
          <ac:chgData name="Merkle, Cat" userId="a9581f9e-37bc-4cc6-a5d4-8f8234d67551" providerId="ADAL" clId="{CE928BF1-4855-4F06-ABA3-241BFA8AFA36}" dt="2024-06-18T15:02:56.779" v="324" actId="962"/>
          <ac:picMkLst>
            <pc:docMk/>
            <pc:sldMk cId="1639463058" sldId="1921"/>
            <ac:picMk id="2" creationId="{B0EF1A5E-601B-D86D-C9C1-AFE36CED35A9}"/>
          </ac:picMkLst>
        </pc:picChg>
      </pc:sldChg>
      <pc:sldChg chg="modSp mod modNotesTx">
        <pc:chgData name="Merkle, Cat" userId="a9581f9e-37bc-4cc6-a5d4-8f8234d67551" providerId="ADAL" clId="{CE928BF1-4855-4F06-ABA3-241BFA8AFA36}" dt="2024-06-18T15:20:00.702" v="3262" actId="20577"/>
        <pc:sldMkLst>
          <pc:docMk/>
          <pc:sldMk cId="1022344413" sldId="1922"/>
        </pc:sldMkLst>
        <pc:picChg chg="mod">
          <ac:chgData name="Merkle, Cat" userId="a9581f9e-37bc-4cc6-a5d4-8f8234d67551" providerId="ADAL" clId="{CE928BF1-4855-4F06-ABA3-241BFA8AFA36}" dt="2024-06-18T15:16:28.576" v="3050" actId="962"/>
          <ac:picMkLst>
            <pc:docMk/>
            <pc:sldMk cId="1022344413" sldId="1922"/>
            <ac:picMk id="8" creationId="{226FC069-DC2E-6601-3E09-1E943412E09F}"/>
          </ac:picMkLst>
        </pc:picChg>
      </pc:sldChg>
      <pc:sldChg chg="modNotesTx">
        <pc:chgData name="Merkle, Cat" userId="a9581f9e-37bc-4cc6-a5d4-8f8234d67551" providerId="ADAL" clId="{CE928BF1-4855-4F06-ABA3-241BFA8AFA36}" dt="2024-06-18T15:20:33.710" v="3287" actId="20577"/>
        <pc:sldMkLst>
          <pc:docMk/>
          <pc:sldMk cId="813680507" sldId="4942"/>
        </pc:sldMkLst>
      </pc:sldChg>
      <pc:sldChg chg="modSp mod modNotesTx">
        <pc:chgData name="Merkle, Cat" userId="a9581f9e-37bc-4cc6-a5d4-8f8234d67551" providerId="ADAL" clId="{CE928BF1-4855-4F06-ABA3-241BFA8AFA36}" dt="2024-06-18T15:20:45.527" v="3292" actId="20577"/>
        <pc:sldMkLst>
          <pc:docMk/>
          <pc:sldMk cId="2369662392" sldId="4943"/>
        </pc:sldMkLst>
        <pc:spChg chg="ord">
          <ac:chgData name="Merkle, Cat" userId="a9581f9e-37bc-4cc6-a5d4-8f8234d67551" providerId="ADAL" clId="{CE928BF1-4855-4F06-ABA3-241BFA8AFA36}" dt="2024-06-18T15:13:53.017" v="2945" actId="13244"/>
          <ac:spMkLst>
            <pc:docMk/>
            <pc:sldMk cId="2369662392" sldId="4943"/>
            <ac:spMk id="9" creationId="{EA4C3457-20E6-9E3B-84A9-85FC5CBF79EA}"/>
          </ac:spMkLst>
        </pc:spChg>
        <pc:spChg chg="ord">
          <ac:chgData name="Merkle, Cat" userId="a9581f9e-37bc-4cc6-a5d4-8f8234d67551" providerId="ADAL" clId="{CE928BF1-4855-4F06-ABA3-241BFA8AFA36}" dt="2024-06-18T15:13:51.835" v="2944" actId="13244"/>
          <ac:spMkLst>
            <pc:docMk/>
            <pc:sldMk cId="2369662392" sldId="4943"/>
            <ac:spMk id="16" creationId="{89752A5A-E293-6E42-24C2-E60CC7935F03}"/>
          </ac:spMkLst>
        </pc:spChg>
        <pc:picChg chg="mod">
          <ac:chgData name="Merkle, Cat" userId="a9581f9e-37bc-4cc6-a5d4-8f8234d67551" providerId="ADAL" clId="{CE928BF1-4855-4F06-ABA3-241BFA8AFA36}" dt="2024-06-18T15:04:21.783" v="606" actId="962"/>
          <ac:picMkLst>
            <pc:docMk/>
            <pc:sldMk cId="2369662392" sldId="4943"/>
            <ac:picMk id="5" creationId="{AF1FFF1E-AF93-1A68-1AF4-2CEFE55DDA20}"/>
          </ac:picMkLst>
        </pc:picChg>
      </pc:sldChg>
      <pc:sldChg chg="modSp mod">
        <pc:chgData name="Merkle, Cat" userId="a9581f9e-37bc-4cc6-a5d4-8f8234d67551" providerId="ADAL" clId="{CE928BF1-4855-4F06-ABA3-241BFA8AFA36}" dt="2024-06-18T15:16:21.960" v="3049" actId="962"/>
        <pc:sldMkLst>
          <pc:docMk/>
          <pc:sldMk cId="956235756" sldId="4945"/>
        </pc:sldMkLst>
        <pc:picChg chg="mod">
          <ac:chgData name="Merkle, Cat" userId="a9581f9e-37bc-4cc6-a5d4-8f8234d67551" providerId="ADAL" clId="{CE928BF1-4855-4F06-ABA3-241BFA8AFA36}" dt="2024-06-18T15:16:21.960" v="3049" actId="962"/>
          <ac:picMkLst>
            <pc:docMk/>
            <pc:sldMk cId="956235756" sldId="4945"/>
            <ac:picMk id="9" creationId="{5FC6C23E-1229-F6BF-D24A-B02AF35153E3}"/>
          </ac:picMkLst>
        </pc:picChg>
      </pc:sldChg>
      <pc:sldChg chg="modSp mod modNotesTx">
        <pc:chgData name="Merkle, Cat" userId="a9581f9e-37bc-4cc6-a5d4-8f8234d67551" providerId="ADAL" clId="{CE928BF1-4855-4F06-ABA3-241BFA8AFA36}" dt="2024-06-18T15:20:37.699" v="3289" actId="20577"/>
        <pc:sldMkLst>
          <pc:docMk/>
          <pc:sldMk cId="3564430882" sldId="4946"/>
        </pc:sldMkLst>
        <pc:picChg chg="mod">
          <ac:chgData name="Merkle, Cat" userId="a9581f9e-37bc-4cc6-a5d4-8f8234d67551" providerId="ADAL" clId="{CE928BF1-4855-4F06-ABA3-241BFA8AFA36}" dt="2024-06-18T15:18:12.289" v="3258" actId="962"/>
          <ac:picMkLst>
            <pc:docMk/>
            <pc:sldMk cId="3564430882" sldId="4946"/>
            <ac:picMk id="5" creationId="{A422CB0A-AD20-A665-551B-DF4A82A1B598}"/>
          </ac:picMkLst>
        </pc:picChg>
      </pc:sldChg>
      <pc:sldChg chg="modSp mod">
        <pc:chgData name="Merkle, Cat" userId="a9581f9e-37bc-4cc6-a5d4-8f8234d67551" providerId="ADAL" clId="{CE928BF1-4855-4F06-ABA3-241BFA8AFA36}" dt="2024-06-18T15:16:04.875" v="2995" actId="20577"/>
        <pc:sldMkLst>
          <pc:docMk/>
          <pc:sldMk cId="3352964613" sldId="4949"/>
        </pc:sldMkLst>
        <pc:spChg chg="mod">
          <ac:chgData name="Merkle, Cat" userId="a9581f9e-37bc-4cc6-a5d4-8f8234d67551" providerId="ADAL" clId="{CE928BF1-4855-4F06-ABA3-241BFA8AFA36}" dt="2024-06-18T15:16:04.875" v="2995" actId="20577"/>
          <ac:spMkLst>
            <pc:docMk/>
            <pc:sldMk cId="3352964613" sldId="4949"/>
            <ac:spMk id="5" creationId="{6909EDE1-6BD9-9762-6363-B63559A5F527}"/>
          </ac:spMkLst>
        </pc:spChg>
      </pc:sldChg>
      <pc:sldChg chg="modSp mod">
        <pc:chgData name="Merkle, Cat" userId="a9581f9e-37bc-4cc6-a5d4-8f8234d67551" providerId="ADAL" clId="{CE928BF1-4855-4F06-ABA3-241BFA8AFA36}" dt="2024-06-18T15:14:42.292" v="2971" actId="13244"/>
        <pc:sldMkLst>
          <pc:docMk/>
          <pc:sldMk cId="3334968386" sldId="4955"/>
        </pc:sldMkLst>
        <pc:spChg chg="ord">
          <ac:chgData name="Merkle, Cat" userId="a9581f9e-37bc-4cc6-a5d4-8f8234d67551" providerId="ADAL" clId="{CE928BF1-4855-4F06-ABA3-241BFA8AFA36}" dt="2024-06-18T15:14:42.292" v="2971" actId="13244"/>
          <ac:spMkLst>
            <pc:docMk/>
            <pc:sldMk cId="3334968386" sldId="4955"/>
            <ac:spMk id="5" creationId="{B646E7D7-7D0A-AAA8-9436-D5526ECC1D4F}"/>
          </ac:spMkLst>
        </pc:spChg>
        <pc:spChg chg="ord">
          <ac:chgData name="Merkle, Cat" userId="a9581f9e-37bc-4cc6-a5d4-8f8234d67551" providerId="ADAL" clId="{CE928BF1-4855-4F06-ABA3-241BFA8AFA36}" dt="2024-06-18T15:14:39.449" v="2969" actId="13244"/>
          <ac:spMkLst>
            <pc:docMk/>
            <pc:sldMk cId="3334968386" sldId="4955"/>
            <ac:spMk id="6" creationId="{05B4A6A1-D323-6C4B-79A9-F64EC234F7EE}"/>
          </ac:spMkLst>
        </pc:spChg>
        <pc:picChg chg="mod">
          <ac:chgData name="Merkle, Cat" userId="a9581f9e-37bc-4cc6-a5d4-8f8234d67551" providerId="ADAL" clId="{CE928BF1-4855-4F06-ABA3-241BFA8AFA36}" dt="2024-06-18T15:14:31.439" v="2968" actId="962"/>
          <ac:picMkLst>
            <pc:docMk/>
            <pc:sldMk cId="3334968386" sldId="4955"/>
            <ac:picMk id="10" creationId="{C19184CA-3F6C-6B13-7668-BB6C2FD454AD}"/>
          </ac:picMkLst>
        </pc:picChg>
      </pc:sldChg>
      <pc:sldChg chg="modSp mod">
        <pc:chgData name="Merkle, Cat" userId="a9581f9e-37bc-4cc6-a5d4-8f8234d67551" providerId="ADAL" clId="{CE928BF1-4855-4F06-ABA3-241BFA8AFA36}" dt="2024-06-18T15:14:58.519" v="2977" actId="962"/>
        <pc:sldMkLst>
          <pc:docMk/>
          <pc:sldMk cId="3359991858" sldId="4956"/>
        </pc:sldMkLst>
        <pc:spChg chg="ord">
          <ac:chgData name="Merkle, Cat" userId="a9581f9e-37bc-4cc6-a5d4-8f8234d67551" providerId="ADAL" clId="{CE928BF1-4855-4F06-ABA3-241BFA8AFA36}" dt="2024-06-18T15:14:51.984" v="2973" actId="13244"/>
          <ac:spMkLst>
            <pc:docMk/>
            <pc:sldMk cId="3359991858" sldId="4956"/>
            <ac:spMk id="6" creationId="{6F540C35-B54C-8E91-A3E0-26D0C04DDFF4}"/>
          </ac:spMkLst>
        </pc:spChg>
        <pc:spChg chg="ord">
          <ac:chgData name="Merkle, Cat" userId="a9581f9e-37bc-4cc6-a5d4-8f8234d67551" providerId="ADAL" clId="{CE928BF1-4855-4F06-ABA3-241BFA8AFA36}" dt="2024-06-18T15:14:50.679" v="2972" actId="13244"/>
          <ac:spMkLst>
            <pc:docMk/>
            <pc:sldMk cId="3359991858" sldId="4956"/>
            <ac:spMk id="10" creationId="{F763AB29-480A-0316-4995-A6721CD722A0}"/>
          </ac:spMkLst>
        </pc:spChg>
        <pc:picChg chg="mod">
          <ac:chgData name="Merkle, Cat" userId="a9581f9e-37bc-4cc6-a5d4-8f8234d67551" providerId="ADAL" clId="{CE928BF1-4855-4F06-ABA3-241BFA8AFA36}" dt="2024-06-18T15:14:58.519" v="2977" actId="962"/>
          <ac:picMkLst>
            <pc:docMk/>
            <pc:sldMk cId="3359991858" sldId="4956"/>
            <ac:picMk id="14" creationId="{CC146FEA-CD7F-6C85-6970-440711298B7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254F07-E00C-3E48-A26B-B4962B9604B6}" type="doc">
      <dgm:prSet loTypeId="urn:microsoft.com/office/officeart/2005/8/layout/chevron1" loCatId="" qsTypeId="urn:microsoft.com/office/officeart/2005/8/quickstyle/simple1" qsCatId="simple" csTypeId="urn:microsoft.com/office/officeart/2005/8/colors/accent1_2" csCatId="accent1" phldr="1"/>
      <dgm:spPr/>
    </dgm:pt>
    <dgm:pt modelId="{B51247C0-ED8F-5342-BDFC-8B90E9D0689F}">
      <dgm:prSet phldrT="[Text]"/>
      <dgm:spPr/>
      <dgm:t>
        <a:bodyPr/>
        <a:lstStyle/>
        <a:p>
          <a:r>
            <a:rPr lang="en-US" dirty="0"/>
            <a:t>Identify research-validated practices</a:t>
          </a:r>
        </a:p>
      </dgm:t>
      <dgm:extLst>
        <a:ext uri="{E40237B7-FDA0-4F09-8148-C483321AD2D9}">
          <dgm14:cNvPr xmlns:dgm14="http://schemas.microsoft.com/office/drawing/2010/diagram" id="0" name="" descr="Identify research-validated practices&#10;Provide training on knowledge and use of research-validated practices&#10;"/>
        </a:ext>
      </dgm:extLst>
    </dgm:pt>
    <dgm:pt modelId="{ED1CAD9E-1A2C-DC42-9B3A-77149EE7300C}" type="parTrans" cxnId="{29F91A4F-6BCF-3344-9378-B146E7485366}">
      <dgm:prSet/>
      <dgm:spPr/>
      <dgm:t>
        <a:bodyPr/>
        <a:lstStyle/>
        <a:p>
          <a:endParaRPr lang="en-US"/>
        </a:p>
      </dgm:t>
    </dgm:pt>
    <dgm:pt modelId="{83C5B2B7-18DE-904F-B97A-5DFE6D6C0D64}" type="sibTrans" cxnId="{29F91A4F-6BCF-3344-9378-B146E7485366}">
      <dgm:prSet/>
      <dgm:spPr/>
      <dgm:t>
        <a:bodyPr/>
        <a:lstStyle/>
        <a:p>
          <a:endParaRPr lang="en-US"/>
        </a:p>
      </dgm:t>
    </dgm:pt>
    <dgm:pt modelId="{2C8A46C8-2741-CD44-BE22-AA6C3C7B3CE5}">
      <dgm:prSet phldrT="[Text]"/>
      <dgm:spPr/>
      <dgm:t>
        <a:bodyPr/>
        <a:lstStyle/>
        <a:p>
          <a:r>
            <a:rPr lang="en-US" dirty="0"/>
            <a:t>Provide training on knowledge and use of research-validated practices</a:t>
          </a:r>
        </a:p>
      </dgm:t>
      <dgm:extLst>
        <a:ext uri="{E40237B7-FDA0-4F09-8148-C483321AD2D9}">
          <dgm14:cNvPr xmlns:dgm14="http://schemas.microsoft.com/office/drawing/2010/diagram" id="0" name="" descr="Identify research-validated practices&#10;Provide training on knowledge and use of research-validated practices&#10;"/>
        </a:ext>
      </dgm:extLst>
    </dgm:pt>
    <dgm:pt modelId="{17F9FF7D-B0A6-4A4F-A883-F3E13272EF9F}" type="parTrans" cxnId="{C124C5FE-5B2E-164C-9C6B-95FB01A4F1EA}">
      <dgm:prSet/>
      <dgm:spPr/>
      <dgm:t>
        <a:bodyPr/>
        <a:lstStyle/>
        <a:p>
          <a:endParaRPr lang="en-US"/>
        </a:p>
      </dgm:t>
    </dgm:pt>
    <dgm:pt modelId="{73009ABB-6211-C34B-8DC3-8BAF7FEE2488}" type="sibTrans" cxnId="{C124C5FE-5B2E-164C-9C6B-95FB01A4F1EA}">
      <dgm:prSet/>
      <dgm:spPr/>
      <dgm:t>
        <a:bodyPr/>
        <a:lstStyle/>
        <a:p>
          <a:endParaRPr lang="en-US"/>
        </a:p>
      </dgm:t>
    </dgm:pt>
    <dgm:pt modelId="{310C20E9-7EAD-C04B-948B-68CF806C697E}" type="pres">
      <dgm:prSet presAssocID="{95254F07-E00C-3E48-A26B-B4962B9604B6}" presName="Name0" presStyleCnt="0">
        <dgm:presLayoutVars>
          <dgm:dir/>
          <dgm:animLvl val="lvl"/>
          <dgm:resizeHandles val="exact"/>
        </dgm:presLayoutVars>
      </dgm:prSet>
      <dgm:spPr/>
    </dgm:pt>
    <dgm:pt modelId="{41FEFB2B-8E6B-944F-A852-E2668F02DB6D}" type="pres">
      <dgm:prSet presAssocID="{B51247C0-ED8F-5342-BDFC-8B90E9D0689F}" presName="parTxOnly" presStyleLbl="node1" presStyleIdx="0" presStyleCnt="2">
        <dgm:presLayoutVars>
          <dgm:chMax val="0"/>
          <dgm:chPref val="0"/>
          <dgm:bulletEnabled val="1"/>
        </dgm:presLayoutVars>
      </dgm:prSet>
      <dgm:spPr/>
    </dgm:pt>
    <dgm:pt modelId="{86566137-4A84-524E-A79E-B1A86182DAFD}" type="pres">
      <dgm:prSet presAssocID="{83C5B2B7-18DE-904F-B97A-5DFE6D6C0D64}" presName="parTxOnlySpace" presStyleCnt="0"/>
      <dgm:spPr/>
    </dgm:pt>
    <dgm:pt modelId="{1A51DD55-67C4-134B-8220-F1E99149CCE6}" type="pres">
      <dgm:prSet presAssocID="{2C8A46C8-2741-CD44-BE22-AA6C3C7B3CE5}" presName="parTxOnly" presStyleLbl="node1" presStyleIdx="1" presStyleCnt="2">
        <dgm:presLayoutVars>
          <dgm:chMax val="0"/>
          <dgm:chPref val="0"/>
          <dgm:bulletEnabled val="1"/>
        </dgm:presLayoutVars>
      </dgm:prSet>
      <dgm:spPr/>
    </dgm:pt>
  </dgm:ptLst>
  <dgm:cxnLst>
    <dgm:cxn modelId="{B37FAA17-2BD1-CB49-98A5-664BAEC1F85E}" type="presOf" srcId="{95254F07-E00C-3E48-A26B-B4962B9604B6}" destId="{310C20E9-7EAD-C04B-948B-68CF806C697E}" srcOrd="0" destOrd="0" presId="urn:microsoft.com/office/officeart/2005/8/layout/chevron1"/>
    <dgm:cxn modelId="{67E9D638-3133-384F-921F-7DEB20B7D197}" type="presOf" srcId="{B51247C0-ED8F-5342-BDFC-8B90E9D0689F}" destId="{41FEFB2B-8E6B-944F-A852-E2668F02DB6D}" srcOrd="0" destOrd="0" presId="urn:microsoft.com/office/officeart/2005/8/layout/chevron1"/>
    <dgm:cxn modelId="{DD0A5B61-A9ED-2145-9D9A-7B05E84304FF}" type="presOf" srcId="{2C8A46C8-2741-CD44-BE22-AA6C3C7B3CE5}" destId="{1A51DD55-67C4-134B-8220-F1E99149CCE6}" srcOrd="0" destOrd="0" presId="urn:microsoft.com/office/officeart/2005/8/layout/chevron1"/>
    <dgm:cxn modelId="{29F91A4F-6BCF-3344-9378-B146E7485366}" srcId="{95254F07-E00C-3E48-A26B-B4962B9604B6}" destId="{B51247C0-ED8F-5342-BDFC-8B90E9D0689F}" srcOrd="0" destOrd="0" parTransId="{ED1CAD9E-1A2C-DC42-9B3A-77149EE7300C}" sibTransId="{83C5B2B7-18DE-904F-B97A-5DFE6D6C0D64}"/>
    <dgm:cxn modelId="{C124C5FE-5B2E-164C-9C6B-95FB01A4F1EA}" srcId="{95254F07-E00C-3E48-A26B-B4962B9604B6}" destId="{2C8A46C8-2741-CD44-BE22-AA6C3C7B3CE5}" srcOrd="1" destOrd="0" parTransId="{17F9FF7D-B0A6-4A4F-A883-F3E13272EF9F}" sibTransId="{73009ABB-6211-C34B-8DC3-8BAF7FEE2488}"/>
    <dgm:cxn modelId="{76916982-FBCA-4147-9A16-9717A8DD3C23}" type="presParOf" srcId="{310C20E9-7EAD-C04B-948B-68CF806C697E}" destId="{41FEFB2B-8E6B-944F-A852-E2668F02DB6D}" srcOrd="0" destOrd="0" presId="urn:microsoft.com/office/officeart/2005/8/layout/chevron1"/>
    <dgm:cxn modelId="{55A2D72C-5A21-D346-8BD7-CB35C8D36957}" type="presParOf" srcId="{310C20E9-7EAD-C04B-948B-68CF806C697E}" destId="{86566137-4A84-524E-A79E-B1A86182DAFD}" srcOrd="1" destOrd="0" presId="urn:microsoft.com/office/officeart/2005/8/layout/chevron1"/>
    <dgm:cxn modelId="{43B31162-AF04-7C47-8CD2-F72C3A502B13}" type="presParOf" srcId="{310C20E9-7EAD-C04B-948B-68CF806C697E}" destId="{1A51DD55-67C4-134B-8220-F1E99149CCE6}"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254F07-E00C-3E48-A26B-B4962B9604B6}" type="doc">
      <dgm:prSet loTypeId="urn:microsoft.com/office/officeart/2005/8/layout/chevron1" loCatId="" qsTypeId="urn:microsoft.com/office/officeart/2005/8/quickstyle/simple1" qsCatId="simple" csTypeId="urn:microsoft.com/office/officeart/2005/8/colors/accent1_2" csCatId="accent1" phldr="1"/>
      <dgm:spPr/>
    </dgm:pt>
    <dgm:pt modelId="{B51247C0-ED8F-5342-BDFC-8B90E9D0689F}">
      <dgm:prSet phldrT="[Text]"/>
      <dgm:spPr/>
      <dgm:t>
        <a:bodyPr/>
        <a:lstStyle/>
        <a:p>
          <a:r>
            <a:rPr lang="en-US" dirty="0"/>
            <a:t>Identify research-validated practices</a:t>
          </a:r>
        </a:p>
      </dgm:t>
    </dgm:pt>
    <dgm:pt modelId="{ED1CAD9E-1A2C-DC42-9B3A-77149EE7300C}" type="parTrans" cxnId="{29F91A4F-6BCF-3344-9378-B146E7485366}">
      <dgm:prSet/>
      <dgm:spPr/>
      <dgm:t>
        <a:bodyPr/>
        <a:lstStyle/>
        <a:p>
          <a:endParaRPr lang="en-US"/>
        </a:p>
      </dgm:t>
    </dgm:pt>
    <dgm:pt modelId="{83C5B2B7-18DE-904F-B97A-5DFE6D6C0D64}" type="sibTrans" cxnId="{29F91A4F-6BCF-3344-9378-B146E7485366}">
      <dgm:prSet/>
      <dgm:spPr/>
      <dgm:t>
        <a:bodyPr/>
        <a:lstStyle/>
        <a:p>
          <a:endParaRPr lang="en-US"/>
        </a:p>
      </dgm:t>
    </dgm:pt>
    <dgm:pt modelId="{2C8A46C8-2741-CD44-BE22-AA6C3C7B3CE5}">
      <dgm:prSet phldrT="[Text]"/>
      <dgm:spPr>
        <a:solidFill>
          <a:schemeClr val="accent1">
            <a:hueOff val="0"/>
            <a:satOff val="0"/>
            <a:lumOff val="0"/>
            <a:alpha val="20000"/>
          </a:schemeClr>
        </a:solidFill>
      </dgm:spPr>
      <dgm:t>
        <a:bodyPr/>
        <a:lstStyle/>
        <a:p>
          <a:r>
            <a:rPr lang="en-US" dirty="0"/>
            <a:t>Provide training on knowledge and use of research-validated practices</a:t>
          </a:r>
        </a:p>
      </dgm:t>
    </dgm:pt>
    <dgm:pt modelId="{17F9FF7D-B0A6-4A4F-A883-F3E13272EF9F}" type="parTrans" cxnId="{C124C5FE-5B2E-164C-9C6B-95FB01A4F1EA}">
      <dgm:prSet/>
      <dgm:spPr/>
      <dgm:t>
        <a:bodyPr/>
        <a:lstStyle/>
        <a:p>
          <a:endParaRPr lang="en-US"/>
        </a:p>
      </dgm:t>
    </dgm:pt>
    <dgm:pt modelId="{73009ABB-6211-C34B-8DC3-8BAF7FEE2488}" type="sibTrans" cxnId="{C124C5FE-5B2E-164C-9C6B-95FB01A4F1EA}">
      <dgm:prSet/>
      <dgm:spPr/>
      <dgm:t>
        <a:bodyPr/>
        <a:lstStyle/>
        <a:p>
          <a:endParaRPr lang="en-US"/>
        </a:p>
      </dgm:t>
    </dgm:pt>
    <dgm:pt modelId="{310C20E9-7EAD-C04B-948B-68CF806C697E}" type="pres">
      <dgm:prSet presAssocID="{95254F07-E00C-3E48-A26B-B4962B9604B6}" presName="Name0" presStyleCnt="0">
        <dgm:presLayoutVars>
          <dgm:dir/>
          <dgm:animLvl val="lvl"/>
          <dgm:resizeHandles val="exact"/>
        </dgm:presLayoutVars>
      </dgm:prSet>
      <dgm:spPr/>
    </dgm:pt>
    <dgm:pt modelId="{41FEFB2B-8E6B-944F-A852-E2668F02DB6D}" type="pres">
      <dgm:prSet presAssocID="{B51247C0-ED8F-5342-BDFC-8B90E9D0689F}" presName="parTxOnly" presStyleLbl="node1" presStyleIdx="0" presStyleCnt="2">
        <dgm:presLayoutVars>
          <dgm:chMax val="0"/>
          <dgm:chPref val="0"/>
          <dgm:bulletEnabled val="1"/>
        </dgm:presLayoutVars>
      </dgm:prSet>
      <dgm:spPr/>
    </dgm:pt>
    <dgm:pt modelId="{86566137-4A84-524E-A79E-B1A86182DAFD}" type="pres">
      <dgm:prSet presAssocID="{83C5B2B7-18DE-904F-B97A-5DFE6D6C0D64}" presName="parTxOnlySpace" presStyleCnt="0"/>
      <dgm:spPr/>
    </dgm:pt>
    <dgm:pt modelId="{1A51DD55-67C4-134B-8220-F1E99149CCE6}" type="pres">
      <dgm:prSet presAssocID="{2C8A46C8-2741-CD44-BE22-AA6C3C7B3CE5}" presName="parTxOnly" presStyleLbl="node1" presStyleIdx="1" presStyleCnt="2">
        <dgm:presLayoutVars>
          <dgm:chMax val="0"/>
          <dgm:chPref val="0"/>
          <dgm:bulletEnabled val="1"/>
        </dgm:presLayoutVars>
      </dgm:prSet>
      <dgm:spPr/>
    </dgm:pt>
  </dgm:ptLst>
  <dgm:cxnLst>
    <dgm:cxn modelId="{B37FAA17-2BD1-CB49-98A5-664BAEC1F85E}" type="presOf" srcId="{95254F07-E00C-3E48-A26B-B4962B9604B6}" destId="{310C20E9-7EAD-C04B-948B-68CF806C697E}" srcOrd="0" destOrd="0" presId="urn:microsoft.com/office/officeart/2005/8/layout/chevron1"/>
    <dgm:cxn modelId="{67E9D638-3133-384F-921F-7DEB20B7D197}" type="presOf" srcId="{B51247C0-ED8F-5342-BDFC-8B90E9D0689F}" destId="{41FEFB2B-8E6B-944F-A852-E2668F02DB6D}" srcOrd="0" destOrd="0" presId="urn:microsoft.com/office/officeart/2005/8/layout/chevron1"/>
    <dgm:cxn modelId="{DD0A5B61-A9ED-2145-9D9A-7B05E84304FF}" type="presOf" srcId="{2C8A46C8-2741-CD44-BE22-AA6C3C7B3CE5}" destId="{1A51DD55-67C4-134B-8220-F1E99149CCE6}" srcOrd="0" destOrd="0" presId="urn:microsoft.com/office/officeart/2005/8/layout/chevron1"/>
    <dgm:cxn modelId="{29F91A4F-6BCF-3344-9378-B146E7485366}" srcId="{95254F07-E00C-3E48-A26B-B4962B9604B6}" destId="{B51247C0-ED8F-5342-BDFC-8B90E9D0689F}" srcOrd="0" destOrd="0" parTransId="{ED1CAD9E-1A2C-DC42-9B3A-77149EE7300C}" sibTransId="{83C5B2B7-18DE-904F-B97A-5DFE6D6C0D64}"/>
    <dgm:cxn modelId="{C124C5FE-5B2E-164C-9C6B-95FB01A4F1EA}" srcId="{95254F07-E00C-3E48-A26B-B4962B9604B6}" destId="{2C8A46C8-2741-CD44-BE22-AA6C3C7B3CE5}" srcOrd="1" destOrd="0" parTransId="{17F9FF7D-B0A6-4A4F-A883-F3E13272EF9F}" sibTransId="{73009ABB-6211-C34B-8DC3-8BAF7FEE2488}"/>
    <dgm:cxn modelId="{76916982-FBCA-4147-9A16-9717A8DD3C23}" type="presParOf" srcId="{310C20E9-7EAD-C04B-948B-68CF806C697E}" destId="{41FEFB2B-8E6B-944F-A852-E2668F02DB6D}" srcOrd="0" destOrd="0" presId="urn:microsoft.com/office/officeart/2005/8/layout/chevron1"/>
    <dgm:cxn modelId="{55A2D72C-5A21-D346-8BD7-CB35C8D36957}" type="presParOf" srcId="{310C20E9-7EAD-C04B-948B-68CF806C697E}" destId="{86566137-4A84-524E-A79E-B1A86182DAFD}" srcOrd="1" destOrd="0" presId="urn:microsoft.com/office/officeart/2005/8/layout/chevron1"/>
    <dgm:cxn modelId="{43B31162-AF04-7C47-8CD2-F72C3A502B13}" type="presParOf" srcId="{310C20E9-7EAD-C04B-948B-68CF806C697E}" destId="{1A51DD55-67C4-134B-8220-F1E99149CCE6}"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254F07-E00C-3E48-A26B-B4962B9604B6}" type="doc">
      <dgm:prSet loTypeId="urn:microsoft.com/office/officeart/2005/8/layout/chevron1" loCatId="" qsTypeId="urn:microsoft.com/office/officeart/2005/8/quickstyle/simple1" qsCatId="simple" csTypeId="urn:microsoft.com/office/officeart/2005/8/colors/accent1_2" csCatId="accent1" phldr="1"/>
      <dgm:spPr/>
    </dgm:pt>
    <dgm:pt modelId="{B51247C0-ED8F-5342-BDFC-8B90E9D0689F}">
      <dgm:prSet phldrT="[Text]"/>
      <dgm:spPr>
        <a:solidFill>
          <a:schemeClr val="accent1">
            <a:hueOff val="0"/>
            <a:satOff val="0"/>
            <a:lumOff val="0"/>
            <a:alpha val="20000"/>
          </a:schemeClr>
        </a:solidFill>
      </dgm:spPr>
      <dgm:t>
        <a:bodyPr/>
        <a:lstStyle/>
        <a:p>
          <a:r>
            <a:rPr lang="en-US" dirty="0"/>
            <a:t>Identify research-validated practices</a:t>
          </a:r>
        </a:p>
      </dgm:t>
    </dgm:pt>
    <dgm:pt modelId="{ED1CAD9E-1A2C-DC42-9B3A-77149EE7300C}" type="parTrans" cxnId="{29F91A4F-6BCF-3344-9378-B146E7485366}">
      <dgm:prSet/>
      <dgm:spPr/>
      <dgm:t>
        <a:bodyPr/>
        <a:lstStyle/>
        <a:p>
          <a:endParaRPr lang="en-US"/>
        </a:p>
      </dgm:t>
    </dgm:pt>
    <dgm:pt modelId="{83C5B2B7-18DE-904F-B97A-5DFE6D6C0D64}" type="sibTrans" cxnId="{29F91A4F-6BCF-3344-9378-B146E7485366}">
      <dgm:prSet/>
      <dgm:spPr/>
      <dgm:t>
        <a:bodyPr/>
        <a:lstStyle/>
        <a:p>
          <a:endParaRPr lang="en-US"/>
        </a:p>
      </dgm:t>
    </dgm:pt>
    <dgm:pt modelId="{2C8A46C8-2741-CD44-BE22-AA6C3C7B3CE5}">
      <dgm:prSet phldrT="[Text]"/>
      <dgm:spPr>
        <a:solidFill>
          <a:schemeClr val="accent1">
            <a:hueOff val="0"/>
            <a:satOff val="0"/>
            <a:lumOff val="0"/>
          </a:schemeClr>
        </a:solidFill>
      </dgm:spPr>
      <dgm:t>
        <a:bodyPr/>
        <a:lstStyle/>
        <a:p>
          <a:r>
            <a:rPr lang="en-US" dirty="0"/>
            <a:t>Provide training on knowledge and use of research-validated practices</a:t>
          </a:r>
        </a:p>
      </dgm:t>
      <dgm:extLst>
        <a:ext uri="{E40237B7-FDA0-4F09-8148-C483321AD2D9}">
          <dgm14:cNvPr xmlns:dgm14="http://schemas.microsoft.com/office/drawing/2010/diagram" id="0" name="" descr="Provide training on knowledge and use of research-validated practices&#10;"/>
        </a:ext>
      </dgm:extLst>
    </dgm:pt>
    <dgm:pt modelId="{17F9FF7D-B0A6-4A4F-A883-F3E13272EF9F}" type="parTrans" cxnId="{C124C5FE-5B2E-164C-9C6B-95FB01A4F1EA}">
      <dgm:prSet/>
      <dgm:spPr/>
      <dgm:t>
        <a:bodyPr/>
        <a:lstStyle/>
        <a:p>
          <a:endParaRPr lang="en-US"/>
        </a:p>
      </dgm:t>
    </dgm:pt>
    <dgm:pt modelId="{73009ABB-6211-C34B-8DC3-8BAF7FEE2488}" type="sibTrans" cxnId="{C124C5FE-5B2E-164C-9C6B-95FB01A4F1EA}">
      <dgm:prSet/>
      <dgm:spPr/>
      <dgm:t>
        <a:bodyPr/>
        <a:lstStyle/>
        <a:p>
          <a:endParaRPr lang="en-US"/>
        </a:p>
      </dgm:t>
    </dgm:pt>
    <dgm:pt modelId="{310C20E9-7EAD-C04B-948B-68CF806C697E}" type="pres">
      <dgm:prSet presAssocID="{95254F07-E00C-3E48-A26B-B4962B9604B6}" presName="Name0" presStyleCnt="0">
        <dgm:presLayoutVars>
          <dgm:dir/>
          <dgm:animLvl val="lvl"/>
          <dgm:resizeHandles val="exact"/>
        </dgm:presLayoutVars>
      </dgm:prSet>
      <dgm:spPr/>
    </dgm:pt>
    <dgm:pt modelId="{41FEFB2B-8E6B-944F-A852-E2668F02DB6D}" type="pres">
      <dgm:prSet presAssocID="{B51247C0-ED8F-5342-BDFC-8B90E9D0689F}" presName="parTxOnly" presStyleLbl="node1" presStyleIdx="0" presStyleCnt="2">
        <dgm:presLayoutVars>
          <dgm:chMax val="0"/>
          <dgm:chPref val="0"/>
          <dgm:bulletEnabled val="1"/>
        </dgm:presLayoutVars>
      </dgm:prSet>
      <dgm:spPr/>
    </dgm:pt>
    <dgm:pt modelId="{86566137-4A84-524E-A79E-B1A86182DAFD}" type="pres">
      <dgm:prSet presAssocID="{83C5B2B7-18DE-904F-B97A-5DFE6D6C0D64}" presName="parTxOnlySpace" presStyleCnt="0"/>
      <dgm:spPr/>
    </dgm:pt>
    <dgm:pt modelId="{1A51DD55-67C4-134B-8220-F1E99149CCE6}" type="pres">
      <dgm:prSet presAssocID="{2C8A46C8-2741-CD44-BE22-AA6C3C7B3CE5}" presName="parTxOnly" presStyleLbl="node1" presStyleIdx="1" presStyleCnt="2">
        <dgm:presLayoutVars>
          <dgm:chMax val="0"/>
          <dgm:chPref val="0"/>
          <dgm:bulletEnabled val="1"/>
        </dgm:presLayoutVars>
      </dgm:prSet>
      <dgm:spPr/>
    </dgm:pt>
  </dgm:ptLst>
  <dgm:cxnLst>
    <dgm:cxn modelId="{B37FAA17-2BD1-CB49-98A5-664BAEC1F85E}" type="presOf" srcId="{95254F07-E00C-3E48-A26B-B4962B9604B6}" destId="{310C20E9-7EAD-C04B-948B-68CF806C697E}" srcOrd="0" destOrd="0" presId="urn:microsoft.com/office/officeart/2005/8/layout/chevron1"/>
    <dgm:cxn modelId="{67E9D638-3133-384F-921F-7DEB20B7D197}" type="presOf" srcId="{B51247C0-ED8F-5342-BDFC-8B90E9D0689F}" destId="{41FEFB2B-8E6B-944F-A852-E2668F02DB6D}" srcOrd="0" destOrd="0" presId="urn:microsoft.com/office/officeart/2005/8/layout/chevron1"/>
    <dgm:cxn modelId="{DD0A5B61-A9ED-2145-9D9A-7B05E84304FF}" type="presOf" srcId="{2C8A46C8-2741-CD44-BE22-AA6C3C7B3CE5}" destId="{1A51DD55-67C4-134B-8220-F1E99149CCE6}" srcOrd="0" destOrd="0" presId="urn:microsoft.com/office/officeart/2005/8/layout/chevron1"/>
    <dgm:cxn modelId="{29F91A4F-6BCF-3344-9378-B146E7485366}" srcId="{95254F07-E00C-3E48-A26B-B4962B9604B6}" destId="{B51247C0-ED8F-5342-BDFC-8B90E9D0689F}" srcOrd="0" destOrd="0" parTransId="{ED1CAD9E-1A2C-DC42-9B3A-77149EE7300C}" sibTransId="{83C5B2B7-18DE-904F-B97A-5DFE6D6C0D64}"/>
    <dgm:cxn modelId="{C124C5FE-5B2E-164C-9C6B-95FB01A4F1EA}" srcId="{95254F07-E00C-3E48-A26B-B4962B9604B6}" destId="{2C8A46C8-2741-CD44-BE22-AA6C3C7B3CE5}" srcOrd="1" destOrd="0" parTransId="{17F9FF7D-B0A6-4A4F-A883-F3E13272EF9F}" sibTransId="{73009ABB-6211-C34B-8DC3-8BAF7FEE2488}"/>
    <dgm:cxn modelId="{76916982-FBCA-4147-9A16-9717A8DD3C23}" type="presParOf" srcId="{310C20E9-7EAD-C04B-948B-68CF806C697E}" destId="{41FEFB2B-8E6B-944F-A852-E2668F02DB6D}" srcOrd="0" destOrd="0" presId="urn:microsoft.com/office/officeart/2005/8/layout/chevron1"/>
    <dgm:cxn modelId="{55A2D72C-5A21-D346-8BD7-CB35C8D36957}" type="presParOf" srcId="{310C20E9-7EAD-C04B-948B-68CF806C697E}" destId="{86566137-4A84-524E-A79E-B1A86182DAFD}" srcOrd="1" destOrd="0" presId="urn:microsoft.com/office/officeart/2005/8/layout/chevron1"/>
    <dgm:cxn modelId="{43B31162-AF04-7C47-8CD2-F72C3A502B13}" type="presParOf" srcId="{310C20E9-7EAD-C04B-948B-68CF806C697E}" destId="{1A51DD55-67C4-134B-8220-F1E99149CCE6}"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EFB2B-8E6B-944F-A852-E2668F02DB6D}">
      <dsp:nvSpPr>
        <dsp:cNvPr id="0" name=""/>
        <dsp:cNvSpPr/>
      </dsp:nvSpPr>
      <dsp:spPr>
        <a:xfrm>
          <a:off x="9909" y="987004"/>
          <a:ext cx="5923477" cy="23693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Identify research-validated practices</a:t>
          </a:r>
        </a:p>
      </dsp:txBody>
      <dsp:txXfrm>
        <a:off x="1194604" y="987004"/>
        <a:ext cx="3554087" cy="2369390"/>
      </dsp:txXfrm>
    </dsp:sp>
    <dsp:sp modelId="{1A51DD55-67C4-134B-8220-F1E99149CCE6}">
      <dsp:nvSpPr>
        <dsp:cNvPr id="0" name=""/>
        <dsp:cNvSpPr/>
      </dsp:nvSpPr>
      <dsp:spPr>
        <a:xfrm>
          <a:off x="5341038" y="987004"/>
          <a:ext cx="5923477" cy="23693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Provide training on knowledge and use of research-validated practices</a:t>
          </a:r>
        </a:p>
      </dsp:txBody>
      <dsp:txXfrm>
        <a:off x="6525733" y="987004"/>
        <a:ext cx="3554087" cy="2369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EFB2B-8E6B-944F-A852-E2668F02DB6D}">
      <dsp:nvSpPr>
        <dsp:cNvPr id="0" name=""/>
        <dsp:cNvSpPr/>
      </dsp:nvSpPr>
      <dsp:spPr>
        <a:xfrm>
          <a:off x="9909" y="987004"/>
          <a:ext cx="5923477" cy="23693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Identify research-validated practices</a:t>
          </a:r>
        </a:p>
      </dsp:txBody>
      <dsp:txXfrm>
        <a:off x="1194604" y="987004"/>
        <a:ext cx="3554087" cy="2369390"/>
      </dsp:txXfrm>
    </dsp:sp>
    <dsp:sp modelId="{1A51DD55-67C4-134B-8220-F1E99149CCE6}">
      <dsp:nvSpPr>
        <dsp:cNvPr id="0" name=""/>
        <dsp:cNvSpPr/>
      </dsp:nvSpPr>
      <dsp:spPr>
        <a:xfrm>
          <a:off x="5341038" y="987004"/>
          <a:ext cx="5923477" cy="2369390"/>
        </a:xfrm>
        <a:prstGeom prst="chevron">
          <a:avLst/>
        </a:prstGeom>
        <a:solidFill>
          <a:schemeClr val="accent1">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Provide training on knowledge and use of research-validated practices</a:t>
          </a:r>
        </a:p>
      </dsp:txBody>
      <dsp:txXfrm>
        <a:off x="6525733" y="987004"/>
        <a:ext cx="3554087" cy="23693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EFB2B-8E6B-944F-A852-E2668F02DB6D}">
      <dsp:nvSpPr>
        <dsp:cNvPr id="0" name=""/>
        <dsp:cNvSpPr/>
      </dsp:nvSpPr>
      <dsp:spPr>
        <a:xfrm>
          <a:off x="9909" y="987004"/>
          <a:ext cx="5923477" cy="2369390"/>
        </a:xfrm>
        <a:prstGeom prst="chevron">
          <a:avLst/>
        </a:prstGeom>
        <a:solidFill>
          <a:schemeClr val="accent1">
            <a:hueOff val="0"/>
            <a:satOff val="0"/>
            <a:lumOff val="0"/>
            <a:alpha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Identify research-validated practices</a:t>
          </a:r>
        </a:p>
      </dsp:txBody>
      <dsp:txXfrm>
        <a:off x="1194604" y="987004"/>
        <a:ext cx="3554087" cy="2369390"/>
      </dsp:txXfrm>
    </dsp:sp>
    <dsp:sp modelId="{1A51DD55-67C4-134B-8220-F1E99149CCE6}">
      <dsp:nvSpPr>
        <dsp:cNvPr id="0" name=""/>
        <dsp:cNvSpPr/>
      </dsp:nvSpPr>
      <dsp:spPr>
        <a:xfrm>
          <a:off x="5341038" y="987004"/>
          <a:ext cx="5923477" cy="2369390"/>
        </a:xfrm>
        <a:prstGeom prst="chevron">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Provide training on knowledge and use of research-validated practices</a:t>
          </a:r>
        </a:p>
      </dsp:txBody>
      <dsp:txXfrm>
        <a:off x="6525733" y="987004"/>
        <a:ext cx="3554087" cy="23693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27.464"/>
    </inkml:context>
    <inkml:brush xml:id="br0">
      <inkml:brushProperty name="width" value="0.35" units="cm"/>
      <inkml:brushProperty name="height" value="0.35" units="cm"/>
      <inkml:brushProperty name="color" value="#F6630D"/>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30T03:56:52.227"/>
    </inkml:context>
    <inkml:brush xml:id="br0">
      <inkml:brushProperty name="width" value="0.35" units="cm"/>
      <inkml:brushProperty name="height" value="0.35" units="cm"/>
      <inkml:brushProperty name="color" value="#92D050"/>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27.464"/>
    </inkml:context>
    <inkml:brush xml:id="br0">
      <inkml:brushProperty name="width" value="0.35" units="cm"/>
      <inkml:brushProperty name="height" value="0.35" units="cm"/>
      <inkml:brushProperty name="color" value="#92D050"/>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30.432"/>
    </inkml:context>
    <inkml:brush xml:id="br0">
      <inkml:brushProperty name="width" value="0.35" units="cm"/>
      <inkml:brushProperty name="height" value="0.35" units="cm"/>
      <inkml:brushProperty name="color" value="#92D050"/>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30T03:56:52.226"/>
    </inkml:context>
    <inkml:brush xml:id="br0">
      <inkml:brushProperty name="width" value="0.35" units="cm"/>
      <inkml:brushProperty name="height" value="0.35" units="cm"/>
      <inkml:brushProperty name="color" value="#92D050"/>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30T03:56:52.227"/>
    </inkml:context>
    <inkml:brush xml:id="br0">
      <inkml:brushProperty name="width" value="0.35" units="cm"/>
      <inkml:brushProperty name="height" value="0.35" units="cm"/>
      <inkml:brushProperty name="color" value="#92D050"/>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27.464"/>
    </inkml:context>
    <inkml:brush xml:id="br0">
      <inkml:brushProperty name="width" value="0.35" units="cm"/>
      <inkml:brushProperty name="height" value="0.35" units="cm"/>
      <inkml:brushProperty name="color" value="#A6A6A6"/>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30.432"/>
    </inkml:context>
    <inkml:brush xml:id="br0">
      <inkml:brushProperty name="width" value="0.35" units="cm"/>
      <inkml:brushProperty name="height" value="0.35" units="cm"/>
      <inkml:brushProperty name="color" value="#A6A6A6"/>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27.464"/>
    </inkml:context>
    <inkml:brush xml:id="br0">
      <inkml:brushProperty name="width" value="0.35" units="cm"/>
      <inkml:brushProperty name="height" value="0.35" units="cm"/>
      <inkml:brushProperty name="color" value="#A6A6A6"/>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30.432"/>
    </inkml:context>
    <inkml:brush xml:id="br0">
      <inkml:brushProperty name="width" value="0.35" units="cm"/>
      <inkml:brushProperty name="height" value="0.35" units="cm"/>
      <inkml:brushProperty name="color" value="#A6A6A6"/>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27.464"/>
    </inkml:context>
    <inkml:brush xml:id="br0">
      <inkml:brushProperty name="width" value="0.35" units="cm"/>
      <inkml:brushProperty name="height" value="0.35" units="cm"/>
      <inkml:brushProperty name="color" value="#92D050"/>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30.432"/>
    </inkml:context>
    <inkml:brush xml:id="br0">
      <inkml:brushProperty name="width" value="0.35" units="cm"/>
      <inkml:brushProperty name="height" value="0.35" units="cm"/>
      <inkml:brushProperty name="color" value="#F6630D"/>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30.432"/>
    </inkml:context>
    <inkml:brush xml:id="br0">
      <inkml:brushProperty name="width" value="0.35" units="cm"/>
      <inkml:brushProperty name="height" value="0.35" units="cm"/>
      <inkml:brushProperty name="color" value="#92D050"/>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3T19:29:00.385"/>
    </inkml:context>
    <inkml:brush xml:id="br0">
      <inkml:brushProperty name="width" value="0.35" units="cm"/>
      <inkml:brushProperty name="height" value="0.35" units="cm"/>
      <inkml:brushProperty name="color" value="#F6630D"/>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3T19:29:00.386"/>
    </inkml:context>
    <inkml:brush xml:id="br0">
      <inkml:brushProperty name="width" value="0.35" units="cm"/>
      <inkml:brushProperty name="height" value="0.35" units="cm"/>
      <inkml:brushProperty name="color" value="#F6630D"/>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27.464"/>
    </inkml:context>
    <inkml:brush xml:id="br0">
      <inkml:brushProperty name="width" value="0.35" units="cm"/>
      <inkml:brushProperty name="height" value="0.35" units="cm"/>
      <inkml:brushProperty name="color" value="#92D050"/>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30.432"/>
    </inkml:context>
    <inkml:brush xml:id="br0">
      <inkml:brushProperty name="width" value="0.35" units="cm"/>
      <inkml:brushProperty name="height" value="0.35" units="cm"/>
      <inkml:brushProperty name="color" value="#92D050"/>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7T00:09:49.415"/>
    </inkml:context>
    <inkml:brush xml:id="br0">
      <inkml:brushProperty name="width" value="0.35" units="cm"/>
      <inkml:brushProperty name="height" value="0.35" units="cm"/>
      <inkml:brushProperty name="color" value="#F6630D"/>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7T00:09:49.416"/>
    </inkml:context>
    <inkml:brush xml:id="br0">
      <inkml:brushProperty name="width" value="0.35" units="cm"/>
      <inkml:brushProperty name="height" value="0.35" units="cm"/>
      <inkml:brushProperty name="color" value="#F6630D"/>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27.464"/>
    </inkml:context>
    <inkml:brush xml:id="br0">
      <inkml:brushProperty name="width" value="0.35" units="cm"/>
      <inkml:brushProperty name="height" value="0.35" units="cm"/>
      <inkml:brushProperty name="color" value="#F6630D"/>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30.432"/>
    </inkml:context>
    <inkml:brush xml:id="br0">
      <inkml:brushProperty name="width" value="0.35" units="cm"/>
      <inkml:brushProperty name="height" value="0.35" units="cm"/>
      <inkml:brushProperty name="color" value="#F6630D"/>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27.464"/>
    </inkml:context>
    <inkml:brush xml:id="br0">
      <inkml:brushProperty name="width" value="0.35" units="cm"/>
      <inkml:brushProperty name="height" value="0.35" units="cm"/>
      <inkml:brushProperty name="color" value="#92D050"/>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27T22:44:30.432"/>
    </inkml:context>
    <inkml:brush xml:id="br0">
      <inkml:brushProperty name="width" value="0.35" units="cm"/>
      <inkml:brushProperty name="height" value="0.35" units="cm"/>
      <inkml:brushProperty name="color" value="#92D050"/>
    </inkml:brush>
  </inkml:definitions>
  <inkml:trace contextRef="#ctx0" brushRef="#br0">682 0 24575,'-21'58'0,"-5"9"0,-8 13 0,-6 1 0,0-6 0,1-8 0,2-4 0,-2 4 0,0-1 0,6-7 0,5-8 0,11-16 0,5-7 0,3-11 0,2-6 0,1-2 0,-2 0 0,-6 6 0,-3 2 0,-4 5 0,-1 4 0,1 0 0,2-1 0,4-5 0,2-5 0,3-3 0,1-2 0,1 0 0,0-1 0,2 0 0,-2 2 0,1-1 0,0 1 0,1 0 0,2-3 0,-1 2 0,1-1 0,-1 0 0,1 1 0,0-1 0,0-1 0,0 1 0,3 3 0,3 8 0,6 8 0,6 10 0,2 9 0,3 4 0,1 3 0,-1 0 0,-1-6 0,1 1 0,0-3 0,3 4 0,4 4 0,3 8 0,2 4 0,3 1 0,-3-6 0,-3-12 0,-5-12 0,-7-14 0,-4-7 0,-5-7 0,-2-2 0,1 3 0,2 2 0,2 7 0,2 4 0,2 3 0,2 7 0,3 6 0,2 5 0,0 2 0,-3-3 0,-4-4 0,-3-7 0,-4-8 0,-2-9 0,-2-5 0,0-2 0,0 1 0,1 1 0,0-1 0,-1 0 0,0-3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30T03:56:52.226"/>
    </inkml:context>
    <inkml:brush xml:id="br0">
      <inkml:brushProperty name="width" value="0.35" units="cm"/>
      <inkml:brushProperty name="height" value="0.35" units="cm"/>
      <inkml:brushProperty name="color" value="#92D050"/>
    </inkml:brush>
  </inkml:definitions>
  <inkml:trace contextRef="#ctx0" brushRef="#br0">6981 0 24575,'-25'40'0,"-1"1"0,0-2 0,-9 5 0,-10 7 0,-7 2 0,-10 0 0,-16 7 0,34-30 0,-1 1 0,-2 2 0,0-1 0,-2 1 0,1 1 0,5-3 0,1 0 0,-34 29 0,9-8 0,10-8 0,0-3 0,-3-1 0,-13 9 0,31-21 0,-1 1 0,-9 5 0,-4 2 0,-7 5 0,-4 1 0,-10 4 0,-5 0-228,23-13 1,-1 0 0,-3-1 227,-7 2 0,-3 0 0,-2-2 0,-9 2 0,-3-2 0,-4-1-246,14-7 0,-2 0 0,-1-1 0,-2-1 22,-7 1 0,-2 0 0,-1-2 0,-1 0 224,16-4 0,-1-1 0,-1 0 0,0-1 0,0 0 0,-19 4 0,-1-1 0,1-1 0,1-2 0,2 0 0,0-1 0,0-2 0,0 0 0,-1 0 0,-1-1 0,0-2 0,-1 0 0,0-1 0,0-1 0,0-1 0,0-1 0,0 0 0,0-1 0,0 0 0,0-1 0,2 0 0,-1-1 0,1 0 0,2 0 0,8-1 0,1 0 0,2-1 0,1 1-281,-19 0 1,3 0 0,4 0 280,13-1 0,3 1 0,4-1 0,-13 1 0,7 0 0,19 0 0,6-1 588,-12 0-588,22 0 983,21 0-113,4 0-630,6-1 1,5 0-1,3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1289377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a:t>
            </a:fld>
            <a:endParaRPr lang="en-US"/>
          </a:p>
        </p:txBody>
      </p:sp>
    </p:spTree>
    <p:extLst>
      <p:ext uri="{BB962C8B-B14F-4D97-AF65-F5344CB8AC3E}">
        <p14:creationId xmlns:p14="http://schemas.microsoft.com/office/powerpoint/2010/main" val="88583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409575" y="698500"/>
            <a:ext cx="6203950" cy="3490913"/>
          </a:xfrm>
          <a:ln/>
        </p:spPr>
      </p:sp>
      <p:sp>
        <p:nvSpPr>
          <p:cNvPr id="91139" name="Slide Number Placeholder 3"/>
          <p:cNvSpPr>
            <a:spLocks noGrp="1"/>
          </p:cNvSpPr>
          <p:nvPr>
            <p:ph type="sldNum" sz="quarter" idx="5"/>
          </p:nvPr>
        </p:nvSpPr>
        <p:spPr>
          <a:noFill/>
        </p:spPr>
        <p:txBody>
          <a:bodyPr/>
          <a:lstStyle/>
          <a:p>
            <a:fld id="{78E91393-7C62-4878-95C0-74998B024367}" type="slidenum">
              <a:rPr lang="en-US" smtClean="0">
                <a:solidFill>
                  <a:prstClr val="black"/>
                </a:solidFill>
                <a:latin typeface="Arial" charset="0"/>
                <a:ea typeface="ＭＳ Ｐゴシック"/>
                <a:cs typeface="ＭＳ Ｐゴシック"/>
              </a:rPr>
              <a:pPr/>
              <a:t>13</a:t>
            </a:fld>
            <a:endParaRPr lang="en-US">
              <a:solidFill>
                <a:prstClr val="black"/>
              </a:solidFill>
              <a:latin typeface="Arial" charset="0"/>
              <a:ea typeface="ＭＳ Ｐゴシック"/>
              <a:cs typeface="ＭＳ Ｐゴシック"/>
            </a:endParaRPr>
          </a:p>
        </p:txBody>
      </p:sp>
      <p:sp>
        <p:nvSpPr>
          <p:cNvPr id="2" name="Notes Placeholder 1"/>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2235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4" name="Slide Number Placeholder 3"/>
          <p:cNvSpPr>
            <a:spLocks noGrp="1"/>
          </p:cNvSpPr>
          <p:nvPr>
            <p:ph type="sldNum" sz="quarter" idx="10"/>
          </p:nvPr>
        </p:nvSpPr>
        <p:spPr>
          <a:xfrm>
            <a:off x="3472553" y="9036542"/>
            <a:ext cx="77996" cy="231784"/>
          </a:xfrm>
        </p:spPr>
        <p:txBody>
          <a:bodyPr/>
          <a:lstStyle/>
          <a:p>
            <a:fld id="{8D836AF3-CC6A-EB40-95BA-82A4417E5055}" type="slidenum">
              <a:rPr lang="en-US" smtClean="0">
                <a:solidFill>
                  <a:prstClr val="black"/>
                </a:solidFill>
              </a:rPr>
              <a:pPr/>
              <a:t>14</a:t>
            </a:fld>
            <a:endParaRPr lang="en-US">
              <a:solidFill>
                <a:prstClr val="black"/>
              </a:solidFill>
            </a:endParaRPr>
          </a:p>
        </p:txBody>
      </p:sp>
      <p:sp>
        <p:nvSpPr>
          <p:cNvPr id="3" name="Notes Placeholder 2"/>
          <p:cNvSpPr>
            <a:spLocks noGrp="1"/>
          </p:cNvSpPr>
          <p:nvPr>
            <p:ph type="body" idx="1"/>
          </p:nvPr>
        </p:nvSpPr>
        <p:spPr/>
        <p:txBody>
          <a:bodyPr/>
          <a:lstStyle/>
          <a:p>
            <a:endParaRPr lang="en-US" i="1" dirty="0"/>
          </a:p>
        </p:txBody>
      </p:sp>
    </p:spTree>
    <p:extLst>
      <p:ext uri="{BB962C8B-B14F-4D97-AF65-F5344CB8AC3E}">
        <p14:creationId xmlns:p14="http://schemas.microsoft.com/office/powerpoint/2010/main" val="389596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553" y="9036542"/>
            <a:ext cx="77996" cy="231784"/>
          </a:xfrm>
        </p:spPr>
        <p:txBody>
          <a:bodyPr/>
          <a:lstStyle/>
          <a:p>
            <a:fld id="{015CC356-F3FB-4EFF-8CC6-CE45B8A6F079}" type="slidenum">
              <a:rPr lang="en-US" smtClean="0"/>
              <a:t>15</a:t>
            </a:fld>
            <a:endParaRPr lang="en-US"/>
          </a:p>
        </p:txBody>
      </p:sp>
    </p:spTree>
    <p:extLst>
      <p:ext uri="{BB962C8B-B14F-4D97-AF65-F5344CB8AC3E}">
        <p14:creationId xmlns:p14="http://schemas.microsoft.com/office/powerpoint/2010/main" val="1901527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2517479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17</a:t>
            </a:fld>
            <a:endParaRPr lang="en-US"/>
          </a:p>
        </p:txBody>
      </p:sp>
    </p:spTree>
    <p:extLst>
      <p:ext uri="{BB962C8B-B14F-4D97-AF65-F5344CB8AC3E}">
        <p14:creationId xmlns:p14="http://schemas.microsoft.com/office/powerpoint/2010/main" val="217299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cs typeface="Arial" panose="020B0604020202020204" pitchFamily="34" charset="0"/>
            </a:endParaRPr>
          </a:p>
        </p:txBody>
      </p:sp>
      <p:sp>
        <p:nvSpPr>
          <p:cNvPr id="4" name="Slide Number Placeholder 3"/>
          <p:cNvSpPr>
            <a:spLocks noGrp="1"/>
          </p:cNvSpPr>
          <p:nvPr>
            <p:ph type="sldNum" sz="quarter" idx="10"/>
          </p:nvPr>
        </p:nvSpPr>
        <p:spPr/>
        <p:txBody>
          <a:bodyPr/>
          <a:lstStyle/>
          <a:p>
            <a:fld id="{1BCF944E-AC27-4BEA-9C0A-695BFCE7C965}" type="slidenum">
              <a:rPr lang="en-US" smtClean="0"/>
              <a:pPr/>
              <a:t>18</a:t>
            </a:fld>
            <a:endParaRPr lang="en-US"/>
          </a:p>
        </p:txBody>
      </p:sp>
    </p:spTree>
    <p:extLst>
      <p:ext uri="{BB962C8B-B14F-4D97-AF65-F5344CB8AC3E}">
        <p14:creationId xmlns:p14="http://schemas.microsoft.com/office/powerpoint/2010/main" val="2102119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2992224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3247082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125526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ea typeface="Calibri"/>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1033029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1500473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2059837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4115403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3263913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864843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30031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911933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42</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932238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56</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269966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59</a:t>
            </a:fld>
            <a:endParaRPr lang="en-US" dirty="0"/>
          </a:p>
        </p:txBody>
      </p:sp>
    </p:spTree>
    <p:extLst>
      <p:ext uri="{BB962C8B-B14F-4D97-AF65-F5344CB8AC3E}">
        <p14:creationId xmlns:p14="http://schemas.microsoft.com/office/powerpoint/2010/main" val="1592264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308819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64</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198804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75</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692494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84</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738451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4: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856" name="Google Shape;856;p4: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r>
              <a:rPr lang="en-US"/>
              <a:t>(added from Insert tab, Header &amp; Footer icon, Fixed Date and time)  1/23/2018</a:t>
            </a:r>
            <a:endParaRPr/>
          </a:p>
        </p:txBody>
      </p:sp>
      <p:sp>
        <p:nvSpPr>
          <p:cNvPr id="857" name="Google Shape;857;p4: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SzPts val="1400"/>
              <a:buNone/>
            </a:pPr>
            <a:r>
              <a:rPr lang="en-US"/>
              <a:t>Presentation Title (added from Insert tab, Header &amp; Footer icon)</a:t>
            </a:r>
            <a:endParaRPr/>
          </a:p>
        </p:txBody>
      </p:sp>
      <p:sp>
        <p:nvSpPr>
          <p:cNvPr id="858" name="Google Shape;858;p4: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lvl="0" indent="0" algn="ctr" rtl="0">
              <a:lnSpc>
                <a:spcPct val="100000"/>
              </a:lnSpc>
              <a:spcBef>
                <a:spcPts val="0"/>
              </a:spcBef>
              <a:spcAft>
                <a:spcPts val="0"/>
              </a:spcAft>
              <a:buSzPts val="1400"/>
              <a:buNone/>
            </a:pPr>
            <a:fld id="{00000000-1234-1234-1234-123412341234}" type="slidenum">
              <a:rPr lang="en-US"/>
              <a:t>90</a:t>
            </a:fld>
            <a:endParaRPr/>
          </a:p>
        </p:txBody>
      </p:sp>
    </p:spTree>
    <p:extLst>
      <p:ext uri="{BB962C8B-B14F-4D97-AF65-F5344CB8AC3E}">
        <p14:creationId xmlns:p14="http://schemas.microsoft.com/office/powerpoint/2010/main" val="43145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375330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332920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1244232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2361073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1943338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i="1" baseline="0" dirty="0">
              <a:ea typeface="ＭＳ Ｐゴシック" pitchFamily="34" charset="-128"/>
            </a:endParaRPr>
          </a:p>
        </p:txBody>
      </p:sp>
      <p:sp>
        <p:nvSpPr>
          <p:cNvPr id="44036" name="Slide Number Placeholder 3"/>
          <p:cNvSpPr>
            <a:spLocks noGrp="1"/>
          </p:cNvSpPr>
          <p:nvPr>
            <p:ph type="sldNum" sz="quarter" idx="5"/>
          </p:nvPr>
        </p:nvSpPr>
        <p:spPr/>
        <p:txBody>
          <a:bodyPr/>
          <a:lstStyle/>
          <a:p>
            <a:pPr>
              <a:defRPr/>
            </a:pPr>
            <a:fld id="{6D8A62D1-7784-4FBB-9F78-FA36E6CB00D4}" type="slidenum">
              <a:rPr lang="en-US" smtClean="0">
                <a:latin typeface="Arial" charset="0"/>
                <a:ea typeface="ＭＳ Ｐゴシック" pitchFamily="34" charset="-128"/>
              </a:rPr>
              <a:pPr>
                <a:defRPr/>
              </a:pPr>
              <a:t>11</a:t>
            </a:fld>
            <a:endParaRPr lang="en-US">
              <a:latin typeface="Arial" charset="0"/>
              <a:ea typeface="ＭＳ Ｐゴシック" pitchFamily="34" charset="-128"/>
            </a:endParaRPr>
          </a:p>
        </p:txBody>
      </p:sp>
    </p:spTree>
    <p:extLst>
      <p:ext uri="{BB962C8B-B14F-4D97-AF65-F5344CB8AC3E}">
        <p14:creationId xmlns:p14="http://schemas.microsoft.com/office/powerpoint/2010/main" val="630398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008978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057298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irst Level No Bullet">
  <p:cSld name="1_First Level No Bulle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8"/>
          <p:cNvSpPr txBox="1">
            <a:spLocks noGrp="1"/>
          </p:cNvSpPr>
          <p:nvPr>
            <p:ph type="body" idx="2"/>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510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2" r:id="rId17"/>
    <p:sldLayoutId id="2147483898" r:id="rId18"/>
    <p:sldLayoutId id="2147483899" r:id="rId19"/>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jpe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intensiveintervention.org/data-based-individualization"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s://www.ted.com/talks/derek_sivers_how_to_start_a_movement?language=en"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customXml" Target="../ink/ink2.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customXml" Target="../ink/ink4.xml"/><Relationship Id="rId5" Type="http://schemas.openxmlformats.org/officeDocument/2006/relationships/image" Target="../media/image70.png"/><Relationship Id="rId4" Type="http://schemas.openxmlformats.org/officeDocument/2006/relationships/customXml" Target="../ink/ink3.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jpeg"/></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customXml" Target="../ink/ink6.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customXml" Target="../ink/ink8.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customXml" Target="../ink/ink14.xml"/><Relationship Id="rId3" Type="http://schemas.openxmlformats.org/officeDocument/2006/relationships/customXml" Target="../ink/ink11.xml"/><Relationship Id="rId7" Type="http://schemas.openxmlformats.org/officeDocument/2006/relationships/customXml" Target="../ink/ink13.xml"/><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customXml" Target="../ink/ink12.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customXml" Target="../ink/ink16.xml"/><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customXml" Target="../ink/ink18.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customXml" Target="../ink/ink20.xm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customXml" Target="../ink/ink22.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customXml" Target="../ink/ink24.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Placeholder 59">
            <a:extLst>
              <a:ext uri="{FF2B5EF4-FFF2-40B4-BE49-F238E27FC236}">
                <a16:creationId xmlns:a16="http://schemas.microsoft.com/office/drawing/2014/main" id="{73EA9E01-8DD4-4EBF-A5E1-CF5122EF1DD6}"/>
              </a:ext>
              <a:ext uri="{C183D7F6-B498-43B3-948B-1728B52AA6E4}">
                <adec:decorative xmlns:adec="http://schemas.microsoft.com/office/drawing/2017/decorative" val="1"/>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t="7651" b="7651"/>
          <a:stretch/>
        </p:blipFill>
        <p:spPr>
          <a:xfrm>
            <a:off x="729742" y="1096962"/>
            <a:ext cx="10533888" cy="2514600"/>
          </a:xfr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177583" y="3716536"/>
            <a:ext cx="1070807" cy="184666"/>
          </a:xfrm>
        </p:spPr>
        <p:txBody>
          <a:bodyPr/>
          <a:lstStyle/>
          <a:p>
            <a:r>
              <a:rPr lang="en-US" dirty="0"/>
              <a:t>June 25-26, 2024</a:t>
            </a:r>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p:txBody>
          <a:bodyPr/>
          <a:lstStyle/>
          <a:p>
            <a:r>
              <a:rPr lang="en-US" dirty="0"/>
              <a:t>Intensive Intervention Institute</a:t>
            </a:r>
          </a:p>
        </p:txBody>
      </p:sp>
      <p:sp>
        <p:nvSpPr>
          <p:cNvPr id="63" name="Subtitle 62">
            <a:extLst>
              <a:ext uri="{FF2B5EF4-FFF2-40B4-BE49-F238E27FC236}">
                <a16:creationId xmlns:a16="http://schemas.microsoft.com/office/drawing/2014/main" id="{4090CB8A-C15C-4303-A6CD-D0453CC2DD53}"/>
              </a:ext>
            </a:extLst>
          </p:cNvPr>
          <p:cNvSpPr>
            <a:spLocks noGrp="1"/>
          </p:cNvSpPr>
          <p:nvPr>
            <p:ph type="subTitle" idx="1"/>
          </p:nvPr>
        </p:nvSpPr>
        <p:spPr>
          <a:xfrm>
            <a:off x="729742" y="5011457"/>
            <a:ext cx="10515600" cy="1138773"/>
          </a:xfrm>
        </p:spPr>
        <p:txBody>
          <a:bodyPr/>
          <a:lstStyle/>
          <a:p>
            <a:r>
              <a:rPr lang="en-US" dirty="0"/>
              <a:t>Building Knowledge and Capacity for State and Local Leaders to Support DBI Implementation </a:t>
            </a:r>
          </a:p>
        </p:txBody>
      </p:sp>
    </p:spTree>
    <p:extLst>
      <p:ext uri="{BB962C8B-B14F-4D97-AF65-F5344CB8AC3E}">
        <p14:creationId xmlns:p14="http://schemas.microsoft.com/office/powerpoint/2010/main" val="3309350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F15D2A-AA9C-E5CE-AEAE-E290C56DFE28}"/>
              </a:ext>
            </a:extLst>
          </p:cNvPr>
          <p:cNvSpPr>
            <a:spLocks noGrp="1"/>
          </p:cNvSpPr>
          <p:nvPr>
            <p:ph type="title"/>
          </p:nvPr>
        </p:nvSpPr>
        <p:spPr/>
        <p:txBody>
          <a:bodyPr/>
          <a:lstStyle/>
          <a:p>
            <a:r>
              <a:rPr lang="en-US" dirty="0"/>
              <a:t>Why are we here? </a:t>
            </a:r>
          </a:p>
        </p:txBody>
      </p:sp>
      <p:sp>
        <p:nvSpPr>
          <p:cNvPr id="8" name="Text Placeholder 7">
            <a:extLst>
              <a:ext uri="{FF2B5EF4-FFF2-40B4-BE49-F238E27FC236}">
                <a16:creationId xmlns:a16="http://schemas.microsoft.com/office/drawing/2014/main" id="{8696C481-CED2-61A8-AA18-CCE3EF9219C9}"/>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A0B0F1F9-2DF8-EECA-0294-35C0A0C7619F}"/>
              </a:ext>
            </a:extLst>
          </p:cNvPr>
          <p:cNvSpPr>
            <a:spLocks noGrp="1"/>
          </p:cNvSpPr>
          <p:nvPr>
            <p:ph type="sldNum" sz="quarter" idx="15"/>
          </p:nvPr>
        </p:nvSpPr>
        <p:spPr/>
        <p:txBody>
          <a:bodyPr/>
          <a:lstStyle/>
          <a:p>
            <a:fld id="{99A20822-4A49-4D36-86E3-300BA48D3F00}" type="slidenum">
              <a:rPr lang="en-US" smtClean="0"/>
              <a:t>10</a:t>
            </a:fld>
            <a:endParaRPr lang="en-US"/>
          </a:p>
        </p:txBody>
      </p:sp>
    </p:spTree>
    <p:extLst>
      <p:ext uri="{BB962C8B-B14F-4D97-AF65-F5344CB8AC3E}">
        <p14:creationId xmlns:p14="http://schemas.microsoft.com/office/powerpoint/2010/main" val="4117443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atin typeface="+mj-lt"/>
              </a:rPr>
              <a:t>Why do we need intensive intervention? </a:t>
            </a:r>
            <a:endParaRPr lang="en-US" i="1">
              <a:latin typeface="+mj-lt"/>
              <a:ea typeface="ＭＳ Ｐゴシック" pitchFamily="34" charset="-128"/>
              <a:cs typeface="Arial" charset="0"/>
            </a:endParaRPr>
          </a:p>
        </p:txBody>
      </p:sp>
      <p:sp>
        <p:nvSpPr>
          <p:cNvPr id="3" name="Content Placeholder 2"/>
          <p:cNvSpPr>
            <a:spLocks noGrp="1"/>
          </p:cNvSpPr>
          <p:nvPr>
            <p:ph sz="quarter" idx="14"/>
          </p:nvPr>
        </p:nvSpPr>
        <p:spPr>
          <a:xfrm>
            <a:off x="457200" y="1126915"/>
            <a:ext cx="11274552" cy="4588085"/>
          </a:xfrm>
        </p:spPr>
        <p:txBody>
          <a:bodyPr/>
          <a:lstStyle/>
          <a:p>
            <a:pPr marL="0" lvl="1" indent="0">
              <a:buNone/>
              <a:defRPr/>
            </a:pPr>
            <a:r>
              <a:rPr lang="en-US" sz="2800"/>
              <a:t>Students with disabilities have a history of poor outcomes in several areas, compared to their peers without disabilities:</a:t>
            </a:r>
          </a:p>
          <a:p>
            <a:pPr marL="1828800" lvl="5" indent="0">
              <a:lnSpc>
                <a:spcPct val="150000"/>
              </a:lnSpc>
              <a:buNone/>
              <a:defRPr/>
            </a:pPr>
            <a:r>
              <a:rPr lang="en-US"/>
              <a:t>	Academic achievement</a:t>
            </a:r>
          </a:p>
          <a:p>
            <a:pPr marL="1828800" lvl="5" indent="0">
              <a:lnSpc>
                <a:spcPct val="150000"/>
              </a:lnSpc>
              <a:buNone/>
              <a:defRPr/>
            </a:pPr>
            <a:r>
              <a:rPr lang="en-US"/>
              <a:t>	High school completion</a:t>
            </a:r>
          </a:p>
          <a:p>
            <a:pPr marL="1828800" lvl="5" indent="0">
              <a:lnSpc>
                <a:spcPct val="150000"/>
              </a:lnSpc>
              <a:buNone/>
              <a:defRPr/>
            </a:pPr>
            <a:r>
              <a:rPr lang="en-US"/>
              <a:t>	Postsecondary education</a:t>
            </a:r>
          </a:p>
          <a:p>
            <a:pPr marL="1828800" lvl="5" indent="0">
              <a:lnSpc>
                <a:spcPct val="150000"/>
              </a:lnSpc>
              <a:buNone/>
              <a:defRPr/>
            </a:pPr>
            <a:r>
              <a:rPr lang="en-US"/>
              <a:t>	Employment</a:t>
            </a:r>
          </a:p>
          <a:p>
            <a:pPr marL="1828800" lvl="5" indent="0">
              <a:lnSpc>
                <a:spcPct val="150000"/>
              </a:lnSpc>
              <a:buNone/>
              <a:defRPr/>
            </a:pPr>
            <a:r>
              <a:rPr lang="en-US"/>
              <a:t>	Involvement with the criminal justice system</a:t>
            </a:r>
          </a:p>
          <a:p>
            <a:pPr marL="1828800" indent="-293688">
              <a:defRPr/>
            </a:pPr>
            <a:endParaRPr lang="en-US" sz="1000"/>
          </a:p>
          <a:p>
            <a:pPr marL="0" indent="0">
              <a:buNone/>
              <a:defRPr/>
            </a:pPr>
            <a:endParaRPr lang="en-US" sz="1800"/>
          </a:p>
        </p:txBody>
      </p:sp>
      <p:pic>
        <p:nvPicPr>
          <p:cNvPr id="6" name="Picture 10" descr="https://encrypted-tbn2.gstatic.com/images?q=tbn:ANd9GcTkIuehG0GEhWca0janC2Ys3-t1lLKVu-jVaytgupQfS8ZmCyU">
            <a:extLst>
              <a:ext uri="{FF2B5EF4-FFF2-40B4-BE49-F238E27FC236}">
                <a16:creationId xmlns:a16="http://schemas.microsoft.com/office/drawing/2014/main" id="{4A201334-B7FB-4207-9559-5BDAEE0139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9211" y="2152983"/>
            <a:ext cx="867104" cy="867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encrypted-tbn0.gstatic.com/images?q=tbn:ANd9GcTNizzSHQiOyrynhx-OgNeUaKlix81bR9aHH_uFzDO92bwhokV4">
            <a:extLst>
              <a:ext uri="{FF2B5EF4-FFF2-40B4-BE49-F238E27FC236}">
                <a16:creationId xmlns:a16="http://schemas.microsoft.com/office/drawing/2014/main" id="{D8A97237-2BB9-4298-97AE-CA26E814C67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46049" y="3059312"/>
            <a:ext cx="777766" cy="627505"/>
          </a:xfrm>
          <a:prstGeom prst="rect">
            <a:avLst/>
          </a:prstGeom>
          <a:noFill/>
          <a:ln w="9525">
            <a:noFill/>
            <a:miter lim="800000"/>
            <a:headEnd/>
            <a:tailEnd/>
          </a:ln>
        </p:spPr>
      </p:pic>
      <p:pic>
        <p:nvPicPr>
          <p:cNvPr id="10" name="Graphic 9" descr="Schoolhouse">
            <a:extLst>
              <a:ext uri="{FF2B5EF4-FFF2-40B4-BE49-F238E27FC236}">
                <a16:creationId xmlns:a16="http://schemas.microsoft.com/office/drawing/2014/main" id="{FCEFE6A8-42D7-400B-94F7-0D57E9C186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8652" y="3489944"/>
            <a:ext cx="914400" cy="914400"/>
          </a:xfrm>
          <a:prstGeom prst="rect">
            <a:avLst/>
          </a:prstGeom>
        </p:spPr>
      </p:pic>
      <p:pic>
        <p:nvPicPr>
          <p:cNvPr id="9" name="Graphic 8" descr="Chef">
            <a:extLst>
              <a:ext uri="{FF2B5EF4-FFF2-40B4-BE49-F238E27FC236}">
                <a16:creationId xmlns:a16="http://schemas.microsoft.com/office/drawing/2014/main" id="{ACB11A93-2753-4242-851C-0719522D6B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32282" y="4443569"/>
            <a:ext cx="457200" cy="457200"/>
          </a:xfrm>
          <a:prstGeom prst="rect">
            <a:avLst/>
          </a:prstGeom>
        </p:spPr>
      </p:pic>
      <p:pic>
        <p:nvPicPr>
          <p:cNvPr id="11" name="Graphic 10" descr="Pilot">
            <a:extLst>
              <a:ext uri="{FF2B5EF4-FFF2-40B4-BE49-F238E27FC236}">
                <a16:creationId xmlns:a16="http://schemas.microsoft.com/office/drawing/2014/main" id="{FE22B730-935F-433A-BA69-85E8D96263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82799" y="4577417"/>
            <a:ext cx="583516" cy="583516"/>
          </a:xfrm>
          <a:prstGeom prst="rect">
            <a:avLst/>
          </a:prstGeom>
        </p:spPr>
      </p:pic>
      <p:pic>
        <p:nvPicPr>
          <p:cNvPr id="13" name="Graphic 12" descr="Doctor">
            <a:extLst>
              <a:ext uri="{FF2B5EF4-FFF2-40B4-BE49-F238E27FC236}">
                <a16:creationId xmlns:a16="http://schemas.microsoft.com/office/drawing/2014/main" id="{713DD67E-A8CD-43D9-AA02-3417C5DA3D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2296" y="4273264"/>
            <a:ext cx="627505" cy="627505"/>
          </a:xfrm>
          <a:prstGeom prst="rect">
            <a:avLst/>
          </a:prstGeom>
        </p:spPr>
      </p:pic>
      <p:pic>
        <p:nvPicPr>
          <p:cNvPr id="8" name="Picture 12" descr="https://encrypted-tbn1.gstatic.com/images?q=tbn:ANd9GcS-s2yM9aTsdFWMR-V8ydNJ7PtKJyUaDXQjUqUhRn2ciJAzOYusGA">
            <a:extLst>
              <a:ext uri="{FF2B5EF4-FFF2-40B4-BE49-F238E27FC236}">
                <a16:creationId xmlns:a16="http://schemas.microsoft.com/office/drawing/2014/main" id="{1D59F4B6-9CC1-4B2B-8C13-9887004D8B9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91651" y="5149006"/>
            <a:ext cx="774664" cy="5325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DBB3109-6B36-4C42-ABE5-993D6B0A452A}" type="slidenum">
              <a:rPr lang="en-US" smtClean="0"/>
              <a:pPr/>
              <a:t>11</a:t>
            </a:fld>
            <a:endParaRPr lang="en-US"/>
          </a:p>
        </p:txBody>
      </p:sp>
    </p:spTree>
    <p:extLst>
      <p:ext uri="{BB962C8B-B14F-4D97-AF65-F5344CB8AC3E}">
        <p14:creationId xmlns:p14="http://schemas.microsoft.com/office/powerpoint/2010/main" val="2900880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ea typeface="ＭＳ Ｐゴシック"/>
              </a:rPr>
              <a:t>Why do we need intensive intervention?</a:t>
            </a:r>
            <a:endParaRPr lang="en-US"/>
          </a:p>
        </p:txBody>
      </p:sp>
      <p:pic>
        <p:nvPicPr>
          <p:cNvPr id="1027" name="Picture 3" descr="A picture of a man stick figure helping another climb a 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8067" y="1781748"/>
            <a:ext cx="1707587" cy="2210387"/>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
        <p:nvSpPr>
          <p:cNvPr id="2" name="Content Placeholder 1"/>
          <p:cNvSpPr>
            <a:spLocks noGrp="1"/>
          </p:cNvSpPr>
          <p:nvPr>
            <p:ph sz="quarter" idx="14"/>
          </p:nvPr>
        </p:nvSpPr>
        <p:spPr>
          <a:xfrm>
            <a:off x="457200" y="4302177"/>
            <a:ext cx="3669323" cy="1412822"/>
          </a:xfrm>
        </p:spPr>
        <p:txBody>
          <a:bodyPr vert="horz" lIns="0" tIns="0" rIns="0" bIns="0" rtlCol="0" anchor="t">
            <a:noAutofit/>
          </a:bodyPr>
          <a:lstStyle/>
          <a:p>
            <a:pPr marL="1905" algn="ctr">
              <a:tabLst>
                <a:tab pos="1154906" algn="l"/>
              </a:tabLst>
            </a:pPr>
            <a:r>
              <a:rPr lang="en-US" sz="2000"/>
              <a:t>Validated programs are not universally effective programs; 3% to 5% of students need more help (NCII, 2013).  </a:t>
            </a:r>
            <a:endParaRPr lang="en-US"/>
          </a:p>
        </p:txBody>
      </p:sp>
      <p:pic>
        <p:nvPicPr>
          <p:cNvPr id="1026" name="Picture 2" descr="A picture of a teacher helping a student with spelli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24126" y="1781748"/>
            <a:ext cx="2740700" cy="2210387"/>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
        <p:nvSpPr>
          <p:cNvPr id="5" name="Content Placeholder 4"/>
          <p:cNvSpPr>
            <a:spLocks noGrp="1"/>
          </p:cNvSpPr>
          <p:nvPr>
            <p:ph sz="quarter" idx="15"/>
          </p:nvPr>
        </p:nvSpPr>
        <p:spPr>
          <a:xfrm>
            <a:off x="4401975" y="4313708"/>
            <a:ext cx="3385001" cy="1412823"/>
          </a:xfrm>
        </p:spPr>
        <p:txBody>
          <a:bodyPr vert="horz" lIns="0" tIns="0" rIns="0" bIns="0" rtlCol="0" anchor="t">
            <a:noAutofit/>
          </a:bodyPr>
          <a:lstStyle/>
          <a:p>
            <a:pPr algn="ctr">
              <a:spcBef>
                <a:spcPts val="900"/>
              </a:spcBef>
            </a:pPr>
            <a:r>
              <a:rPr lang="en-US" sz="2000" dirty="0"/>
              <a:t>Students with intensive needs often require 10</a:t>
            </a:r>
            <a:r>
              <a:rPr lang="en-US" sz="2000" dirty="0">
                <a:cs typeface="Arial"/>
              </a:rPr>
              <a:t>–</a:t>
            </a:r>
            <a:r>
              <a:rPr lang="en-US" sz="2000" dirty="0"/>
              <a:t>30 times as much practice as their peers to learn new information (</a:t>
            </a:r>
            <a:r>
              <a:rPr lang="en-US" sz="2000" dirty="0" err="1"/>
              <a:t>Gersten</a:t>
            </a:r>
            <a:r>
              <a:rPr lang="en-US" sz="2000" dirty="0"/>
              <a:t> et al., 2009). </a:t>
            </a:r>
          </a:p>
          <a:p>
            <a:endParaRPr lang="en-US" sz="2000" dirty="0"/>
          </a:p>
        </p:txBody>
      </p:sp>
      <p:pic>
        <p:nvPicPr>
          <p:cNvPr id="12" name="Picture 2" descr="A child sitting next to a backpack">
            <a:extLst>
              <a:ext uri="{FF2B5EF4-FFF2-40B4-BE49-F238E27FC236}">
                <a16:creationId xmlns:a16="http://schemas.microsoft.com/office/drawing/2014/main" id="{50BB3A9E-0C89-4AA4-804E-E960D7F7FF83}"/>
              </a:ext>
              <a:ext uri="{C183D7F6-B498-43B3-948B-1728B52AA6E4}">
                <adec:decorative xmlns:adec="http://schemas.microsoft.com/office/drawing/2017/decorative" val="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5463" y="1724590"/>
            <a:ext cx="3377815" cy="17320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rgbClr val="FFFFFF"/>
                </a:solidFill>
              </a14:hiddenFill>
            </a:ext>
          </a:extLst>
        </p:spPr>
      </p:pic>
      <p:sp>
        <p:nvSpPr>
          <p:cNvPr id="11" name="Content Placeholder 4">
            <a:extLst>
              <a:ext uri="{FF2B5EF4-FFF2-40B4-BE49-F238E27FC236}">
                <a16:creationId xmlns:a16="http://schemas.microsoft.com/office/drawing/2014/main" id="{C7FA176E-3A98-4053-872D-50E6CDBA47F1}"/>
              </a:ext>
            </a:extLst>
          </p:cNvPr>
          <p:cNvSpPr txBox="1">
            <a:spLocks/>
          </p:cNvSpPr>
          <p:nvPr/>
        </p:nvSpPr>
        <p:spPr>
          <a:xfrm>
            <a:off x="8355462" y="4313708"/>
            <a:ext cx="3377815" cy="2901237"/>
          </a:xfrm>
          <a:prstGeom prst="rect">
            <a:avLst/>
          </a:prstGeom>
          <a:ln>
            <a:noFill/>
          </a:ln>
        </p:spPr>
        <p:txBody>
          <a:bodyPr vert="horz" lIns="0" tIns="0" rIns="0" bIns="0" rtlCol="0">
            <a:noAutofit/>
          </a:bodyPr>
          <a:lstStyle>
            <a:lvl1pPr marL="0" marR="0" indent="0" algn="l" defTabSz="685783"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32" marR="0" indent="-320032" algn="l" defTabSz="685783"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64"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096" marR="0" indent="-320032" algn="l" defTabSz="685783"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28"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160" indent="-320032" algn="l" defTabSz="685783"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ctr">
              <a:spcBef>
                <a:spcPts val="900"/>
              </a:spcBef>
            </a:pPr>
            <a:r>
              <a:rPr lang="en-US" sz="2000" dirty="0"/>
              <a:t>For students with intensive needs, co-occurring academic and behavioral needs are the rule not the exception (Kuchle &amp; Riley-Tillman, 2019) . </a:t>
            </a:r>
          </a:p>
        </p:txBody>
      </p:sp>
      <p:sp>
        <p:nvSpPr>
          <p:cNvPr id="4" name="Slide Number Placeholder 3"/>
          <p:cNvSpPr>
            <a:spLocks noGrp="1"/>
          </p:cNvSpPr>
          <p:nvPr>
            <p:ph type="sldNum" sz="quarter" idx="12"/>
          </p:nvPr>
        </p:nvSpPr>
        <p:spPr/>
        <p:txBody>
          <a:bodyPr/>
          <a:lstStyle/>
          <a:p>
            <a:pPr>
              <a:defRPr/>
            </a:pPr>
            <a:fld id="{DFB04262-1598-482E-9FD8-D5435614D1F0}" type="slidenum">
              <a:rPr>
                <a:solidFill>
                  <a:srgbClr val="FFFFFF">
                    <a:lumMod val="75000"/>
                  </a:srgbClr>
                </a:solidFill>
              </a:rPr>
              <a:pPr>
                <a:defRPr/>
              </a:pPr>
              <a:t>12</a:t>
            </a:fld>
            <a:endParaRPr>
              <a:solidFill>
                <a:srgbClr val="FFFFFF">
                  <a:lumMod val="75000"/>
                </a:srgbClr>
              </a:solidFill>
            </a:endParaRPr>
          </a:p>
        </p:txBody>
      </p:sp>
    </p:spTree>
    <p:extLst>
      <p:ext uri="{BB962C8B-B14F-4D97-AF65-F5344CB8AC3E}">
        <p14:creationId xmlns:p14="http://schemas.microsoft.com/office/powerpoint/2010/main" val="1011615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a:t>What is intensive intervention?</a:t>
            </a:r>
          </a:p>
        </p:txBody>
      </p:sp>
      <p:sp>
        <p:nvSpPr>
          <p:cNvPr id="3" name="Content Placeholder 2"/>
          <p:cNvSpPr>
            <a:spLocks noGrp="1"/>
          </p:cNvSpPr>
          <p:nvPr>
            <p:ph idx="1"/>
          </p:nvPr>
        </p:nvSpPr>
        <p:spPr>
          <a:xfrm>
            <a:off x="593822" y="1185437"/>
            <a:ext cx="11002835" cy="1073669"/>
          </a:xfrm>
        </p:spPr>
        <p:txBody>
          <a:bodyPr/>
          <a:lstStyle/>
          <a:p>
            <a:pPr marL="0" indent="0">
              <a:buNone/>
            </a:pPr>
            <a:r>
              <a:rPr lang="en-US" sz="2800" b="1"/>
              <a:t>Intensive intervention</a:t>
            </a:r>
            <a:r>
              <a:rPr lang="en-US" sz="2800"/>
              <a:t> addresses </a:t>
            </a:r>
            <a:r>
              <a:rPr lang="en-US" sz="2800" i="1"/>
              <a:t>severe and persistent </a:t>
            </a:r>
            <a:r>
              <a:rPr lang="en-US" sz="2800"/>
              <a:t>learning and behavioral difficulties. </a:t>
            </a:r>
          </a:p>
        </p:txBody>
      </p:sp>
      <p:sp>
        <p:nvSpPr>
          <p:cNvPr id="2" name="Rounded Rectangle 1"/>
          <p:cNvSpPr/>
          <p:nvPr/>
        </p:nvSpPr>
        <p:spPr>
          <a:xfrm>
            <a:off x="1193422" y="2711231"/>
            <a:ext cx="4462721" cy="7177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a:solidFill>
                  <a:srgbClr val="FFFFFF"/>
                </a:solidFill>
              </a:rPr>
              <a:t>Driven by </a:t>
            </a:r>
            <a:r>
              <a:rPr lang="en-US" sz="3000" i="1">
                <a:solidFill>
                  <a:srgbClr val="FFFFFF"/>
                </a:solidFill>
              </a:rPr>
              <a:t>data </a:t>
            </a:r>
          </a:p>
        </p:txBody>
      </p:sp>
      <p:sp>
        <p:nvSpPr>
          <p:cNvPr id="8" name="Rounded Rectangle 7"/>
          <p:cNvSpPr/>
          <p:nvPr/>
        </p:nvSpPr>
        <p:spPr>
          <a:xfrm>
            <a:off x="6797948" y="2092361"/>
            <a:ext cx="4462721" cy="13931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US" sz="3000">
                <a:solidFill>
                  <a:srgbClr val="FFFFFF"/>
                </a:solidFill>
              </a:rPr>
              <a:t>Characterized </a:t>
            </a:r>
            <a:br>
              <a:rPr lang="en-US" sz="3000">
                <a:solidFill>
                  <a:srgbClr val="FFFFFF"/>
                </a:solidFill>
              </a:rPr>
            </a:br>
            <a:r>
              <a:rPr lang="en-US" sz="3000">
                <a:solidFill>
                  <a:srgbClr val="FFFFFF"/>
                </a:solidFill>
              </a:rPr>
              <a:t>by </a:t>
            </a:r>
            <a:r>
              <a:rPr lang="en-US" sz="3000" i="1">
                <a:solidFill>
                  <a:srgbClr val="FFFFFF"/>
                </a:solidFill>
              </a:rPr>
              <a:t>increased intensity</a:t>
            </a:r>
            <a:r>
              <a:rPr lang="en-US" sz="3000">
                <a:solidFill>
                  <a:srgbClr val="FFFFFF"/>
                </a:solidFill>
              </a:rPr>
              <a:t> and </a:t>
            </a:r>
            <a:r>
              <a:rPr lang="en-US" sz="3000" i="1">
                <a:solidFill>
                  <a:srgbClr val="FFFFFF"/>
                </a:solidFill>
              </a:rPr>
              <a:t>individualization</a:t>
            </a:r>
            <a:endParaRPr lang="en-US" sz="3000">
              <a:solidFill>
                <a:srgbClr val="FFFFFF"/>
              </a:solidFill>
            </a:endParaRPr>
          </a:p>
        </p:txBody>
      </p:sp>
      <p:pic>
        <p:nvPicPr>
          <p:cNvPr id="9" name="Graphic 8" descr="Upward trend">
            <a:extLst>
              <a:ext uri="{FF2B5EF4-FFF2-40B4-BE49-F238E27FC236}">
                <a16:creationId xmlns:a16="http://schemas.microsoft.com/office/drawing/2014/main" id="{7A3505AA-32B3-419F-8040-631766D1E7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9447" y="3252411"/>
            <a:ext cx="3090672" cy="3090672"/>
          </a:xfrm>
          <a:prstGeom prst="rect">
            <a:avLst/>
          </a:prstGeom>
        </p:spPr>
      </p:pic>
      <p:pic>
        <p:nvPicPr>
          <p:cNvPr id="6" name="Graphic 5" descr="Gauge">
            <a:extLst>
              <a:ext uri="{FF2B5EF4-FFF2-40B4-BE49-F238E27FC236}">
                <a16:creationId xmlns:a16="http://schemas.microsoft.com/office/drawing/2014/main" id="{49E5D97D-9AEF-4CE5-BF9E-9584581590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4334" y="3461884"/>
            <a:ext cx="3029885" cy="3029885"/>
          </a:xfrm>
          <a:prstGeom prst="rect">
            <a:avLst/>
          </a:prstGeom>
        </p:spPr>
      </p:pic>
      <p:sp>
        <p:nvSpPr>
          <p:cNvPr id="5" name="Slide Number Placeholder 4">
            <a:extLst>
              <a:ext uri="{FF2B5EF4-FFF2-40B4-BE49-F238E27FC236}">
                <a16:creationId xmlns:a16="http://schemas.microsoft.com/office/drawing/2014/main" id="{A85D8139-E804-4A4F-BC88-4C0B190D276C}"/>
              </a:ext>
            </a:extLst>
          </p:cNvPr>
          <p:cNvSpPr>
            <a:spLocks noGrp="1"/>
          </p:cNvSpPr>
          <p:nvPr>
            <p:ph type="sldNum" sz="quarter" idx="10"/>
          </p:nvPr>
        </p:nvSpPr>
        <p:spPr>
          <a:xfrm>
            <a:off x="11812435" y="6507316"/>
            <a:ext cx="70532" cy="153888"/>
          </a:xfrm>
        </p:spPr>
        <p:txBody>
          <a:bodyPr/>
          <a:lstStyle/>
          <a:p>
            <a:pPr algn="r"/>
            <a:fld id="{F3477EC8-074D-41C4-94AE-E9EA7CEEA348}" type="slidenum">
              <a:rPr lang="en-US" smtClean="0"/>
              <a:pPr algn="r"/>
              <a:t>13</a:t>
            </a:fld>
            <a:endParaRPr lang="en-US"/>
          </a:p>
        </p:txBody>
      </p:sp>
    </p:spTree>
    <p:extLst>
      <p:ext uri="{BB962C8B-B14F-4D97-AF65-F5344CB8AC3E}">
        <p14:creationId xmlns:p14="http://schemas.microsoft.com/office/powerpoint/2010/main" val="1176945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intensive intervention? Part 2</a:t>
            </a:r>
          </a:p>
        </p:txBody>
      </p:sp>
      <p:sp>
        <p:nvSpPr>
          <p:cNvPr id="4" name="Content Placeholder 3"/>
          <p:cNvSpPr>
            <a:spLocks noGrp="1"/>
          </p:cNvSpPr>
          <p:nvPr>
            <p:ph sz="half" idx="1"/>
          </p:nvPr>
        </p:nvSpPr>
        <p:spPr/>
        <p:txBody>
          <a:bodyPr>
            <a:normAutofit fontScale="92500" lnSpcReduction="10000"/>
          </a:bodyPr>
          <a:lstStyle/>
          <a:p>
            <a:pPr marL="0" indent="0" algn="ctr">
              <a:buNone/>
            </a:pPr>
            <a:r>
              <a:rPr lang="en-US" sz="2800" b="1" i="1" dirty="0"/>
              <a:t>Intensive intervention is . . .</a:t>
            </a:r>
          </a:p>
          <a:p>
            <a:pPr marL="457200" indent="-457200">
              <a:buFont typeface="Wingdings" panose="05000000000000000000" pitchFamily="2" charset="2"/>
              <a:buChar char="§"/>
            </a:pPr>
            <a:r>
              <a:rPr lang="en-US" dirty="0"/>
              <a:t>A process </a:t>
            </a:r>
          </a:p>
          <a:p>
            <a:pPr marL="457200" indent="-457200">
              <a:buFont typeface="Wingdings" panose="05000000000000000000" pitchFamily="2" charset="2"/>
              <a:buChar char="§"/>
            </a:pPr>
            <a:r>
              <a:rPr lang="en-US" dirty="0"/>
              <a:t>Individualized based on student needs </a:t>
            </a:r>
          </a:p>
          <a:p>
            <a:pPr marL="457200" indent="-457200">
              <a:buFont typeface="Wingdings" panose="05000000000000000000" pitchFamily="2" charset="2"/>
              <a:buChar char="§"/>
            </a:pPr>
            <a:r>
              <a:rPr lang="en-US" dirty="0"/>
              <a:t>More intense, often with substantively different content </a:t>
            </a:r>
            <a:r>
              <a:rPr lang="en-US" i="1" dirty="0"/>
              <a:t>and</a:t>
            </a:r>
            <a:r>
              <a:rPr lang="en-US" dirty="0"/>
              <a:t> pedagogy</a:t>
            </a:r>
          </a:p>
          <a:p>
            <a:pPr marL="457200" indent="-457200">
              <a:buFont typeface="Wingdings" panose="05000000000000000000" pitchFamily="2" charset="2"/>
              <a:buChar char="§"/>
            </a:pPr>
            <a:r>
              <a:rPr lang="en-US" dirty="0"/>
              <a:t>A process that involves more frequent and precise progress monitoring </a:t>
            </a:r>
          </a:p>
          <a:p>
            <a:pPr marL="457200" indent="-457200">
              <a:buFont typeface="Wingdings" panose="05000000000000000000" pitchFamily="2" charset="2"/>
              <a:buChar char="§"/>
            </a:pPr>
            <a:r>
              <a:rPr lang="en-US" dirty="0"/>
              <a:t>An approach that integrates academic and behavioral supports </a:t>
            </a:r>
          </a:p>
        </p:txBody>
      </p:sp>
      <p:sp>
        <p:nvSpPr>
          <p:cNvPr id="5" name="Content Placeholder 4"/>
          <p:cNvSpPr>
            <a:spLocks noGrp="1"/>
          </p:cNvSpPr>
          <p:nvPr>
            <p:ph sz="half" idx="2"/>
          </p:nvPr>
        </p:nvSpPr>
        <p:spPr/>
        <p:txBody>
          <a:bodyPr>
            <a:normAutofit/>
          </a:bodyPr>
          <a:lstStyle/>
          <a:p>
            <a:pPr marL="0" indent="0" algn="ctr">
              <a:buNone/>
            </a:pPr>
            <a:r>
              <a:rPr lang="en-US" sz="2800" b="1" i="1"/>
              <a:t>Intensive intervention is not . . .</a:t>
            </a:r>
          </a:p>
          <a:p>
            <a:pPr marL="457200" indent="-457200">
              <a:buFont typeface="Wingdings" panose="05000000000000000000" pitchFamily="2" charset="2"/>
              <a:buChar char="§"/>
            </a:pPr>
            <a:r>
              <a:rPr lang="en-US"/>
              <a:t>A one-time fix</a:t>
            </a:r>
          </a:p>
          <a:p>
            <a:pPr marL="457200" indent="-457200">
              <a:buFont typeface="Wingdings" panose="05000000000000000000" pitchFamily="2" charset="2"/>
              <a:buChar char="§"/>
            </a:pPr>
            <a:r>
              <a:rPr lang="en-US"/>
              <a:t>A single approach </a:t>
            </a:r>
          </a:p>
          <a:p>
            <a:pPr marL="457200" indent="-457200">
              <a:buFont typeface="Wingdings" panose="05000000000000000000" pitchFamily="2" charset="2"/>
              <a:buChar char="§"/>
            </a:pPr>
            <a:r>
              <a:rPr lang="en-US"/>
              <a:t>A manual</a:t>
            </a:r>
          </a:p>
          <a:p>
            <a:pPr marL="457200" indent="-457200">
              <a:buFont typeface="Wingdings" panose="05000000000000000000" pitchFamily="2" charset="2"/>
              <a:buChar char="§"/>
            </a:pPr>
            <a:r>
              <a:rPr lang="en-US"/>
              <a:t>A preset program</a:t>
            </a:r>
          </a:p>
          <a:p>
            <a:pPr marL="457200" indent="-457200">
              <a:buFont typeface="Wingdings" panose="05000000000000000000" pitchFamily="2" charset="2"/>
              <a:buChar char="§"/>
            </a:pPr>
            <a:r>
              <a:rPr lang="en-US"/>
              <a:t>More of the same Tier 1  instruction </a:t>
            </a:r>
          </a:p>
          <a:p>
            <a:pPr marL="457200" indent="-457200">
              <a:buFont typeface="Wingdings" panose="05000000000000000000" pitchFamily="2" charset="2"/>
              <a:buChar char="§"/>
            </a:pPr>
            <a:r>
              <a:rPr lang="en-US"/>
              <a:t>More of the same Tier 2  instruction </a:t>
            </a:r>
          </a:p>
          <a:p>
            <a:endParaRPr lang="en-US"/>
          </a:p>
        </p:txBody>
      </p:sp>
      <p:sp>
        <p:nvSpPr>
          <p:cNvPr id="3" name="Text Placeholder 2">
            <a:extLst>
              <a:ext uri="{FF2B5EF4-FFF2-40B4-BE49-F238E27FC236}">
                <a16:creationId xmlns:a16="http://schemas.microsoft.com/office/drawing/2014/main" id="{8F89B1DF-FAA2-4322-A760-508CD4203F15}"/>
              </a:ext>
            </a:extLst>
          </p:cNvPr>
          <p:cNvSpPr>
            <a:spLocks noGrp="1"/>
          </p:cNvSpPr>
          <p:nvPr>
            <p:ph type="body" sz="quarter" idx="13"/>
          </p:nvPr>
        </p:nvSpPr>
        <p:spPr/>
        <p:txBody>
          <a:bodyPr/>
          <a:lstStyle/>
          <a:p>
            <a:endParaRPr lang="en-US"/>
          </a:p>
        </p:txBody>
      </p:sp>
      <p:sp>
        <p:nvSpPr>
          <p:cNvPr id="11" name="Slide Number Placeholder 10"/>
          <p:cNvSpPr>
            <a:spLocks noGrp="1"/>
          </p:cNvSpPr>
          <p:nvPr>
            <p:ph type="sldNum" sz="quarter" idx="12"/>
          </p:nvPr>
        </p:nvSpPr>
        <p:spPr/>
        <p:txBody>
          <a:bodyPr/>
          <a:lstStyle/>
          <a:p>
            <a:fld id="{C9050EB5-2D55-4DFB-AE68-E2EAFCAF9C7A}" type="slidenum">
              <a:rPr>
                <a:solidFill>
                  <a:srgbClr val="FFFFFF">
                    <a:lumMod val="75000"/>
                  </a:srgbClr>
                </a:solidFill>
              </a:rPr>
              <a:pPr/>
              <a:t>14</a:t>
            </a:fld>
            <a:endParaRPr>
              <a:solidFill>
                <a:srgbClr val="FFFFFF">
                  <a:lumMod val="75000"/>
                </a:srgbClr>
              </a:solidFill>
            </a:endParaRPr>
          </a:p>
        </p:txBody>
      </p:sp>
    </p:spTree>
    <p:extLst>
      <p:ext uri="{BB962C8B-B14F-4D97-AF65-F5344CB8AC3E}">
        <p14:creationId xmlns:p14="http://schemas.microsoft.com/office/powerpoint/2010/main" val="2414802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Who needs intensive intervention? </a:t>
            </a:r>
          </a:p>
        </p:txBody>
      </p:sp>
      <p:sp>
        <p:nvSpPr>
          <p:cNvPr id="2" name="Content Placeholder 1"/>
          <p:cNvSpPr>
            <a:spLocks noGrp="1"/>
          </p:cNvSpPr>
          <p:nvPr>
            <p:ph sz="quarter" idx="15"/>
          </p:nvPr>
        </p:nvSpPr>
        <p:spPr>
          <a:xfrm>
            <a:off x="457200" y="1371600"/>
            <a:ext cx="7689273" cy="4343400"/>
          </a:xfrm>
        </p:spPr>
        <p:txBody>
          <a:bodyPr>
            <a:normAutofit fontScale="92500" lnSpcReduction="20000"/>
          </a:bodyPr>
          <a:lstStyle/>
          <a:p>
            <a:pPr marL="708651" lvl="2" indent="-342900">
              <a:buFont typeface="Wingdings" pitchFamily="2" charset="2"/>
              <a:buChar char="§"/>
              <a:defRPr/>
            </a:pPr>
            <a:r>
              <a:rPr lang="en-US" sz="2800" dirty="0"/>
              <a:t>Students with disabilities who are not making adequate progress in their current instructional program and not meeting individualized education program (IEP) goals </a:t>
            </a:r>
          </a:p>
          <a:p>
            <a:pPr marL="708651" lvl="2" indent="-342900">
              <a:buFont typeface="Wingdings" pitchFamily="2" charset="2"/>
              <a:buChar char="§"/>
              <a:defRPr/>
            </a:pPr>
            <a:r>
              <a:rPr lang="en-US" sz="2800" dirty="0"/>
              <a:t>Students with persistently low academic achievement and/or high-frequency and/or high-intensity behavior</a:t>
            </a:r>
          </a:p>
          <a:p>
            <a:pPr marL="708651" lvl="2" indent="-342900">
              <a:buFont typeface="Wingdings" pitchFamily="2" charset="2"/>
              <a:buChar char="§"/>
              <a:defRPr/>
            </a:pPr>
            <a:r>
              <a:rPr lang="en-US" sz="2800" dirty="0"/>
              <a:t>Students in a tiered intervention program who are nonresponsive to interventions delivered with fidelity</a:t>
            </a:r>
          </a:p>
        </p:txBody>
      </p:sp>
      <p:sp>
        <p:nvSpPr>
          <p:cNvPr id="3" name="Text Placeholder 2">
            <a:extLst>
              <a:ext uri="{FF2B5EF4-FFF2-40B4-BE49-F238E27FC236}">
                <a16:creationId xmlns:a16="http://schemas.microsoft.com/office/drawing/2014/main" id="{BF7D533C-6F7C-08DB-C64B-6523F55139F9}"/>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pPr algn="r"/>
            <a:fld id="{F3477EC8-074D-41C4-94AE-E9EA7CEEA348}" type="slidenum">
              <a:rPr>
                <a:solidFill>
                  <a:srgbClr val="FFFFFF">
                    <a:lumMod val="75000"/>
                  </a:srgbClr>
                </a:solidFill>
              </a:rPr>
              <a:pPr algn="r"/>
              <a:t>15</a:t>
            </a:fld>
            <a:endParaRPr>
              <a:solidFill>
                <a:srgbClr val="FFFFFF">
                  <a:lumMod val="75000"/>
                </a:srgbClr>
              </a:solidFill>
            </a:endParaRPr>
          </a:p>
        </p:txBody>
      </p:sp>
      <p:pic>
        <p:nvPicPr>
          <p:cNvPr id="9" name="Content Placeholder 8">
            <a:extLst>
              <a:ext uri="{C183D7F6-B498-43B3-948B-1728B52AA6E4}">
                <adec:decorative xmlns:adec="http://schemas.microsoft.com/office/drawing/2017/decorative" val="1"/>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8146473" y="1766599"/>
            <a:ext cx="3517900" cy="27574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9943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A5C8D-D100-46D1-8C30-EACF87FE6AC2}"/>
              </a:ext>
            </a:extLst>
          </p:cNvPr>
          <p:cNvSpPr>
            <a:spLocks noGrp="1"/>
          </p:cNvSpPr>
          <p:nvPr>
            <p:ph type="title"/>
          </p:nvPr>
        </p:nvSpPr>
        <p:spPr/>
        <p:txBody>
          <a:bodyPr/>
          <a:lstStyle/>
          <a:p>
            <a:r>
              <a:rPr lang="en-US" dirty="0"/>
              <a:t>About the National Center on Intensive Intervention</a:t>
            </a:r>
          </a:p>
        </p:txBody>
      </p:sp>
      <p:sp>
        <p:nvSpPr>
          <p:cNvPr id="7" name="Content Placeholder 6">
            <a:extLst>
              <a:ext uri="{FF2B5EF4-FFF2-40B4-BE49-F238E27FC236}">
                <a16:creationId xmlns:a16="http://schemas.microsoft.com/office/drawing/2014/main" id="{B46C5B40-B682-4A0F-A379-11E4465AA434}"/>
              </a:ext>
            </a:extLst>
          </p:cNvPr>
          <p:cNvSpPr>
            <a:spLocks noGrp="1"/>
          </p:cNvSpPr>
          <p:nvPr>
            <p:ph sz="quarter" idx="14"/>
          </p:nvPr>
        </p:nvSpPr>
        <p:spPr/>
        <p:txBody>
          <a:bodyPr>
            <a:normAutofit fontScale="92500"/>
          </a:bodyPr>
          <a:lstStyle/>
          <a:p>
            <a:r>
              <a:rPr lang="en-US" b="0" i="0" dirty="0">
                <a:solidFill>
                  <a:srgbClr val="333333"/>
                </a:solidFill>
                <a:effectLst/>
              </a:rPr>
              <a:t>The mission of the NCII is to build knowledge and capacity of state and local leaders, faculty and professional development providers, educators, and other stakeholders to support implementation of intensive intervention for students with severe and persistent learning and/or social, emotional, or behavioral needs using </a:t>
            </a:r>
            <a:r>
              <a:rPr lang="en-US" b="0" i="0" u="sng" dirty="0">
                <a:solidFill>
                  <a:srgbClr val="0D1DC6"/>
                </a:solidFill>
                <a:effectLst/>
                <a:hlinkClick r:id="rId3"/>
              </a:rPr>
              <a:t>data-based individualization (DBI)</a:t>
            </a:r>
            <a:r>
              <a:rPr lang="en-US" b="0" i="0" dirty="0">
                <a:solidFill>
                  <a:srgbClr val="333333"/>
                </a:solidFill>
                <a:effectLst/>
              </a:rPr>
              <a:t>.</a:t>
            </a:r>
            <a:endParaRPr lang="en-US" dirty="0"/>
          </a:p>
        </p:txBody>
      </p:sp>
      <p:pic>
        <p:nvPicPr>
          <p:cNvPr id="10" name="Content Placeholder 9" descr="A diagram of Data-Based Individualization process&#10;Step 1: Validated Intervention Program &#10;Step 2: Progress Monitor&#10;Step 3: Diagnostic Data&#10;Step 4: Intervention Adaptation&#10;Step 5: Progress Monitor&#10;Open configuration options&#10;&#10;">
            <a:extLst>
              <a:ext uri="{FF2B5EF4-FFF2-40B4-BE49-F238E27FC236}">
                <a16:creationId xmlns:a16="http://schemas.microsoft.com/office/drawing/2014/main" id="{B0D9F921-548F-42C9-9C55-2AE9BC5A77BA}"/>
              </a:ext>
            </a:extLst>
          </p:cNvPr>
          <p:cNvPicPr>
            <a:picLocks noGrp="1" noChangeAspect="1"/>
          </p:cNvPicPr>
          <p:nvPr>
            <p:ph sz="quarter" idx="15"/>
          </p:nvPr>
        </p:nvPicPr>
        <p:blipFill>
          <a:blip r:embed="rId4" cstate="print">
            <a:extLst>
              <a:ext uri="{28A0092B-C50C-407E-A947-70E740481C1C}">
                <a14:useLocalDpi xmlns:a14="http://schemas.microsoft.com/office/drawing/2010/main" val="0"/>
              </a:ext>
            </a:extLst>
          </a:blip>
          <a:stretch>
            <a:fillRect/>
          </a:stretch>
        </p:blipFill>
        <p:spPr>
          <a:xfrm>
            <a:off x="7441513" y="1371600"/>
            <a:ext cx="3014449" cy="4343400"/>
          </a:xfrm>
        </p:spPr>
      </p:pic>
      <p:sp>
        <p:nvSpPr>
          <p:cNvPr id="6" name="Text Placeholder 5">
            <a:extLst>
              <a:ext uri="{FF2B5EF4-FFF2-40B4-BE49-F238E27FC236}">
                <a16:creationId xmlns:a16="http://schemas.microsoft.com/office/drawing/2014/main" id="{A4C5C1DF-19B0-4A41-965D-7F0A0DC67138}"/>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74A5E01C-3A71-4B9A-B1C6-80AE0B585E72}"/>
              </a:ext>
            </a:extLst>
          </p:cNvPr>
          <p:cNvSpPr>
            <a:spLocks noGrp="1"/>
          </p:cNvSpPr>
          <p:nvPr>
            <p:ph type="sldNum" sz="quarter" idx="12"/>
          </p:nvPr>
        </p:nvSpPr>
        <p:spPr/>
        <p:txBody>
          <a:bodyPr/>
          <a:lstStyle/>
          <a:p>
            <a:fld id="{99A20822-4A49-4D36-86E3-300BA48D3F00}" type="slidenum">
              <a:rPr lang="en-US" smtClean="0"/>
              <a:pPr/>
              <a:t>16</a:t>
            </a:fld>
            <a:endParaRPr lang="en-US"/>
          </a:p>
        </p:txBody>
      </p:sp>
    </p:spTree>
    <p:extLst>
      <p:ext uri="{BB962C8B-B14F-4D97-AF65-F5344CB8AC3E}">
        <p14:creationId xmlns:p14="http://schemas.microsoft.com/office/powerpoint/2010/main" val="1229296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What is data-based individualization (DBI)?</a:t>
            </a:r>
            <a:endParaRPr lang="en-US" b="0"/>
          </a:p>
        </p:txBody>
      </p:sp>
      <p:sp>
        <p:nvSpPr>
          <p:cNvPr id="3" name="Content Placeholder 2"/>
          <p:cNvSpPr>
            <a:spLocks noGrp="1"/>
          </p:cNvSpPr>
          <p:nvPr>
            <p:ph sz="quarter" idx="15"/>
          </p:nvPr>
        </p:nvSpPr>
        <p:spPr>
          <a:xfrm>
            <a:off x="457200" y="1371600"/>
            <a:ext cx="7363962" cy="4343400"/>
          </a:xfrm>
        </p:spPr>
        <p:txBody>
          <a:bodyPr>
            <a:normAutofit/>
          </a:bodyPr>
          <a:lstStyle/>
          <a:p>
            <a:r>
              <a:rPr lang="en-US"/>
              <a:t>Data-based individualization (DBI) is a</a:t>
            </a:r>
            <a:r>
              <a:rPr lang="en-US" b="1"/>
              <a:t> research-based process </a:t>
            </a:r>
            <a:r>
              <a:rPr lang="en-US"/>
              <a:t>for individualizing and intensifying interventions </a:t>
            </a:r>
            <a:r>
              <a:rPr lang="en-US" b="1"/>
              <a:t>for students with severe and persistent learning and behavioral needs. </a:t>
            </a:r>
          </a:p>
          <a:p>
            <a:pPr>
              <a:spcBef>
                <a:spcPts val="0"/>
              </a:spcBef>
            </a:pPr>
            <a:endParaRPr lang="en-US"/>
          </a:p>
          <a:p>
            <a:pPr>
              <a:spcBef>
                <a:spcPts val="0"/>
              </a:spcBef>
            </a:pPr>
            <a:r>
              <a:rPr lang="en-US"/>
              <a:t>The </a:t>
            </a:r>
            <a:r>
              <a:rPr lang="en-US" i="1"/>
              <a:t>process</a:t>
            </a:r>
            <a:r>
              <a:rPr lang="en-US"/>
              <a:t> integrates </a:t>
            </a:r>
            <a:r>
              <a:rPr lang="en-US" b="1"/>
              <a:t>evidence-based intervention, assessment, and strategies.</a:t>
            </a:r>
          </a:p>
          <a:p>
            <a:endParaRPr lang="en-US" b="1"/>
          </a:p>
          <a:p>
            <a:pPr marL="285750" lvl="1" indent="-285750"/>
            <a:endParaRPr lang="en-US" sz="1400">
              <a:latin typeface="Arial" charset="0"/>
              <a:cs typeface="Arial" charset="0"/>
            </a:endParaRPr>
          </a:p>
        </p:txBody>
      </p:sp>
      <p:grpSp>
        <p:nvGrpSpPr>
          <p:cNvPr id="6" name="Group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8DAA1105-5521-4A38-A6A2-FDA41AFAF25D}"/>
              </a:ext>
            </a:extLst>
          </p:cNvPr>
          <p:cNvGrpSpPr/>
          <p:nvPr/>
        </p:nvGrpSpPr>
        <p:grpSpPr>
          <a:xfrm>
            <a:off x="7915183" y="1141693"/>
            <a:ext cx="4276817" cy="4667795"/>
            <a:chOff x="-449019" y="-837799"/>
            <a:chExt cx="4930894" cy="6442045"/>
          </a:xfrm>
        </p:grpSpPr>
        <p:pic>
          <p:nvPicPr>
            <p:cNvPr id="7" name="Picture 6" descr="A picture containing text&#10;&#10;Description generated with high confidence">
              <a:extLst>
                <a:ext uri="{FF2B5EF4-FFF2-40B4-BE49-F238E27FC236}">
                  <a16:creationId xmlns:a16="http://schemas.microsoft.com/office/drawing/2014/main" id="{F47E72A8-AE1E-4DD2-A741-1E4FD8846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31" y="-64051"/>
              <a:ext cx="3933969" cy="5668297"/>
            </a:xfrm>
            <a:prstGeom prst="rect">
              <a:avLst/>
            </a:prstGeom>
          </p:spPr>
        </p:pic>
        <p:sp>
          <p:nvSpPr>
            <p:cNvPr id="8" name="TextBox 7">
              <a:extLst>
                <a:ext uri="{FF2B5EF4-FFF2-40B4-BE49-F238E27FC236}">
                  <a16:creationId xmlns:a16="http://schemas.microsoft.com/office/drawing/2014/main" id="{AD81714A-1AEC-4FF3-B677-E7A4A4E45AB1}"/>
                </a:ext>
              </a:extLst>
            </p:cNvPr>
            <p:cNvSpPr txBox="1"/>
            <p:nvPr/>
          </p:nvSpPr>
          <p:spPr>
            <a:xfrm>
              <a:off x="-449019" y="-837799"/>
              <a:ext cx="4930893" cy="509717"/>
            </a:xfrm>
            <a:prstGeom prst="rect">
              <a:avLst/>
            </a:prstGeom>
            <a:noFill/>
          </p:spPr>
          <p:txBody>
            <a:bodyPr wrap="square" rtlCol="0">
              <a:spAutoFit/>
            </a:bodyPr>
            <a:lstStyle/>
            <a:p>
              <a:pPr algn="ctr"/>
              <a:r>
                <a:rPr lang="en-US" b="1"/>
                <a:t>DBI Process</a:t>
              </a:r>
            </a:p>
          </p:txBody>
        </p:sp>
      </p:grpSp>
      <p:sp>
        <p:nvSpPr>
          <p:cNvPr id="4" name="Text Placeholder 3">
            <a:extLst>
              <a:ext uri="{FF2B5EF4-FFF2-40B4-BE49-F238E27FC236}">
                <a16:creationId xmlns:a16="http://schemas.microsoft.com/office/drawing/2014/main" id="{BD93AF57-DB34-483E-9A56-D9C27155469F}"/>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17</a:t>
            </a:fld>
            <a:endParaRPr lang="en-US"/>
          </a:p>
        </p:txBody>
      </p:sp>
    </p:spTree>
    <p:extLst>
      <p:ext uri="{BB962C8B-B14F-4D97-AF65-F5344CB8AC3E}">
        <p14:creationId xmlns:p14="http://schemas.microsoft.com/office/powerpoint/2010/main" val="532845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DBI Process</a:t>
            </a:r>
          </a:p>
        </p:txBody>
      </p:sp>
      <p:sp>
        <p:nvSpPr>
          <p:cNvPr id="3" name="Content Placeholder 2"/>
          <p:cNvSpPr>
            <a:spLocks noGrp="1"/>
          </p:cNvSpPr>
          <p:nvPr>
            <p:ph sz="quarter" idx="15"/>
          </p:nvPr>
        </p:nvSpPr>
        <p:spPr>
          <a:xfrm>
            <a:off x="457200" y="1371600"/>
            <a:ext cx="7768398" cy="4343400"/>
          </a:xfrm>
        </p:spPr>
        <p:txBody>
          <a:bodyPr>
            <a:normAutofit/>
          </a:bodyPr>
          <a:lstStyle/>
          <a:p>
            <a:pPr marL="514350" indent="-514350">
              <a:lnSpc>
                <a:spcPct val="110000"/>
              </a:lnSpc>
              <a:buAutoNum type="arabicPeriod"/>
            </a:pPr>
            <a:r>
              <a:rPr lang="en-US">
                <a:solidFill>
                  <a:srgbClr val="000000"/>
                </a:solidFill>
              </a:rPr>
              <a:t>Validated intervention program, delivered </a:t>
            </a:r>
            <a:br>
              <a:rPr lang="en-US">
                <a:solidFill>
                  <a:srgbClr val="000000"/>
                </a:solidFill>
              </a:rPr>
            </a:br>
            <a:r>
              <a:rPr lang="en-US">
                <a:solidFill>
                  <a:srgbClr val="000000"/>
                </a:solidFill>
              </a:rPr>
              <a:t>with fidelity</a:t>
            </a:r>
          </a:p>
          <a:p>
            <a:pPr marL="514350" indent="-514350">
              <a:lnSpc>
                <a:spcPct val="110000"/>
              </a:lnSpc>
              <a:buAutoNum type="arabicPeriod"/>
            </a:pPr>
            <a:r>
              <a:rPr lang="en-US">
                <a:solidFill>
                  <a:srgbClr val="000000"/>
                </a:solidFill>
              </a:rPr>
              <a:t>Progress monitoring</a:t>
            </a:r>
          </a:p>
          <a:p>
            <a:pPr marL="514350" indent="-514350">
              <a:lnSpc>
                <a:spcPct val="110000"/>
              </a:lnSpc>
              <a:buAutoNum type="arabicPeriod"/>
            </a:pPr>
            <a:r>
              <a:rPr lang="en-US">
                <a:solidFill>
                  <a:srgbClr val="000000"/>
                </a:solidFill>
              </a:rPr>
              <a:t>Diagnostic data used to develop a hypothesis</a:t>
            </a:r>
          </a:p>
          <a:p>
            <a:pPr marL="514350" indent="-514350">
              <a:lnSpc>
                <a:spcPct val="110000"/>
              </a:lnSpc>
              <a:buAutoNum type="arabicPeriod"/>
            </a:pPr>
            <a:r>
              <a:rPr lang="en-US">
                <a:solidFill>
                  <a:srgbClr val="000000"/>
                </a:solidFill>
              </a:rPr>
              <a:t>Adaptation to validated intervention</a:t>
            </a:r>
          </a:p>
          <a:p>
            <a:pPr marL="514350" indent="-514350">
              <a:lnSpc>
                <a:spcPct val="110000"/>
              </a:lnSpc>
              <a:buAutoNum type="arabicPeriod"/>
            </a:pPr>
            <a:r>
              <a:rPr lang="en-US">
                <a:solidFill>
                  <a:srgbClr val="000000"/>
                </a:solidFill>
              </a:rPr>
              <a:t>Continued progress monitoring, with adaptations occurring whenever needed to ensure adequate progress</a:t>
            </a:r>
          </a:p>
        </p:txBody>
      </p:sp>
      <p:pic>
        <p:nvPicPr>
          <p:cNvPr id="8" name="Picture 7" descr="A picture containing text&#10;&#10;Description generated with high confidence">
            <a:extLst>
              <a:ext uri="{FF2B5EF4-FFF2-40B4-BE49-F238E27FC236}">
                <a16:creationId xmlns:a16="http://schemas.microsoft.com/office/drawing/2014/main" id="{F47E72A8-AE1E-4DD2-A741-1E4FD8846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3749" y="690291"/>
            <a:ext cx="4188147" cy="5041232"/>
          </a:xfrm>
          <a:prstGeom prst="rect">
            <a:avLst/>
          </a:prstGeom>
        </p:spPr>
      </p:pic>
      <p:sp>
        <p:nvSpPr>
          <p:cNvPr id="4" name="Text Placeholder 3">
            <a:extLst>
              <a:ext uri="{FF2B5EF4-FFF2-40B4-BE49-F238E27FC236}">
                <a16:creationId xmlns:a16="http://schemas.microsoft.com/office/drawing/2014/main" id="{84C83B37-F647-4763-BA35-4DFB411C152C}"/>
              </a:ext>
            </a:extLst>
          </p:cNvPr>
          <p:cNvSpPr>
            <a:spLocks noGrp="1"/>
          </p:cNvSpPr>
          <p:nvPr>
            <p:ph type="body" sz="quarter" idx="13"/>
          </p:nvPr>
        </p:nvSpPr>
        <p:spPr/>
        <p:txBody>
          <a:bodyPr/>
          <a:lstStyle/>
          <a:p>
            <a:endParaRPr lang="en-US"/>
          </a:p>
        </p:txBody>
      </p:sp>
      <p:sp>
        <p:nvSpPr>
          <p:cNvPr id="5" name="Slide Number Placeholder 5"/>
          <p:cNvSpPr>
            <a:spLocks noGrp="1"/>
          </p:cNvSpPr>
          <p:nvPr>
            <p:ph type="sldNum" sz="quarter" idx="14"/>
          </p:nvPr>
        </p:nvSpPr>
        <p:spPr/>
        <p:txBody>
          <a:bodyPr/>
          <a:lstStyle/>
          <a:p>
            <a:fld id="{B094D1B2-26D5-48CC-9B16-6583E954EFA6}" type="slidenum">
              <a:rPr lang="en-US" smtClean="0"/>
              <a:t>18</a:t>
            </a:fld>
            <a:endParaRPr lang="en-US"/>
          </a:p>
        </p:txBody>
      </p:sp>
    </p:spTree>
    <p:extLst>
      <p:ext uri="{BB962C8B-B14F-4D97-AF65-F5344CB8AC3E}">
        <p14:creationId xmlns:p14="http://schemas.microsoft.com/office/powerpoint/2010/main" val="813680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E19797-703A-48B2-981B-AE5FDA7B2D89}"/>
              </a:ext>
            </a:extLst>
          </p:cNvPr>
          <p:cNvSpPr>
            <a:spLocks noGrp="1"/>
          </p:cNvSpPr>
          <p:nvPr>
            <p:ph type="title"/>
          </p:nvPr>
        </p:nvSpPr>
        <p:spPr/>
        <p:txBody>
          <a:bodyPr/>
          <a:lstStyle/>
          <a:p>
            <a:r>
              <a:rPr lang="en-US" dirty="0"/>
              <a:t>How Can DBI Support Students with Disabilities?</a:t>
            </a:r>
          </a:p>
        </p:txBody>
      </p:sp>
      <p:sp>
        <p:nvSpPr>
          <p:cNvPr id="11" name="Content Placeholder 10">
            <a:extLst>
              <a:ext uri="{FF2B5EF4-FFF2-40B4-BE49-F238E27FC236}">
                <a16:creationId xmlns:a16="http://schemas.microsoft.com/office/drawing/2014/main" id="{8645FED8-9BC2-C8BE-31FC-93FFA4D18F1E}"/>
              </a:ext>
            </a:extLst>
          </p:cNvPr>
          <p:cNvSpPr>
            <a:spLocks noGrp="1"/>
          </p:cNvSpPr>
          <p:nvPr>
            <p:ph sz="half" idx="1"/>
          </p:nvPr>
        </p:nvSpPr>
        <p:spPr/>
        <p:txBody>
          <a:bodyPr vert="horz" lIns="0" tIns="0" rIns="0" bIns="0" rtlCol="0" anchor="t">
            <a:normAutofit/>
          </a:bodyPr>
          <a:lstStyle/>
          <a:p>
            <a:r>
              <a:rPr lang="en-US" sz="2400" dirty="0"/>
              <a:t>Students with disabilities should have access to all levels of instruction and intervention they require, including intensive intervention. </a:t>
            </a:r>
          </a:p>
          <a:p>
            <a:r>
              <a:rPr lang="en-US" sz="2400" dirty="0"/>
              <a:t>DBI can help support the design and implementation of the individualized education program (IEP).</a:t>
            </a:r>
          </a:p>
          <a:p>
            <a:endParaRPr lang="en-US" dirty="0"/>
          </a:p>
        </p:txBody>
      </p:sp>
      <p:pic>
        <p:nvPicPr>
          <p:cNvPr id="5" name="Content Placeholder 4" descr="A picture containing office supplies, text, stationery, pen that reads &quot;Individualized Education Program&quot;">
            <a:extLst>
              <a:ext uri="{FF2B5EF4-FFF2-40B4-BE49-F238E27FC236}">
                <a16:creationId xmlns:a16="http://schemas.microsoft.com/office/drawing/2014/main" id="{A422CB0A-AD20-A665-551B-DF4A82A1B59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62675" y="1454944"/>
            <a:ext cx="5568950" cy="4176712"/>
          </a:xfrm>
        </p:spPr>
      </p:pic>
      <p:sp>
        <p:nvSpPr>
          <p:cNvPr id="4" name="Text Placeholder 3">
            <a:extLst>
              <a:ext uri="{FF2B5EF4-FFF2-40B4-BE49-F238E27FC236}">
                <a16:creationId xmlns:a16="http://schemas.microsoft.com/office/drawing/2014/main" id="{6FDF07E2-974E-207B-00DA-5018F18A7DA1}"/>
              </a:ext>
            </a:extLst>
          </p:cNvPr>
          <p:cNvSpPr>
            <a:spLocks noGrp="1"/>
          </p:cNvSpPr>
          <p:nvPr>
            <p:ph type="body"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13694C66-154E-4A5E-BDC1-261C73E96599}"/>
              </a:ext>
            </a:extLst>
          </p:cNvPr>
          <p:cNvSpPr>
            <a:spLocks noGrp="1"/>
          </p:cNvSpPr>
          <p:nvPr>
            <p:ph type="sldNum" sz="quarter" idx="12"/>
          </p:nvPr>
        </p:nvSpPr>
        <p:spPr/>
        <p:txBody>
          <a:bodyPr/>
          <a:lstStyle/>
          <a:p>
            <a:fld id="{99A20822-4A49-4D36-86E3-300BA48D3F00}" type="slidenum">
              <a:rPr lang="en-US" smtClean="0"/>
              <a:t>19</a:t>
            </a:fld>
            <a:endParaRPr lang="en-US"/>
          </a:p>
        </p:txBody>
      </p:sp>
    </p:spTree>
    <p:extLst>
      <p:ext uri="{BB962C8B-B14F-4D97-AF65-F5344CB8AC3E}">
        <p14:creationId xmlns:p14="http://schemas.microsoft.com/office/powerpoint/2010/main" val="323277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8398CC-E009-0FA3-B2EC-A51ACA1F3AF3}"/>
              </a:ext>
            </a:extLst>
          </p:cNvPr>
          <p:cNvSpPr>
            <a:spLocks noGrp="1"/>
          </p:cNvSpPr>
          <p:nvPr>
            <p:ph type="title"/>
          </p:nvPr>
        </p:nvSpPr>
        <p:spPr/>
        <p:txBody>
          <a:bodyPr/>
          <a:lstStyle/>
          <a:p>
            <a:r>
              <a:rPr lang="en-US" dirty="0"/>
              <a:t>Welcome</a:t>
            </a:r>
          </a:p>
        </p:txBody>
      </p:sp>
      <p:pic>
        <p:nvPicPr>
          <p:cNvPr id="9" name="Content Placeholder 8" descr="A group of people with their hands up with a &quot;welcome&quot; sign">
            <a:extLst>
              <a:ext uri="{FF2B5EF4-FFF2-40B4-BE49-F238E27FC236}">
                <a16:creationId xmlns:a16="http://schemas.microsoft.com/office/drawing/2014/main" id="{5FC6C23E-1229-F6BF-D24A-B02AF35153E3}"/>
              </a:ext>
            </a:extLst>
          </p:cNvPr>
          <p:cNvPicPr>
            <a:picLocks noGrp="1" noChangeAspect="1"/>
          </p:cNvPicPr>
          <p:nvPr>
            <p:ph sz="quarter" idx="15"/>
          </p:nvPr>
        </p:nvPicPr>
        <p:blipFill rotWithShape="1">
          <a:blip r:embed="rId2" cstate="print">
            <a:extLst>
              <a:ext uri="{28A0092B-C50C-407E-A947-70E740481C1C}">
                <a14:useLocalDpi xmlns:a14="http://schemas.microsoft.com/office/drawing/2010/main" val="0"/>
              </a:ext>
            </a:extLst>
          </a:blip>
          <a:srcRect t="-1" b="-6515"/>
          <a:stretch/>
        </p:blipFill>
        <p:spPr>
          <a:xfrm>
            <a:off x="524232" y="133014"/>
            <a:ext cx="11140488" cy="6189160"/>
          </a:xfrm>
        </p:spPr>
      </p:pic>
      <p:sp>
        <p:nvSpPr>
          <p:cNvPr id="6" name="Text Placeholder 5">
            <a:extLst>
              <a:ext uri="{FF2B5EF4-FFF2-40B4-BE49-F238E27FC236}">
                <a16:creationId xmlns:a16="http://schemas.microsoft.com/office/drawing/2014/main" id="{BF152031-2F2C-4400-6E1D-0B02558FDE4D}"/>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B65845C7-0C9C-C4DC-193B-250585603A39}"/>
              </a:ext>
            </a:extLst>
          </p:cNvPr>
          <p:cNvSpPr>
            <a:spLocks noGrp="1"/>
          </p:cNvSpPr>
          <p:nvPr>
            <p:ph type="sldNum" sz="quarter" idx="14"/>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956235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E19797-703A-48B2-981B-AE5FDA7B2D89}"/>
              </a:ext>
            </a:extLst>
          </p:cNvPr>
          <p:cNvSpPr>
            <a:spLocks noGrp="1"/>
          </p:cNvSpPr>
          <p:nvPr>
            <p:ph type="title"/>
          </p:nvPr>
        </p:nvSpPr>
        <p:spPr/>
        <p:txBody>
          <a:bodyPr/>
          <a:lstStyle/>
          <a:p>
            <a:r>
              <a:rPr lang="en-US" dirty="0"/>
              <a:t>How can DBI support IEP development and implementation?</a:t>
            </a:r>
          </a:p>
        </p:txBody>
      </p:sp>
      <p:sp>
        <p:nvSpPr>
          <p:cNvPr id="9" name="Content Placeholder 8">
            <a:extLst>
              <a:ext uri="{FF2B5EF4-FFF2-40B4-BE49-F238E27FC236}">
                <a16:creationId xmlns:a16="http://schemas.microsoft.com/office/drawing/2014/main" id="{644BC80E-741B-48BD-924E-C7E78C74D062}"/>
              </a:ext>
            </a:extLst>
          </p:cNvPr>
          <p:cNvSpPr>
            <a:spLocks noGrp="1"/>
          </p:cNvSpPr>
          <p:nvPr>
            <p:ph sz="half" idx="1"/>
          </p:nvPr>
        </p:nvSpPr>
        <p:spPr/>
        <p:txBody>
          <a:bodyPr>
            <a:normAutofit/>
          </a:bodyPr>
          <a:lstStyle/>
          <a:p>
            <a:r>
              <a:rPr lang="en-US" sz="1800" dirty="0"/>
              <a:t>Outlining needs, strengths, and baseline performance within the present levels of academic achievement and functional performance.</a:t>
            </a:r>
          </a:p>
          <a:p>
            <a:r>
              <a:rPr lang="en-US" sz="1800" dirty="0"/>
              <a:t>Designing and providing specially designed instruction based on student need.</a:t>
            </a:r>
          </a:p>
          <a:p>
            <a:r>
              <a:rPr lang="en-US" sz="1800" dirty="0"/>
              <a:t>Writing ambitious but realistic individualized education program (IEP) goals.</a:t>
            </a:r>
          </a:p>
          <a:p>
            <a:r>
              <a:rPr lang="en-US" sz="1800" dirty="0"/>
              <a:t>Evaluating progress toward IEP goals.</a:t>
            </a:r>
          </a:p>
          <a:p>
            <a:r>
              <a:rPr lang="en-US" sz="1800" dirty="0"/>
              <a:t>Intensifying specialized instruction for students who are not making adequate progress.</a:t>
            </a:r>
          </a:p>
          <a:p>
            <a:r>
              <a:rPr lang="en-US" sz="1800" dirty="0"/>
              <a:t>Planning for the whole child.</a:t>
            </a:r>
          </a:p>
        </p:txBody>
      </p:sp>
      <p:pic>
        <p:nvPicPr>
          <p:cNvPr id="5" name="Content Placeholder 4" descr="A picture containing office supplies, text, stationery, pen that reads &quot;individualized education program&quot;">
            <a:extLst>
              <a:ext uri="{FF2B5EF4-FFF2-40B4-BE49-F238E27FC236}">
                <a16:creationId xmlns:a16="http://schemas.microsoft.com/office/drawing/2014/main" id="{A422CB0A-AD20-A665-551B-DF4A82A1B59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62675" y="1454944"/>
            <a:ext cx="5568950" cy="4176712"/>
          </a:xfrm>
        </p:spPr>
      </p:pic>
      <p:sp>
        <p:nvSpPr>
          <p:cNvPr id="10" name="Text Placeholder 9">
            <a:extLst>
              <a:ext uri="{FF2B5EF4-FFF2-40B4-BE49-F238E27FC236}">
                <a16:creationId xmlns:a16="http://schemas.microsoft.com/office/drawing/2014/main" id="{AB15448B-C81B-10D5-8EFB-54171339E05A}"/>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13694C66-154E-4A5E-BDC1-261C73E96599}"/>
              </a:ext>
            </a:extLst>
          </p:cNvPr>
          <p:cNvSpPr>
            <a:spLocks noGrp="1"/>
          </p:cNvSpPr>
          <p:nvPr>
            <p:ph type="sldNum" sz="quarter" idx="12"/>
          </p:nvPr>
        </p:nvSpPr>
        <p:spPr/>
        <p:txBody>
          <a:bodyPr/>
          <a:lstStyle/>
          <a:p>
            <a:fld id="{99A20822-4A49-4D36-86E3-300BA48D3F00}" type="slidenum">
              <a:rPr lang="en-US" smtClean="0"/>
              <a:t>20</a:t>
            </a:fld>
            <a:endParaRPr lang="en-US"/>
          </a:p>
        </p:txBody>
      </p:sp>
    </p:spTree>
    <p:extLst>
      <p:ext uri="{BB962C8B-B14F-4D97-AF65-F5344CB8AC3E}">
        <p14:creationId xmlns:p14="http://schemas.microsoft.com/office/powerpoint/2010/main" val="3564430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9020-4929-3C12-6293-835552EFF155}"/>
              </a:ext>
            </a:extLst>
          </p:cNvPr>
          <p:cNvSpPr>
            <a:spLocks noGrp="1"/>
          </p:cNvSpPr>
          <p:nvPr>
            <p:ph type="title"/>
          </p:nvPr>
        </p:nvSpPr>
        <p:spPr>
          <a:xfrm>
            <a:off x="457200" y="0"/>
            <a:ext cx="11274552" cy="1280160"/>
          </a:xfrm>
        </p:spPr>
        <p:txBody>
          <a:bodyPr anchor="ctr">
            <a:normAutofit/>
          </a:bodyPr>
          <a:lstStyle/>
          <a:p>
            <a:r>
              <a:rPr lang="en-US" dirty="0"/>
              <a:t>How can DBI support implementation of MTSS?</a:t>
            </a:r>
          </a:p>
        </p:txBody>
      </p:sp>
      <p:sp>
        <p:nvSpPr>
          <p:cNvPr id="12" name="Content Placeholder 2">
            <a:extLst>
              <a:ext uri="{FF2B5EF4-FFF2-40B4-BE49-F238E27FC236}">
                <a16:creationId xmlns:a16="http://schemas.microsoft.com/office/drawing/2014/main" id="{969041D1-FE2F-3CC8-5DBE-DB94FDD7283E}"/>
              </a:ext>
            </a:extLst>
          </p:cNvPr>
          <p:cNvSpPr>
            <a:spLocks noGrp="1"/>
          </p:cNvSpPr>
          <p:nvPr>
            <p:ph sz="half" idx="1"/>
          </p:nvPr>
        </p:nvSpPr>
        <p:spPr>
          <a:xfrm>
            <a:off x="641937" y="1280160"/>
            <a:ext cx="5568696" cy="4343400"/>
          </a:xfrm>
        </p:spPr>
        <p:txBody>
          <a:bodyPr vert="horz" lIns="0" tIns="0" rIns="0" bIns="0" rtlCol="0" anchor="t">
            <a:normAutofit lnSpcReduction="10000"/>
          </a:bodyPr>
          <a:lstStyle/>
          <a:p>
            <a:r>
              <a:rPr lang="en-US" dirty="0"/>
              <a:t>Successful implementation of intensive intervention DBI is more likely to occur in schools that have a well-functioning tiered system of support.</a:t>
            </a:r>
          </a:p>
          <a:p>
            <a:r>
              <a:rPr lang="en-US" dirty="0"/>
              <a:t>Key components of MTSS implementation are necessary for DBI implementation (evidence-based interventions, progress monitoring, data-based decision rules).</a:t>
            </a:r>
          </a:p>
        </p:txBody>
      </p:sp>
      <p:pic>
        <p:nvPicPr>
          <p:cNvPr id="7" name="Content Placeholder 6" descr="A gradient triangle with a green base, yellow in the middle, and red at the top">
            <a:extLst>
              <a:ext uri="{FF2B5EF4-FFF2-40B4-BE49-F238E27FC236}">
                <a16:creationId xmlns:a16="http://schemas.microsoft.com/office/drawing/2014/main" id="{8FB96C23-9DBE-4D04-8121-BBF62EF1BFA5}"/>
              </a:ext>
              <a:ext uri="{C183D7F6-B498-43B3-948B-1728B52AA6E4}">
                <adec:decorative xmlns:adec="http://schemas.microsoft.com/office/drawing/2017/decorative" val="0"/>
              </a:ext>
            </a:extLst>
          </p:cNvPr>
          <p:cNvPicPr>
            <a:picLocks noGrp="1" noChangeAspect="1"/>
          </p:cNvPicPr>
          <p:nvPr>
            <p:ph sz="half" idx="2"/>
          </p:nvPr>
        </p:nvPicPr>
        <p:blipFill>
          <a:blip r:embed="rId3"/>
          <a:stretch>
            <a:fillRect/>
          </a:stretch>
        </p:blipFill>
        <p:spPr>
          <a:xfrm>
            <a:off x="6344744" y="1371600"/>
            <a:ext cx="5205319" cy="4343400"/>
          </a:xfrm>
          <a:prstGeom prst="rect">
            <a:avLst/>
          </a:prstGeom>
          <a:noFill/>
        </p:spPr>
      </p:pic>
      <p:sp>
        <p:nvSpPr>
          <p:cNvPr id="14" name="Text Placeholder 4">
            <a:extLst>
              <a:ext uri="{FF2B5EF4-FFF2-40B4-BE49-F238E27FC236}">
                <a16:creationId xmlns:a16="http://schemas.microsoft.com/office/drawing/2014/main" id="{4BBB3E9B-8531-66E2-D513-19FD34087501}"/>
              </a:ext>
            </a:extLst>
          </p:cNvPr>
          <p:cNvSpPr>
            <a:spLocks noGrp="1"/>
          </p:cNvSpPr>
          <p:nvPr>
            <p:ph type="body" sz="quarter" idx="13"/>
          </p:nvPr>
        </p:nvSpPr>
        <p:spPr>
          <a:xfrm>
            <a:off x="457200" y="5751576"/>
            <a:ext cx="11274552" cy="192024"/>
          </a:xfrm>
        </p:spPr>
        <p:txBody>
          <a:bodyPr/>
          <a:lstStyle/>
          <a:p>
            <a:endParaRPr lang="en-US"/>
          </a:p>
        </p:txBody>
      </p:sp>
      <p:sp>
        <p:nvSpPr>
          <p:cNvPr id="6" name="Slide Number Placeholder 5">
            <a:extLst>
              <a:ext uri="{FF2B5EF4-FFF2-40B4-BE49-F238E27FC236}">
                <a16:creationId xmlns:a16="http://schemas.microsoft.com/office/drawing/2014/main" id="{1786EC7A-4AA5-CBCE-2D2B-C01F31125ECD}"/>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BABF4E83-61DB-418F-A99F-17BC9BB58EF6}" type="slidenum">
              <a:rPr lang="en-US" smtClean="0"/>
              <a:pPr>
                <a:spcAft>
                  <a:spcPts val="600"/>
                </a:spcAft>
              </a:pPr>
              <a:t>21</a:t>
            </a:fld>
            <a:endParaRPr lang="en-US"/>
          </a:p>
        </p:txBody>
      </p:sp>
    </p:spTree>
    <p:extLst>
      <p:ext uri="{BB962C8B-B14F-4D97-AF65-F5344CB8AC3E}">
        <p14:creationId xmlns:p14="http://schemas.microsoft.com/office/powerpoint/2010/main" val="240532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348D-22A9-4B33-ADBC-614F0AF381F2}"/>
              </a:ext>
            </a:extLst>
          </p:cNvPr>
          <p:cNvSpPr>
            <a:spLocks noGrp="1"/>
          </p:cNvSpPr>
          <p:nvPr>
            <p:ph type="title"/>
          </p:nvPr>
        </p:nvSpPr>
        <p:spPr>
          <a:xfrm>
            <a:off x="457200" y="0"/>
            <a:ext cx="11274552" cy="1280160"/>
          </a:xfrm>
        </p:spPr>
        <p:txBody>
          <a:bodyPr anchor="ctr">
            <a:normAutofit/>
          </a:bodyPr>
          <a:lstStyle/>
          <a:p>
            <a:r>
              <a:rPr lang="en-US" dirty="0"/>
              <a:t>How Can DBI Support Equity?</a:t>
            </a:r>
          </a:p>
        </p:txBody>
      </p:sp>
      <p:pic>
        <p:nvPicPr>
          <p:cNvPr id="9" name="Content Placeholder 8" descr="A person sitting in a circle with a group of kids&#10;&#10;">
            <a:extLst>
              <a:ext uri="{FF2B5EF4-FFF2-40B4-BE49-F238E27FC236}">
                <a16:creationId xmlns:a16="http://schemas.microsoft.com/office/drawing/2014/main" id="{07D21043-7EA5-DC0F-C27F-07EFDD359C90}"/>
              </a:ext>
            </a:extLst>
          </p:cNvPr>
          <p:cNvPicPr>
            <a:picLocks noGrp="1" noChangeAspect="1"/>
          </p:cNvPicPr>
          <p:nvPr>
            <p:ph sz="quarter" idx="18"/>
          </p:nvPr>
        </p:nvPicPr>
        <p:blipFill rotWithShape="1">
          <a:blip r:embed="rId3" cstate="print">
            <a:extLst>
              <a:ext uri="{28A0092B-C50C-407E-A947-70E740481C1C}">
                <a14:useLocalDpi xmlns:a14="http://schemas.microsoft.com/office/drawing/2010/main" val="0"/>
              </a:ext>
            </a:extLst>
          </a:blip>
          <a:srcRect l="7599" r="6818" b="-3"/>
          <a:stretch/>
        </p:blipFill>
        <p:spPr>
          <a:xfrm>
            <a:off x="457200" y="1371600"/>
            <a:ext cx="5568696" cy="4343400"/>
          </a:xfrm>
          <a:noFill/>
        </p:spPr>
      </p:pic>
      <p:sp>
        <p:nvSpPr>
          <p:cNvPr id="3" name="Content Placeholder 2">
            <a:extLst>
              <a:ext uri="{FF2B5EF4-FFF2-40B4-BE49-F238E27FC236}">
                <a16:creationId xmlns:a16="http://schemas.microsoft.com/office/drawing/2014/main" id="{0657C278-BF78-4960-8F9E-73236C0A9455}"/>
              </a:ext>
            </a:extLst>
          </p:cNvPr>
          <p:cNvSpPr>
            <a:spLocks noGrp="1"/>
          </p:cNvSpPr>
          <p:nvPr>
            <p:ph sz="quarter" idx="19"/>
          </p:nvPr>
        </p:nvSpPr>
        <p:spPr>
          <a:xfrm>
            <a:off x="6163056" y="1371600"/>
            <a:ext cx="5568696" cy="4343400"/>
          </a:xfrm>
        </p:spPr>
        <p:txBody>
          <a:bodyPr>
            <a:normAutofit fontScale="92500" lnSpcReduction="10000"/>
          </a:bodyPr>
          <a:lstStyle/>
          <a:p>
            <a:pPr marL="0" indent="0">
              <a:lnSpc>
                <a:spcPct val="115000"/>
              </a:lnSpc>
              <a:buNone/>
            </a:pPr>
            <a:r>
              <a:rPr lang="en-US" sz="2200" dirty="0"/>
              <a:t>The DBI process provides an opportunity to ensure equitable access and outcomes regardless of race, gender, ethnicity, economic status, language status, and disability status. To do so:</a:t>
            </a:r>
          </a:p>
          <a:p>
            <a:pPr marL="320040" indent="-320040">
              <a:lnSpc>
                <a:spcPct val="145000"/>
              </a:lnSpc>
              <a:buClr>
                <a:schemeClr val="accent1"/>
              </a:buClr>
              <a:buFont typeface="Wingdings" panose="05000000000000000000" pitchFamily="2" charset="2"/>
              <a:buChar char="§"/>
            </a:pPr>
            <a:r>
              <a:rPr lang="en-US" sz="2200" dirty="0"/>
              <a:t>Educators must intentionally examine and consider the impact of unconscious bias within implementation as it relates to assessment and instructional programs, data interpretation, and instructional practices. </a:t>
            </a:r>
          </a:p>
          <a:p>
            <a:pPr marL="320040" indent="-320040">
              <a:lnSpc>
                <a:spcPct val="145000"/>
              </a:lnSpc>
              <a:buClr>
                <a:schemeClr val="accent1"/>
              </a:buClr>
              <a:buFont typeface="Wingdings" panose="05000000000000000000" pitchFamily="2" charset="2"/>
              <a:buChar char="§"/>
            </a:pPr>
            <a:r>
              <a:rPr lang="en-US" sz="2200" dirty="0"/>
              <a:t>Leaders of educational systems must examine the impact of their policies and practices.  </a:t>
            </a:r>
          </a:p>
          <a:p>
            <a:pPr>
              <a:lnSpc>
                <a:spcPct val="115000"/>
              </a:lnSpc>
            </a:pPr>
            <a:endParaRPr lang="en-US" sz="2000" dirty="0"/>
          </a:p>
        </p:txBody>
      </p:sp>
      <p:sp>
        <p:nvSpPr>
          <p:cNvPr id="15" name="Text Placeholder 4">
            <a:extLst>
              <a:ext uri="{FF2B5EF4-FFF2-40B4-BE49-F238E27FC236}">
                <a16:creationId xmlns:a16="http://schemas.microsoft.com/office/drawing/2014/main" id="{B3AC5FA6-0990-F34F-E508-1D33D5D8E00A}"/>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79A0AE75-8BDD-44B1-B770-FB19A976EF40}"/>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22</a:t>
            </a:fld>
            <a:endParaRPr lang="en-US"/>
          </a:p>
        </p:txBody>
      </p:sp>
    </p:spTree>
    <p:extLst>
      <p:ext uri="{BB962C8B-B14F-4D97-AF65-F5344CB8AC3E}">
        <p14:creationId xmlns:p14="http://schemas.microsoft.com/office/powerpoint/2010/main" val="1147242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BFEA2-65D4-4201-A9DB-551D5F8CC2C3}"/>
              </a:ext>
            </a:extLst>
          </p:cNvPr>
          <p:cNvSpPr>
            <a:spLocks noGrp="1"/>
          </p:cNvSpPr>
          <p:nvPr>
            <p:ph type="title"/>
          </p:nvPr>
        </p:nvSpPr>
        <p:spPr>
          <a:xfrm>
            <a:off x="457199" y="0"/>
            <a:ext cx="6577445" cy="1280160"/>
          </a:xfrm>
        </p:spPr>
        <p:txBody>
          <a:bodyPr>
            <a:normAutofit/>
          </a:bodyPr>
          <a:lstStyle/>
          <a:p>
            <a:r>
              <a:rPr lang="en-US" dirty="0"/>
              <a:t>How can DBI meet the needs of the whole child?</a:t>
            </a:r>
          </a:p>
        </p:txBody>
      </p:sp>
      <p:sp>
        <p:nvSpPr>
          <p:cNvPr id="3" name="Content Placeholder 2">
            <a:extLst>
              <a:ext uri="{FF2B5EF4-FFF2-40B4-BE49-F238E27FC236}">
                <a16:creationId xmlns:a16="http://schemas.microsoft.com/office/drawing/2014/main" id="{95B52B49-26D8-4931-9C3D-4D9EC69463B0}"/>
              </a:ext>
            </a:extLst>
          </p:cNvPr>
          <p:cNvSpPr>
            <a:spLocks noGrp="1"/>
          </p:cNvSpPr>
          <p:nvPr>
            <p:ph sz="quarter" idx="14"/>
          </p:nvPr>
        </p:nvSpPr>
        <p:spPr/>
        <p:txBody>
          <a:bodyPr/>
          <a:lstStyle/>
          <a:p>
            <a:r>
              <a:rPr lang="en-US" sz="2400" dirty="0"/>
              <a:t>The success of DBI hinges on educators intentionally considering students’ academic, social, emotional, and behavioral needs through an integrated approach and in designing an intensive intervention plan based on the unique needs and strengths of students. </a:t>
            </a:r>
          </a:p>
          <a:p>
            <a:endParaRPr lang="en-US" dirty="0"/>
          </a:p>
        </p:txBody>
      </p:sp>
      <p:pic>
        <p:nvPicPr>
          <p:cNvPr id="12" name="Picture Placeholder 11">
            <a:extLst>
              <a:ext uri="{FF2B5EF4-FFF2-40B4-BE49-F238E27FC236}">
                <a16:creationId xmlns:a16="http://schemas.microsoft.com/office/drawing/2014/main" id="{62653192-48C4-3524-842D-F2C3EB360C97}"/>
              </a:ext>
              <a:ext uri="{C183D7F6-B498-43B3-948B-1728B52AA6E4}">
                <adec:decorative xmlns:adec="http://schemas.microsoft.com/office/drawing/2017/decorative" val="1"/>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6694" r="16694"/>
          <a:stretch/>
        </p:blipFill>
        <p:spPr>
          <a:xfrm>
            <a:off x="8146538" y="-320285"/>
            <a:ext cx="3362208" cy="3362208"/>
          </a:xfrm>
        </p:spPr>
      </p:pic>
      <p:pic>
        <p:nvPicPr>
          <p:cNvPr id="18" name="Picture Placeholder 17">
            <a:extLst>
              <a:ext uri="{FF2B5EF4-FFF2-40B4-BE49-F238E27FC236}">
                <a16:creationId xmlns:a16="http://schemas.microsoft.com/office/drawing/2014/main" id="{15E6F2F5-3307-6CC1-BF44-2D0AB9F1C9DC}"/>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4" cstate="print">
            <a:extLst>
              <a:ext uri="{28A0092B-C50C-407E-A947-70E740481C1C}">
                <a14:useLocalDpi xmlns:a14="http://schemas.microsoft.com/office/drawing/2010/main" val="0"/>
              </a:ext>
            </a:extLst>
          </a:blip>
          <a:srcRect l="22263" t="2001" r="10971" b="-2001"/>
          <a:stretch/>
        </p:blipFill>
        <p:spPr>
          <a:xfrm>
            <a:off x="8146538" y="3610570"/>
            <a:ext cx="3362208" cy="3362208"/>
          </a:xfrm>
        </p:spPr>
      </p:pic>
      <p:sp>
        <p:nvSpPr>
          <p:cNvPr id="6" name="Text Placeholder 5">
            <a:extLst>
              <a:ext uri="{FF2B5EF4-FFF2-40B4-BE49-F238E27FC236}">
                <a16:creationId xmlns:a16="http://schemas.microsoft.com/office/drawing/2014/main" id="{E8C133B2-1ABD-EDC6-0FAB-792D06BE9C5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C7538CC-39E8-4C53-A649-5A20F81962FC}"/>
              </a:ext>
            </a:extLst>
          </p:cNvPr>
          <p:cNvSpPr>
            <a:spLocks noGrp="1"/>
          </p:cNvSpPr>
          <p:nvPr>
            <p:ph type="sldNum" sz="quarter" idx="12"/>
          </p:nvPr>
        </p:nvSpPr>
        <p:spPr/>
        <p:txBody>
          <a:bodyPr/>
          <a:lstStyle/>
          <a:p>
            <a:fld id="{99A20822-4A49-4D36-86E3-300BA48D3F00}" type="slidenum">
              <a:rPr lang="en-US" smtClean="0"/>
              <a:pPr/>
              <a:t>23</a:t>
            </a:fld>
            <a:endParaRPr lang="en-US"/>
          </a:p>
        </p:txBody>
      </p:sp>
      <p:pic>
        <p:nvPicPr>
          <p:cNvPr id="10" name="Picture Placeholder 9">
            <a:extLst>
              <a:ext uri="{FF2B5EF4-FFF2-40B4-BE49-F238E27FC236}">
                <a16:creationId xmlns:a16="http://schemas.microsoft.com/office/drawing/2014/main" id="{80A44194-41BB-B332-43C0-18759DE2352E}"/>
              </a:ext>
              <a:ext uri="{C183D7F6-B498-43B3-948B-1728B52AA6E4}">
                <adec:decorative xmlns:adec="http://schemas.microsoft.com/office/drawing/2017/decorative" val="1"/>
              </a:ext>
            </a:extLst>
          </p:cNvPr>
          <p:cNvPicPr>
            <a:picLocks noGrp="1" noChangeAspect="1"/>
          </p:cNvPicPr>
          <p:nvPr>
            <p:ph type="pic" sz="quarter" idx="18"/>
          </p:nvPr>
        </p:nvPicPr>
        <p:blipFill rotWithShape="1">
          <a:blip r:embed="rId5"/>
          <a:srcRect l="6553" t="-5128" r="26781" b="5128"/>
          <a:stretch/>
        </p:blipFill>
        <p:spPr>
          <a:xfrm>
            <a:off x="10111965" y="1645143"/>
            <a:ext cx="3362243" cy="3362212"/>
          </a:xfrm>
        </p:spPr>
      </p:pic>
      <p:pic>
        <p:nvPicPr>
          <p:cNvPr id="11" name="Picture Placeholder 10">
            <a:extLst>
              <a:ext uri="{FF2B5EF4-FFF2-40B4-BE49-F238E27FC236}">
                <a16:creationId xmlns:a16="http://schemas.microsoft.com/office/drawing/2014/main" id="{929DF265-5413-7C39-9520-5B3E516122B8}"/>
              </a:ext>
              <a:ext uri="{C183D7F6-B498-43B3-948B-1728B52AA6E4}">
                <adec:decorative xmlns:adec="http://schemas.microsoft.com/office/drawing/2017/decorative" val="1"/>
              </a:ext>
            </a:extLst>
          </p:cNvPr>
          <p:cNvPicPr>
            <a:picLocks noGrp="1" noChangeAspect="1"/>
          </p:cNvPicPr>
          <p:nvPr>
            <p:ph type="pic" sz="quarter" idx="15"/>
          </p:nvPr>
        </p:nvPicPr>
        <p:blipFill>
          <a:blip r:embed="rId6"/>
          <a:srcRect l="16622" r="16622"/>
          <a:stretch/>
        </p:blipFill>
        <p:spPr/>
      </p:pic>
    </p:spTree>
    <p:extLst>
      <p:ext uri="{BB962C8B-B14F-4D97-AF65-F5344CB8AC3E}">
        <p14:creationId xmlns:p14="http://schemas.microsoft.com/office/powerpoint/2010/main" val="2079400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A5EEE0E-F399-39EE-8E78-75277B6BA680}"/>
              </a:ext>
            </a:extLst>
          </p:cNvPr>
          <p:cNvSpPr>
            <a:spLocks noGrp="1"/>
          </p:cNvSpPr>
          <p:nvPr>
            <p:ph type="title"/>
          </p:nvPr>
        </p:nvSpPr>
        <p:spPr>
          <a:xfrm>
            <a:off x="457200" y="0"/>
            <a:ext cx="11276076" cy="1280160"/>
          </a:xfrm>
        </p:spPr>
        <p:txBody>
          <a:bodyPr anchor="ctr">
            <a:normAutofit/>
          </a:bodyPr>
          <a:lstStyle/>
          <a:p>
            <a:r>
              <a:rPr lang="en-US" dirty="0"/>
              <a:t>Tools and Resources from NCII</a:t>
            </a:r>
          </a:p>
        </p:txBody>
      </p:sp>
      <p:pic>
        <p:nvPicPr>
          <p:cNvPr id="5" name="Content Placeholder 4" descr="screengrab of the NCII website home page. ">
            <a:extLst>
              <a:ext uri="{FF2B5EF4-FFF2-40B4-BE49-F238E27FC236}">
                <a16:creationId xmlns:a16="http://schemas.microsoft.com/office/drawing/2014/main" id="{AF1FFF1E-AF93-1A68-1AF4-2CEFE55DDA20}"/>
              </a:ext>
            </a:extLst>
          </p:cNvPr>
          <p:cNvPicPr>
            <a:picLocks noGrp="1" noChangeAspect="1"/>
          </p:cNvPicPr>
          <p:nvPr>
            <p:ph idx="1"/>
          </p:nvPr>
        </p:nvPicPr>
        <p:blipFill rotWithShape="1">
          <a:blip r:embed="rId3"/>
          <a:srcRect b="23923"/>
          <a:stretch/>
        </p:blipFill>
        <p:spPr>
          <a:xfrm>
            <a:off x="2806499" y="1068685"/>
            <a:ext cx="7199945" cy="4720630"/>
          </a:xfrm>
          <a:ln>
            <a:solidFill>
              <a:schemeClr val="tx1"/>
            </a:solidFill>
          </a:ln>
        </p:spPr>
      </p:pic>
      <p:sp>
        <p:nvSpPr>
          <p:cNvPr id="16" name="Text Placeholder 3">
            <a:extLst>
              <a:ext uri="{FF2B5EF4-FFF2-40B4-BE49-F238E27FC236}">
                <a16:creationId xmlns:a16="http://schemas.microsoft.com/office/drawing/2014/main" id="{89752A5A-E293-6E42-24C2-E60CC7935F03}"/>
              </a:ext>
            </a:extLst>
          </p:cNvPr>
          <p:cNvSpPr>
            <a:spLocks noGrp="1"/>
          </p:cNvSpPr>
          <p:nvPr>
            <p:ph type="body" sz="quarter" idx="13"/>
          </p:nvPr>
        </p:nvSpPr>
        <p:spPr>
          <a:xfrm>
            <a:off x="457200" y="5751576"/>
            <a:ext cx="11338560" cy="192024"/>
          </a:xfrm>
        </p:spPr>
        <p:txBody>
          <a:bodyPr/>
          <a:lstStyle/>
          <a:p>
            <a:endParaRPr lang="en-US"/>
          </a:p>
        </p:txBody>
      </p:sp>
      <p:sp>
        <p:nvSpPr>
          <p:cNvPr id="9" name="Slide Number Placeholder 8">
            <a:extLst>
              <a:ext uri="{FF2B5EF4-FFF2-40B4-BE49-F238E27FC236}">
                <a16:creationId xmlns:a16="http://schemas.microsoft.com/office/drawing/2014/main" id="{EA4C3457-20E6-9E3B-84A9-85FC5CBF79EA}"/>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24</a:t>
            </a:fld>
            <a:endParaRPr lang="en-US"/>
          </a:p>
        </p:txBody>
      </p:sp>
    </p:spTree>
    <p:extLst>
      <p:ext uri="{BB962C8B-B14F-4D97-AF65-F5344CB8AC3E}">
        <p14:creationId xmlns:p14="http://schemas.microsoft.com/office/powerpoint/2010/main" val="2369662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7A71-05B9-4C13-ED83-702AE71BF9AE}"/>
              </a:ext>
            </a:extLst>
          </p:cNvPr>
          <p:cNvSpPr>
            <a:spLocks noGrp="1"/>
          </p:cNvSpPr>
          <p:nvPr>
            <p:ph type="title"/>
          </p:nvPr>
        </p:nvSpPr>
        <p:spPr/>
        <p:txBody>
          <a:bodyPr/>
          <a:lstStyle/>
          <a:p>
            <a:r>
              <a:rPr lang="en-US"/>
              <a:t>Curated Pages By Audience</a:t>
            </a:r>
          </a:p>
        </p:txBody>
      </p:sp>
      <p:pic>
        <p:nvPicPr>
          <p:cNvPr id="7" name="Content Placeholder 6" descr="screen grab of the curated pages by audience on the NCII website. The photo features pages for state and local leaders, trainers and coaches, educators, and higher education faculty. ">
            <a:extLst>
              <a:ext uri="{FF2B5EF4-FFF2-40B4-BE49-F238E27FC236}">
                <a16:creationId xmlns:a16="http://schemas.microsoft.com/office/drawing/2014/main" id="{9CF31F8C-E29C-3200-6D1A-A53DF378B347}"/>
              </a:ext>
            </a:extLst>
          </p:cNvPr>
          <p:cNvPicPr>
            <a:picLocks noGrp="1" noChangeAspect="1"/>
          </p:cNvPicPr>
          <p:nvPr>
            <p:ph sz="quarter" idx="14"/>
          </p:nvPr>
        </p:nvPicPr>
        <p:blipFill rotWithShape="1">
          <a:blip r:embed="rId3"/>
          <a:srcRect t="2352"/>
          <a:stretch/>
        </p:blipFill>
        <p:spPr>
          <a:xfrm>
            <a:off x="636011" y="1224708"/>
            <a:ext cx="11276076" cy="4732271"/>
          </a:xfrm>
        </p:spPr>
      </p:pic>
      <p:sp>
        <p:nvSpPr>
          <p:cNvPr id="5" name="Slide Number Placeholder 4">
            <a:extLst>
              <a:ext uri="{FF2B5EF4-FFF2-40B4-BE49-F238E27FC236}">
                <a16:creationId xmlns:a16="http://schemas.microsoft.com/office/drawing/2014/main" id="{894E87A1-63DF-62E5-8882-F1E8FE5F6097}"/>
              </a:ext>
            </a:extLst>
          </p:cNvPr>
          <p:cNvSpPr>
            <a:spLocks noGrp="1"/>
          </p:cNvSpPr>
          <p:nvPr>
            <p:ph type="sldNum" sz="quarter" idx="12"/>
          </p:nvPr>
        </p:nvSpPr>
        <p:spPr/>
        <p:txBody>
          <a:bodyPr/>
          <a:lstStyle/>
          <a:p>
            <a:fld id="{99A20822-4A49-4D36-86E3-300BA48D3F00}" type="slidenum">
              <a:rPr lang="en-US" smtClean="0"/>
              <a:t>25</a:t>
            </a:fld>
            <a:endParaRPr lang="en-US"/>
          </a:p>
        </p:txBody>
      </p:sp>
    </p:spTree>
    <p:extLst>
      <p:ext uri="{BB962C8B-B14F-4D97-AF65-F5344CB8AC3E}">
        <p14:creationId xmlns:p14="http://schemas.microsoft.com/office/powerpoint/2010/main" val="742070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72B1310-1D76-F46D-488D-369645728E42}"/>
              </a:ext>
            </a:extLst>
          </p:cNvPr>
          <p:cNvSpPr>
            <a:spLocks noGrp="1"/>
          </p:cNvSpPr>
          <p:nvPr>
            <p:ph type="title"/>
          </p:nvPr>
        </p:nvSpPr>
        <p:spPr>
          <a:xfrm>
            <a:off x="457200" y="0"/>
            <a:ext cx="11276076" cy="1280160"/>
          </a:xfrm>
        </p:spPr>
        <p:txBody>
          <a:bodyPr/>
          <a:lstStyle/>
          <a:p>
            <a:r>
              <a:rPr lang="en-US"/>
              <a:t>Stories from Implementers</a:t>
            </a:r>
          </a:p>
        </p:txBody>
      </p:sp>
      <p:pic>
        <p:nvPicPr>
          <p:cNvPr id="7" name="Content Placeholder 6" descr="Screen grab of the state implementation stories page on the NCII website">
            <a:extLst>
              <a:ext uri="{FF2B5EF4-FFF2-40B4-BE49-F238E27FC236}">
                <a16:creationId xmlns:a16="http://schemas.microsoft.com/office/drawing/2014/main" id="{03EC90AE-45AC-FDE7-3AB9-46373B62814B}"/>
              </a:ext>
            </a:extLst>
          </p:cNvPr>
          <p:cNvPicPr>
            <a:picLocks noGrp="1" noChangeAspect="1"/>
          </p:cNvPicPr>
          <p:nvPr>
            <p:ph sz="quarter" idx="14"/>
          </p:nvPr>
        </p:nvPicPr>
        <p:blipFill rotWithShape="1">
          <a:blip r:embed="rId3"/>
          <a:srcRect t="1245"/>
          <a:stretch/>
        </p:blipFill>
        <p:spPr>
          <a:xfrm>
            <a:off x="601183" y="1425676"/>
            <a:ext cx="5280730" cy="4289323"/>
          </a:xfrm>
          <a:noFill/>
        </p:spPr>
      </p:pic>
      <p:pic>
        <p:nvPicPr>
          <p:cNvPr id="9" name="Content Placeholder 8" descr="screen grab of the voices form the field page on the NCII website">
            <a:extLst>
              <a:ext uri="{FF2B5EF4-FFF2-40B4-BE49-F238E27FC236}">
                <a16:creationId xmlns:a16="http://schemas.microsoft.com/office/drawing/2014/main" id="{E7789710-356B-3F29-BCEB-1E51E672E886}"/>
              </a:ext>
            </a:extLst>
          </p:cNvPr>
          <p:cNvPicPr>
            <a:picLocks noGrp="1" noChangeAspect="1"/>
          </p:cNvPicPr>
          <p:nvPr>
            <p:ph sz="quarter" idx="15"/>
          </p:nvPr>
        </p:nvPicPr>
        <p:blipFill>
          <a:blip r:embed="rId4"/>
          <a:stretch>
            <a:fillRect/>
          </a:stretch>
        </p:blipFill>
        <p:spPr>
          <a:xfrm>
            <a:off x="6164263" y="1736763"/>
            <a:ext cx="5568950" cy="3613073"/>
          </a:xfrm>
        </p:spPr>
      </p:pic>
      <p:sp>
        <p:nvSpPr>
          <p:cNvPr id="16" name="Text Placeholder 4">
            <a:extLst>
              <a:ext uri="{FF2B5EF4-FFF2-40B4-BE49-F238E27FC236}">
                <a16:creationId xmlns:a16="http://schemas.microsoft.com/office/drawing/2014/main" id="{F3E05C04-7D0F-AA05-F914-8588E5E9F72C}"/>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919E40CD-BBB9-49F4-0449-B62DDC662A40}"/>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26</a:t>
            </a:fld>
            <a:endParaRPr lang="en-US"/>
          </a:p>
        </p:txBody>
      </p:sp>
    </p:spTree>
    <p:extLst>
      <p:ext uri="{BB962C8B-B14F-4D97-AF65-F5344CB8AC3E}">
        <p14:creationId xmlns:p14="http://schemas.microsoft.com/office/powerpoint/2010/main" val="2017767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748B7-7721-7C9C-3077-77F1F38CB1A7}"/>
              </a:ext>
            </a:extLst>
          </p:cNvPr>
          <p:cNvSpPr>
            <a:spLocks noGrp="1"/>
          </p:cNvSpPr>
          <p:nvPr>
            <p:ph type="title"/>
          </p:nvPr>
        </p:nvSpPr>
        <p:spPr/>
        <p:txBody>
          <a:bodyPr/>
          <a:lstStyle/>
          <a:p>
            <a:r>
              <a:rPr lang="en-US"/>
              <a:t>Self-Paced Courses and Course Content</a:t>
            </a:r>
          </a:p>
        </p:txBody>
      </p:sp>
      <p:pic>
        <p:nvPicPr>
          <p:cNvPr id="14" name="Content Placeholder 13" descr="Screen grab of NCII-s online learning modules. Featuring courses on academic progress monitoring, the 5 steps of DBI, and teaming. ">
            <a:extLst>
              <a:ext uri="{FF2B5EF4-FFF2-40B4-BE49-F238E27FC236}">
                <a16:creationId xmlns:a16="http://schemas.microsoft.com/office/drawing/2014/main" id="{7D056DE1-34FC-7F88-E1AE-B83BECC5F56B}"/>
              </a:ext>
            </a:extLst>
          </p:cNvPr>
          <p:cNvPicPr>
            <a:picLocks noGrp="1" noChangeAspect="1"/>
          </p:cNvPicPr>
          <p:nvPr>
            <p:ph sz="quarter" idx="14"/>
          </p:nvPr>
        </p:nvPicPr>
        <p:blipFill>
          <a:blip r:embed="rId3"/>
          <a:stretch>
            <a:fillRect/>
          </a:stretch>
        </p:blipFill>
        <p:spPr>
          <a:xfrm>
            <a:off x="929576" y="1371600"/>
            <a:ext cx="4624197" cy="4343400"/>
          </a:xfrm>
        </p:spPr>
      </p:pic>
      <p:pic>
        <p:nvPicPr>
          <p:cNvPr id="10" name="Content Placeholder 9" descr="Screen grab of the INtensive INtervention Course Content page featuring 4 courses: &#10;- Features of Explicit Instruction&#10;- Intensive Intervention in Mathematics&#10;- Intensive Intervention in Reading &#10;- Behavior Support for Intensive Intervention ">
            <a:extLst>
              <a:ext uri="{FF2B5EF4-FFF2-40B4-BE49-F238E27FC236}">
                <a16:creationId xmlns:a16="http://schemas.microsoft.com/office/drawing/2014/main" id="{1077879E-B7D1-1A79-B402-C6249815222B}"/>
              </a:ext>
            </a:extLst>
          </p:cNvPr>
          <p:cNvPicPr>
            <a:picLocks noGrp="1" noChangeAspect="1"/>
          </p:cNvPicPr>
          <p:nvPr>
            <p:ph sz="quarter" idx="15"/>
          </p:nvPr>
        </p:nvPicPr>
        <p:blipFill>
          <a:blip r:embed="rId4"/>
          <a:stretch>
            <a:fillRect/>
          </a:stretch>
        </p:blipFill>
        <p:spPr>
          <a:xfrm>
            <a:off x="6504281" y="1371600"/>
            <a:ext cx="4888914" cy="4343400"/>
          </a:xfrm>
        </p:spPr>
      </p:pic>
      <p:sp>
        <p:nvSpPr>
          <p:cNvPr id="6" name="Slide Number Placeholder 5">
            <a:extLst>
              <a:ext uri="{FF2B5EF4-FFF2-40B4-BE49-F238E27FC236}">
                <a16:creationId xmlns:a16="http://schemas.microsoft.com/office/drawing/2014/main" id="{C7A9B9EB-D953-B45D-A15F-A72476AECD0A}"/>
              </a:ext>
            </a:extLst>
          </p:cNvPr>
          <p:cNvSpPr>
            <a:spLocks noGrp="1"/>
          </p:cNvSpPr>
          <p:nvPr>
            <p:ph type="sldNum" sz="quarter" idx="12"/>
          </p:nvPr>
        </p:nvSpPr>
        <p:spPr/>
        <p:txBody>
          <a:bodyPr/>
          <a:lstStyle/>
          <a:p>
            <a:fld id="{99A20822-4A49-4D36-86E3-300BA48D3F00}" type="slidenum">
              <a:rPr lang="en-US" smtClean="0"/>
              <a:t>27</a:t>
            </a:fld>
            <a:endParaRPr lang="en-US"/>
          </a:p>
        </p:txBody>
      </p:sp>
    </p:spTree>
    <p:extLst>
      <p:ext uri="{BB962C8B-B14F-4D97-AF65-F5344CB8AC3E}">
        <p14:creationId xmlns:p14="http://schemas.microsoft.com/office/powerpoint/2010/main" val="211155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0134-7D7E-7DAC-8BCD-3ECC26D1F56D}"/>
              </a:ext>
            </a:extLst>
          </p:cNvPr>
          <p:cNvSpPr>
            <a:spLocks noGrp="1"/>
          </p:cNvSpPr>
          <p:nvPr>
            <p:ph type="title"/>
          </p:nvPr>
        </p:nvSpPr>
        <p:spPr/>
        <p:txBody>
          <a:bodyPr/>
          <a:lstStyle/>
          <a:p>
            <a:r>
              <a:rPr lang="en-US" dirty="0"/>
              <a:t>Implementation &amp; Intervention Tools</a:t>
            </a:r>
          </a:p>
        </p:txBody>
      </p:sp>
      <p:pic>
        <p:nvPicPr>
          <p:cNvPr id="10" name="Content Placeholder 9" descr="screen grab of implementation and intervention tools on the NCII website featuring tools, sample lessons and strategies, and taxonomy of intervention intensity. ">
            <a:extLst>
              <a:ext uri="{FF2B5EF4-FFF2-40B4-BE49-F238E27FC236}">
                <a16:creationId xmlns:a16="http://schemas.microsoft.com/office/drawing/2014/main" id="{1E4DC436-C487-5E53-5293-929175A9E751}"/>
              </a:ext>
            </a:extLst>
          </p:cNvPr>
          <p:cNvPicPr>
            <a:picLocks noGrp="1" noChangeAspect="1"/>
          </p:cNvPicPr>
          <p:nvPr>
            <p:ph sz="quarter" idx="14"/>
          </p:nvPr>
        </p:nvPicPr>
        <p:blipFill rotWithShape="1">
          <a:blip r:embed="rId2"/>
          <a:srcRect t="1924" b="2095"/>
          <a:stretch/>
        </p:blipFill>
        <p:spPr>
          <a:xfrm>
            <a:off x="2287089" y="1002104"/>
            <a:ext cx="7895186" cy="4749472"/>
          </a:xfrm>
        </p:spPr>
      </p:pic>
      <p:sp>
        <p:nvSpPr>
          <p:cNvPr id="6" name="Slide Number Placeholder 5">
            <a:extLst>
              <a:ext uri="{FF2B5EF4-FFF2-40B4-BE49-F238E27FC236}">
                <a16:creationId xmlns:a16="http://schemas.microsoft.com/office/drawing/2014/main" id="{0B27FA3E-486B-6157-CDA9-02A2B0D8DDE8}"/>
              </a:ext>
            </a:extLst>
          </p:cNvPr>
          <p:cNvSpPr>
            <a:spLocks noGrp="1"/>
          </p:cNvSpPr>
          <p:nvPr>
            <p:ph type="sldNum" sz="quarter" idx="12"/>
          </p:nvPr>
        </p:nvSpPr>
        <p:spPr/>
        <p:txBody>
          <a:bodyPr/>
          <a:lstStyle/>
          <a:p>
            <a:fld id="{99A20822-4A49-4D36-86E3-300BA48D3F00}" type="slidenum">
              <a:rPr lang="en-US" smtClean="0"/>
              <a:t>28</a:t>
            </a:fld>
            <a:endParaRPr lang="en-US"/>
          </a:p>
        </p:txBody>
      </p:sp>
    </p:spTree>
    <p:extLst>
      <p:ext uri="{BB962C8B-B14F-4D97-AF65-F5344CB8AC3E}">
        <p14:creationId xmlns:p14="http://schemas.microsoft.com/office/powerpoint/2010/main" val="198152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4EABA0-DF60-AD90-D814-B2935919F4AA}"/>
              </a:ext>
            </a:extLst>
          </p:cNvPr>
          <p:cNvSpPr>
            <a:spLocks noGrp="1"/>
          </p:cNvSpPr>
          <p:nvPr>
            <p:ph type="title"/>
          </p:nvPr>
        </p:nvSpPr>
        <p:spPr/>
        <p:txBody>
          <a:bodyPr/>
          <a:lstStyle/>
          <a:p>
            <a:r>
              <a:rPr lang="en-US" dirty="0"/>
              <a:t>How do we start a DBI movement? </a:t>
            </a:r>
          </a:p>
        </p:txBody>
      </p:sp>
      <p:sp>
        <p:nvSpPr>
          <p:cNvPr id="7" name="Text Placeholder 6">
            <a:extLst>
              <a:ext uri="{FF2B5EF4-FFF2-40B4-BE49-F238E27FC236}">
                <a16:creationId xmlns:a16="http://schemas.microsoft.com/office/drawing/2014/main" id="{1F4F466D-7084-D6BB-B8F8-369FDAD4BA6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6E173B9-B34C-E608-F5A0-05712C54D49A}"/>
              </a:ext>
            </a:extLst>
          </p:cNvPr>
          <p:cNvSpPr>
            <a:spLocks noGrp="1"/>
          </p:cNvSpPr>
          <p:nvPr>
            <p:ph type="sldNum" sz="quarter" idx="15"/>
          </p:nvPr>
        </p:nvSpPr>
        <p:spPr/>
        <p:txBody>
          <a:bodyPr/>
          <a:lstStyle/>
          <a:p>
            <a:fld id="{99A20822-4A49-4D36-86E3-300BA48D3F00}" type="slidenum">
              <a:rPr lang="en-US" smtClean="0"/>
              <a:t>29</a:t>
            </a:fld>
            <a:endParaRPr lang="en-US"/>
          </a:p>
        </p:txBody>
      </p:sp>
    </p:spTree>
    <p:extLst>
      <p:ext uri="{BB962C8B-B14F-4D97-AF65-F5344CB8AC3E}">
        <p14:creationId xmlns:p14="http://schemas.microsoft.com/office/powerpoint/2010/main" val="578411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82750E5-EDAC-8A72-735C-D43E981885CA}"/>
              </a:ext>
            </a:extLst>
          </p:cNvPr>
          <p:cNvSpPr>
            <a:spLocks noGrp="1"/>
          </p:cNvSpPr>
          <p:nvPr>
            <p:ph type="title"/>
          </p:nvPr>
        </p:nvSpPr>
        <p:spPr/>
        <p:txBody>
          <a:bodyPr/>
          <a:lstStyle/>
          <a:p>
            <a:r>
              <a:rPr lang="en-US" dirty="0"/>
              <a:t>Event Overview</a:t>
            </a:r>
          </a:p>
        </p:txBody>
      </p:sp>
      <p:sp>
        <p:nvSpPr>
          <p:cNvPr id="3" name="Content Placeholder 2">
            <a:extLst>
              <a:ext uri="{FF2B5EF4-FFF2-40B4-BE49-F238E27FC236}">
                <a16:creationId xmlns:a16="http://schemas.microsoft.com/office/drawing/2014/main" id="{E3859392-AA9F-2616-2411-628C5AA5326B}"/>
              </a:ext>
            </a:extLst>
          </p:cNvPr>
          <p:cNvSpPr>
            <a:spLocks noGrp="1"/>
          </p:cNvSpPr>
          <p:nvPr>
            <p:ph sz="quarter" idx="15"/>
          </p:nvPr>
        </p:nvSpPr>
        <p:spPr/>
        <p:txBody>
          <a:bodyPr/>
          <a:lstStyle/>
          <a:p>
            <a:r>
              <a:rPr lang="en-US" dirty="0"/>
              <a:t>Learn about the DBI process. </a:t>
            </a:r>
          </a:p>
          <a:p>
            <a:r>
              <a:rPr lang="en-US" dirty="0"/>
              <a:t>Discuss DBI research and implementation lessons with NCII staff, state and local implementers, and national experts. </a:t>
            </a:r>
          </a:p>
          <a:p>
            <a:r>
              <a:rPr lang="en-US" dirty="0"/>
              <a:t>Access professional learning and action planning opportunities. </a:t>
            </a:r>
          </a:p>
          <a:p>
            <a:r>
              <a:rPr lang="en-US" dirty="0"/>
              <a:t>Network with colleagues interested in supporting intensive intervention implementation. </a:t>
            </a:r>
          </a:p>
          <a:p>
            <a:r>
              <a:rPr lang="en-US" dirty="0"/>
              <a:t>Access freely available resources and tools to support intensive intervention implementation.</a:t>
            </a:r>
          </a:p>
        </p:txBody>
      </p:sp>
      <p:sp>
        <p:nvSpPr>
          <p:cNvPr id="2" name="Text Placeholder 1">
            <a:extLst>
              <a:ext uri="{FF2B5EF4-FFF2-40B4-BE49-F238E27FC236}">
                <a16:creationId xmlns:a16="http://schemas.microsoft.com/office/drawing/2014/main" id="{DF77C6EF-40CB-F600-0755-8CBF532CB8FC}"/>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05655286-327C-28D6-89C8-FDADADA97B81}"/>
              </a:ext>
            </a:extLst>
          </p:cNvPr>
          <p:cNvSpPr>
            <a:spLocks noGrp="1"/>
          </p:cNvSpPr>
          <p:nvPr>
            <p:ph type="sldNum" sz="quarter" idx="14"/>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2841282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09EDE1-6BD9-9762-6363-B63559A5F527}"/>
              </a:ext>
            </a:extLst>
          </p:cNvPr>
          <p:cNvSpPr>
            <a:spLocks noGrp="1"/>
          </p:cNvSpPr>
          <p:nvPr>
            <p:ph type="title"/>
          </p:nvPr>
        </p:nvSpPr>
        <p:spPr>
          <a:xfrm>
            <a:off x="457200" y="0"/>
            <a:ext cx="11276076" cy="1280160"/>
          </a:xfrm>
        </p:spPr>
        <p:txBody>
          <a:bodyPr anchor="ctr">
            <a:normAutofit/>
          </a:bodyPr>
          <a:lstStyle/>
          <a:p>
            <a:r>
              <a:rPr lang="en-US" dirty="0"/>
              <a:t>So, how do we start a DBI movement?</a:t>
            </a:r>
          </a:p>
        </p:txBody>
      </p:sp>
      <p:sp>
        <p:nvSpPr>
          <p:cNvPr id="4" name="Slide Number Placeholder 3">
            <a:extLst>
              <a:ext uri="{FF2B5EF4-FFF2-40B4-BE49-F238E27FC236}">
                <a16:creationId xmlns:a16="http://schemas.microsoft.com/office/drawing/2014/main" id="{06207606-C17E-D407-6F89-B0E631EC2E8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30</a:t>
            </a:fld>
            <a:endParaRPr lang="en-US"/>
          </a:p>
        </p:txBody>
      </p:sp>
      <p:sp>
        <p:nvSpPr>
          <p:cNvPr id="3" name="Content Placeholder 2">
            <a:extLst>
              <a:ext uri="{FF2B5EF4-FFF2-40B4-BE49-F238E27FC236}">
                <a16:creationId xmlns:a16="http://schemas.microsoft.com/office/drawing/2014/main" id="{573B87CF-B66A-8C95-E96B-3C3A44E8A3BF}"/>
              </a:ext>
            </a:extLst>
          </p:cNvPr>
          <p:cNvSpPr>
            <a:spLocks noGrp="1"/>
          </p:cNvSpPr>
          <p:nvPr>
            <p:ph sz="quarter" idx="14"/>
          </p:nvPr>
        </p:nvSpPr>
        <p:spPr/>
        <p:txBody>
          <a:bodyPr/>
          <a:lstStyle/>
          <a:p>
            <a:r>
              <a:rPr lang="en-US" dirty="0"/>
              <a:t>Video </a:t>
            </a:r>
            <a:r>
              <a:rPr lang="en-US" dirty="0">
                <a:hlinkClick r:id="rId2"/>
              </a:rPr>
              <a:t>https://www.ted.com/talks/derek_sivers_how_to_start_a_movement?language=en</a:t>
            </a:r>
            <a:r>
              <a:rPr lang="en-US" dirty="0"/>
              <a:t> </a:t>
            </a:r>
          </a:p>
        </p:txBody>
      </p:sp>
    </p:spTree>
    <p:extLst>
      <p:ext uri="{BB962C8B-B14F-4D97-AF65-F5344CB8AC3E}">
        <p14:creationId xmlns:p14="http://schemas.microsoft.com/office/powerpoint/2010/main" val="3352964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D4A855-6C6E-F52E-F328-ED1C48AC1E1F}"/>
              </a:ext>
            </a:extLst>
          </p:cNvPr>
          <p:cNvSpPr>
            <a:spLocks noGrp="1"/>
          </p:cNvSpPr>
          <p:nvPr>
            <p:ph type="title"/>
          </p:nvPr>
        </p:nvSpPr>
        <p:spPr/>
        <p:txBody>
          <a:bodyPr/>
          <a:lstStyle/>
          <a:p>
            <a:r>
              <a:rPr lang="en-US" dirty="0"/>
              <a:t>What does it take to implement DBI? </a:t>
            </a:r>
          </a:p>
        </p:txBody>
      </p:sp>
      <p:sp>
        <p:nvSpPr>
          <p:cNvPr id="12" name="Content Placeholder 11">
            <a:extLst>
              <a:ext uri="{FF2B5EF4-FFF2-40B4-BE49-F238E27FC236}">
                <a16:creationId xmlns:a16="http://schemas.microsoft.com/office/drawing/2014/main" id="{0C61DA1A-7511-3A2D-CB25-61811B8B7DE6}"/>
              </a:ext>
            </a:extLst>
          </p:cNvPr>
          <p:cNvSpPr>
            <a:spLocks noGrp="1"/>
          </p:cNvSpPr>
          <p:nvPr>
            <p:ph sz="quarter" idx="15"/>
          </p:nvPr>
        </p:nvSpPr>
        <p:spPr/>
        <p:txBody>
          <a:bodyPr>
            <a:normAutofit/>
          </a:bodyPr>
          <a:lstStyle/>
          <a:p>
            <a:pPr marL="0" indent="0">
              <a:spcBef>
                <a:spcPts val="0"/>
              </a:spcBef>
              <a:buNone/>
            </a:pPr>
            <a:r>
              <a:rPr lang="en-US" sz="3200" i="1" dirty="0"/>
              <a:t>Data-based decision making is not for wimps . . . You really got to go in knowing that it’s hard work. . . . Once you’ve made that commitment, you can’t just give up. . . . The only answer we’ve found so far is sometimes just going ahead and doing what we need to do and having the people look at the success</a:t>
            </a:r>
            <a:r>
              <a:rPr lang="en-US" sz="3200" dirty="0"/>
              <a:t>.” </a:t>
            </a:r>
          </a:p>
          <a:p>
            <a:pPr marL="320040" lvl="1" indent="0">
              <a:spcBef>
                <a:spcPts val="0"/>
              </a:spcBef>
              <a:buNone/>
            </a:pPr>
            <a:r>
              <a:rPr lang="en-US" sz="3200" dirty="0"/>
              <a:t>(Participant of NCII 2012-2016)</a:t>
            </a:r>
          </a:p>
        </p:txBody>
      </p:sp>
      <p:sp>
        <p:nvSpPr>
          <p:cNvPr id="11" name="Text Placeholder 10">
            <a:extLst>
              <a:ext uri="{FF2B5EF4-FFF2-40B4-BE49-F238E27FC236}">
                <a16:creationId xmlns:a16="http://schemas.microsoft.com/office/drawing/2014/main" id="{BEBE656F-C9EB-A291-FDF3-3B73314D6A24}"/>
              </a:ext>
            </a:extLst>
          </p:cNvPr>
          <p:cNvSpPr>
            <a:spLocks noGrp="1"/>
          </p:cNvSpPr>
          <p:nvPr>
            <p:ph type="body" sz="quarter" idx="13"/>
          </p:nvPr>
        </p:nvSpPr>
        <p:spPr/>
        <p:txBody>
          <a:bodyPr/>
          <a:lstStyle/>
          <a:p>
            <a:endParaRPr lang="en-US"/>
          </a:p>
        </p:txBody>
      </p:sp>
      <p:sp>
        <p:nvSpPr>
          <p:cNvPr id="9" name="Slide Number Placeholder 8">
            <a:extLst>
              <a:ext uri="{FF2B5EF4-FFF2-40B4-BE49-F238E27FC236}">
                <a16:creationId xmlns:a16="http://schemas.microsoft.com/office/drawing/2014/main" id="{D9875BF6-B353-2132-240A-7E2C011BB5B0}"/>
              </a:ext>
            </a:extLst>
          </p:cNvPr>
          <p:cNvSpPr>
            <a:spLocks noGrp="1"/>
          </p:cNvSpPr>
          <p:nvPr>
            <p:ph type="sldNum" sz="quarter" idx="14"/>
          </p:nvPr>
        </p:nvSpPr>
        <p:spPr/>
        <p:txBody>
          <a:bodyPr/>
          <a:lstStyle/>
          <a:p>
            <a:fld id="{99A20822-4A49-4D36-86E3-300BA48D3F00}" type="slidenum">
              <a:rPr lang="en-US" smtClean="0"/>
              <a:t>31</a:t>
            </a:fld>
            <a:endParaRPr lang="en-US"/>
          </a:p>
        </p:txBody>
      </p:sp>
    </p:spTree>
    <p:extLst>
      <p:ext uri="{BB962C8B-B14F-4D97-AF65-F5344CB8AC3E}">
        <p14:creationId xmlns:p14="http://schemas.microsoft.com/office/powerpoint/2010/main" val="2364218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C6E3B-4187-B9D8-72D3-C3F4B8737404}"/>
              </a:ext>
            </a:extLst>
          </p:cNvPr>
          <p:cNvSpPr>
            <a:spLocks noGrp="1"/>
          </p:cNvSpPr>
          <p:nvPr>
            <p:ph type="title"/>
          </p:nvPr>
        </p:nvSpPr>
        <p:spPr/>
        <p:txBody>
          <a:bodyPr/>
          <a:lstStyle/>
          <a:p>
            <a:r>
              <a:rPr lang="en-US" dirty="0"/>
              <a:t>Raffle </a:t>
            </a:r>
          </a:p>
        </p:txBody>
      </p:sp>
      <p:pic>
        <p:nvPicPr>
          <p:cNvPr id="10" name="Content Placeholder 9" descr="Two orange tickets with white text &quot;ticket&quot;">
            <a:extLst>
              <a:ext uri="{FF2B5EF4-FFF2-40B4-BE49-F238E27FC236}">
                <a16:creationId xmlns:a16="http://schemas.microsoft.com/office/drawing/2014/main" id="{C19184CA-3F6C-6B13-7668-BB6C2FD454AD}"/>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370165" y="1371600"/>
            <a:ext cx="3743019" cy="4343400"/>
          </a:xfrm>
        </p:spPr>
      </p:pic>
      <p:pic>
        <p:nvPicPr>
          <p:cNvPr id="1026" name="Picture 2" descr="Product Cover">
            <a:extLst>
              <a:ext uri="{FF2B5EF4-FFF2-40B4-BE49-F238E27FC236}">
                <a16:creationId xmlns:a16="http://schemas.microsoft.com/office/drawing/2014/main" id="{7D3D037D-319C-CDB5-6900-63757BF92551}"/>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xfrm>
            <a:off x="6973220" y="1423245"/>
            <a:ext cx="2939708" cy="420541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05B4A6A1-D323-6C4B-79A9-F64EC234F7EE}"/>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B646E7D7-7D0A-AAA8-9436-D5526ECC1D4F}"/>
              </a:ext>
            </a:extLst>
          </p:cNvPr>
          <p:cNvSpPr>
            <a:spLocks noGrp="1"/>
          </p:cNvSpPr>
          <p:nvPr>
            <p:ph type="sldNum" sz="quarter" idx="12"/>
          </p:nvPr>
        </p:nvSpPr>
        <p:spPr/>
        <p:txBody>
          <a:bodyPr/>
          <a:lstStyle/>
          <a:p>
            <a:fld id="{99A20822-4A49-4D36-86E3-300BA48D3F00}" type="slidenum">
              <a:rPr lang="en-US" smtClean="0"/>
              <a:pPr/>
              <a:t>32</a:t>
            </a:fld>
            <a:endParaRPr lang="en-US"/>
          </a:p>
        </p:txBody>
      </p:sp>
    </p:spTree>
    <p:extLst>
      <p:ext uri="{BB962C8B-B14F-4D97-AF65-F5344CB8AC3E}">
        <p14:creationId xmlns:p14="http://schemas.microsoft.com/office/powerpoint/2010/main" val="3334968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3F87-9D0D-F64A-52CF-2C165B12183A}"/>
              </a:ext>
            </a:extLst>
          </p:cNvPr>
          <p:cNvSpPr>
            <a:spLocks noGrp="1"/>
          </p:cNvSpPr>
          <p:nvPr>
            <p:ph type="title"/>
          </p:nvPr>
        </p:nvSpPr>
        <p:spPr/>
        <p:txBody>
          <a:bodyPr/>
          <a:lstStyle/>
          <a:p>
            <a:r>
              <a:rPr lang="en-US" dirty="0"/>
              <a:t>Do you have questions for our implementation panelists? </a:t>
            </a:r>
          </a:p>
        </p:txBody>
      </p:sp>
      <p:sp>
        <p:nvSpPr>
          <p:cNvPr id="9" name="Content Placeholder 8">
            <a:extLst>
              <a:ext uri="{FF2B5EF4-FFF2-40B4-BE49-F238E27FC236}">
                <a16:creationId xmlns:a16="http://schemas.microsoft.com/office/drawing/2014/main" id="{ADAB3AAE-4AF2-37F6-FCF4-2A73764CD25C}"/>
              </a:ext>
            </a:extLst>
          </p:cNvPr>
          <p:cNvSpPr>
            <a:spLocks noGrp="1"/>
          </p:cNvSpPr>
          <p:nvPr>
            <p:ph sz="half" idx="1"/>
          </p:nvPr>
        </p:nvSpPr>
        <p:spPr>
          <a:xfrm>
            <a:off x="457200" y="1735282"/>
            <a:ext cx="5568696" cy="3979718"/>
          </a:xfrm>
        </p:spPr>
        <p:txBody>
          <a:bodyPr/>
          <a:lstStyle/>
          <a:p>
            <a:r>
              <a:rPr lang="en-US" dirty="0"/>
              <a:t>Jot them on a flashcard and place it in the bucket at registration.</a:t>
            </a:r>
          </a:p>
          <a:p>
            <a:r>
              <a:rPr lang="en-US" dirty="0"/>
              <a:t>Everyone has a couple of flashcards in your folder. If you need more, just ask. </a:t>
            </a:r>
          </a:p>
          <a:p>
            <a:pPr marL="0" indent="0">
              <a:buNone/>
            </a:pPr>
            <a:r>
              <a:rPr lang="en-US" dirty="0"/>
              <a:t> </a:t>
            </a:r>
          </a:p>
        </p:txBody>
      </p:sp>
      <p:pic>
        <p:nvPicPr>
          <p:cNvPr id="14" name="Content Placeholder 13" descr="A yellow bucket with a red handle">
            <a:extLst>
              <a:ext uri="{FF2B5EF4-FFF2-40B4-BE49-F238E27FC236}">
                <a16:creationId xmlns:a16="http://schemas.microsoft.com/office/drawing/2014/main" id="{CC146FEA-CD7F-6C85-6970-440711298B7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75108" y="1371600"/>
            <a:ext cx="4344084" cy="4343400"/>
          </a:xfrm>
        </p:spPr>
      </p:pic>
      <p:sp>
        <p:nvSpPr>
          <p:cNvPr id="10" name="Text Placeholder 9">
            <a:extLst>
              <a:ext uri="{FF2B5EF4-FFF2-40B4-BE49-F238E27FC236}">
                <a16:creationId xmlns:a16="http://schemas.microsoft.com/office/drawing/2014/main" id="{F763AB29-480A-0316-4995-A6721CD722A0}"/>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6F540C35-B54C-8E91-A3E0-26D0C04DDFF4}"/>
              </a:ext>
            </a:extLst>
          </p:cNvPr>
          <p:cNvSpPr>
            <a:spLocks noGrp="1"/>
          </p:cNvSpPr>
          <p:nvPr>
            <p:ph type="sldNum" sz="quarter" idx="12"/>
          </p:nvPr>
        </p:nvSpPr>
        <p:spPr/>
        <p:txBody>
          <a:bodyPr/>
          <a:lstStyle/>
          <a:p>
            <a:fld id="{99A20822-4A49-4D36-86E3-300BA48D3F00}" type="slidenum">
              <a:rPr lang="en-US" smtClean="0"/>
              <a:t>33</a:t>
            </a:fld>
            <a:endParaRPr lang="en-US"/>
          </a:p>
        </p:txBody>
      </p:sp>
    </p:spTree>
    <p:extLst>
      <p:ext uri="{BB962C8B-B14F-4D97-AF65-F5344CB8AC3E}">
        <p14:creationId xmlns:p14="http://schemas.microsoft.com/office/powerpoint/2010/main" val="3359991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Placeholder 59">
            <a:extLst>
              <a:ext uri="{FF2B5EF4-FFF2-40B4-BE49-F238E27FC236}">
                <a16:creationId xmlns:a16="http://schemas.microsoft.com/office/drawing/2014/main" id="{73EA9E01-8DD4-4EBF-A5E1-CF5122EF1DD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2" cstate="print">
            <a:extLst>
              <a:ext uri="{28A0092B-C50C-407E-A947-70E740481C1C}">
                <a14:useLocalDpi xmlns:a14="http://schemas.microsoft.com/office/drawing/2010/main" val="0"/>
              </a:ext>
            </a:extLst>
          </a:blip>
          <a:srcRect t="83" b="83"/>
          <a:stretch/>
        </p:blipFill>
        <p:spPr>
          <a:xfrm>
            <a:off x="729742" y="1096962"/>
            <a:ext cx="10533888" cy="2514600"/>
          </a:xfr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611997" y="3716536"/>
            <a:ext cx="636393" cy="184666"/>
          </a:xfrm>
        </p:spPr>
        <p:txBody>
          <a:bodyPr/>
          <a:lstStyle/>
          <a:p>
            <a:r>
              <a:rPr lang="en-US" dirty="0"/>
              <a:t>June 2024</a:t>
            </a:r>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4180244"/>
            <a:ext cx="10515600" cy="1538883"/>
          </a:xfrm>
        </p:spPr>
        <p:txBody>
          <a:bodyPr/>
          <a:lstStyle/>
          <a:p>
            <a:r>
              <a:rPr lang="en-US" dirty="0"/>
              <a:t>Five Lessons Learned from Data-Based Individualization (DBI) Implementation</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29742" y="6287653"/>
            <a:ext cx="10515600" cy="400110"/>
          </a:xfrm>
        </p:spPr>
        <p:txBody>
          <a:bodyPr/>
          <a:lstStyle/>
          <a:p>
            <a:r>
              <a:rPr lang="en-US" dirty="0"/>
              <a:t>Sarah Powell, Professor, The University of Texas at Austin</a:t>
            </a:r>
          </a:p>
        </p:txBody>
      </p:sp>
    </p:spTree>
    <p:extLst>
      <p:ext uri="{BB962C8B-B14F-4D97-AF65-F5344CB8AC3E}">
        <p14:creationId xmlns:p14="http://schemas.microsoft.com/office/powerpoint/2010/main" val="2639802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1E96-4E4D-9409-8037-EB7AAE8F2710}"/>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6E46680C-32AD-B884-8150-EA4DAA7DC2D6}"/>
              </a:ext>
            </a:extLst>
          </p:cNvPr>
          <p:cNvSpPr>
            <a:spLocks noGrp="1"/>
          </p:cNvSpPr>
          <p:nvPr>
            <p:ph sz="quarter" idx="14"/>
          </p:nvPr>
        </p:nvSpPr>
        <p:spPr/>
        <p:txBody>
          <a:bodyPr/>
          <a:lstStyle/>
          <a:p>
            <a:r>
              <a:rPr lang="en-US" sz="2800" b="1" dirty="0">
                <a:ea typeface="FOT-Klee Pro M" panose="02020600000000000000" pitchFamily="18" charset="-128"/>
                <a:cs typeface="Dreaming Outloud Pro" panose="03050502040302030504" pitchFamily="66" charset="77"/>
              </a:rPr>
              <a:t>Sarah R. Powell, Ph.D.</a:t>
            </a:r>
          </a:p>
          <a:p>
            <a:pPr>
              <a:lnSpc>
                <a:spcPct val="100000"/>
              </a:lnSpc>
              <a:spcBef>
                <a:spcPts val="0"/>
              </a:spcBef>
            </a:pPr>
            <a:r>
              <a:rPr lang="en-US" sz="2800" dirty="0">
                <a:ea typeface="FOT-Klee Pro M" panose="02020600000000000000" pitchFamily="18" charset="-128"/>
                <a:cs typeface="Dreaming Outloud Pro" panose="03050502040302030504" pitchFamily="66" charset="77"/>
              </a:rPr>
              <a:t>Professor</a:t>
            </a:r>
          </a:p>
          <a:p>
            <a:pPr>
              <a:lnSpc>
                <a:spcPct val="100000"/>
              </a:lnSpc>
              <a:spcBef>
                <a:spcPts val="0"/>
              </a:spcBef>
            </a:pPr>
            <a:r>
              <a:rPr lang="en-US" sz="2800" dirty="0">
                <a:ea typeface="FOT-Klee Pro M" panose="02020600000000000000" pitchFamily="18" charset="-128"/>
                <a:cs typeface="Dreaming Outloud Pro" panose="03050502040302030504" pitchFamily="66" charset="77"/>
              </a:rPr>
              <a:t>The University of Texas at Austin</a:t>
            </a:r>
          </a:p>
          <a:p>
            <a:pPr>
              <a:lnSpc>
                <a:spcPct val="100000"/>
              </a:lnSpc>
              <a:spcBef>
                <a:spcPts val="0"/>
              </a:spcBef>
            </a:pPr>
            <a:endParaRPr lang="en-US" sz="2800" dirty="0">
              <a:ea typeface="FOT-Klee Pro M" panose="02020600000000000000" pitchFamily="18" charset="-128"/>
              <a:cs typeface="Dreaming Outloud Pro" panose="03050502040302030504" pitchFamily="66" charset="77"/>
            </a:endParaRPr>
          </a:p>
          <a:p>
            <a:pPr>
              <a:lnSpc>
                <a:spcPct val="100000"/>
              </a:lnSpc>
              <a:spcBef>
                <a:spcPts val="0"/>
              </a:spcBef>
            </a:pPr>
            <a:r>
              <a:rPr lang="en-US" sz="2800" dirty="0">
                <a:ea typeface="FOT-Klee Pro M" panose="02020600000000000000" pitchFamily="18" charset="-128"/>
                <a:cs typeface="Dreaming Outloud Pro" panose="03050502040302030504" pitchFamily="66" charset="77"/>
              </a:rPr>
              <a:t>srpowell@utexas.edu</a:t>
            </a:r>
          </a:p>
          <a:p>
            <a:pPr>
              <a:lnSpc>
                <a:spcPct val="100000"/>
              </a:lnSpc>
              <a:spcBef>
                <a:spcPts val="0"/>
              </a:spcBef>
            </a:pPr>
            <a:r>
              <a:rPr lang="en-US" sz="2800" dirty="0">
                <a:ea typeface="FOT-Klee Pro M" panose="02020600000000000000" pitchFamily="18" charset="-128"/>
                <a:cs typeface="Dreaming Outloud Pro" panose="03050502040302030504" pitchFamily="66" charset="77"/>
              </a:rPr>
              <a:t>@</a:t>
            </a:r>
            <a:r>
              <a:rPr lang="en-US" sz="2800" dirty="0" err="1">
                <a:ea typeface="FOT-Klee Pro M" panose="02020600000000000000" pitchFamily="18" charset="-128"/>
                <a:cs typeface="Dreaming Outloud Pro" panose="03050502040302030504" pitchFamily="66" charset="77"/>
              </a:rPr>
              <a:t>sarahpowellphd</a:t>
            </a:r>
            <a:endParaRPr lang="en-US" sz="2800" dirty="0">
              <a:ea typeface="FOT-Klee Pro M" panose="02020600000000000000" pitchFamily="18" charset="-128"/>
              <a:cs typeface="Dreaming Outloud Pro" panose="03050502040302030504" pitchFamily="66" charset="77"/>
            </a:endParaRPr>
          </a:p>
          <a:p>
            <a:pPr>
              <a:lnSpc>
                <a:spcPct val="100000"/>
              </a:lnSpc>
              <a:spcBef>
                <a:spcPts val="0"/>
              </a:spcBef>
            </a:pPr>
            <a:endParaRPr lang="en-US" sz="2800" dirty="0">
              <a:ea typeface="FOT-Klee Pro M" panose="02020600000000000000" pitchFamily="18" charset="-128"/>
              <a:cs typeface="Dreaming Outloud Pro" panose="03050502040302030504" pitchFamily="66" charset="77"/>
            </a:endParaRPr>
          </a:p>
          <a:p>
            <a:endParaRPr lang="en-US" sz="2800" b="1" dirty="0">
              <a:ea typeface="FOT-Klee Pro M" panose="02020600000000000000" pitchFamily="18" charset="-128"/>
              <a:cs typeface="Dreaming Outloud Pro" panose="03050502040302030504" pitchFamily="66" charset="77"/>
            </a:endParaRPr>
          </a:p>
          <a:p>
            <a:endParaRPr lang="en-US" dirty="0"/>
          </a:p>
        </p:txBody>
      </p:sp>
      <p:pic>
        <p:nvPicPr>
          <p:cNvPr id="7" name="Picture 6" descr="Photo of Sarah Powell: a white woman with blonde hair wearing a blue blazer">
            <a:extLst>
              <a:ext uri="{FF2B5EF4-FFF2-40B4-BE49-F238E27FC236}">
                <a16:creationId xmlns:a16="http://schemas.microsoft.com/office/drawing/2014/main" id="{8C253E86-2148-D02D-29C2-5E7697F2DB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5595" y="407356"/>
            <a:ext cx="3173536" cy="4231381"/>
          </a:xfrm>
          <a:prstGeom prst="rect">
            <a:avLst/>
          </a:prstGeom>
          <a:ln w="76200">
            <a:solidFill>
              <a:schemeClr val="accent2"/>
            </a:solidFill>
          </a:ln>
        </p:spPr>
      </p:pic>
      <p:pic>
        <p:nvPicPr>
          <p:cNvPr id="10" name="Picture 9" descr="PRIME logo:&#10;&#10;&quot;Powell and Researchers Investigating Mathematics Evidence&quot;">
            <a:extLst>
              <a:ext uri="{FF2B5EF4-FFF2-40B4-BE49-F238E27FC236}">
                <a16:creationId xmlns:a16="http://schemas.microsoft.com/office/drawing/2014/main" id="{458ADEC4-E0B3-5ADA-2A7E-F96E53A464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0465" y="4790704"/>
            <a:ext cx="3583795" cy="1339398"/>
          </a:xfrm>
          <a:prstGeom prst="rect">
            <a:avLst/>
          </a:prstGeom>
        </p:spPr>
      </p:pic>
      <p:sp>
        <p:nvSpPr>
          <p:cNvPr id="5" name="Text Placeholder 4">
            <a:extLst>
              <a:ext uri="{FF2B5EF4-FFF2-40B4-BE49-F238E27FC236}">
                <a16:creationId xmlns:a16="http://schemas.microsoft.com/office/drawing/2014/main" id="{E8657B6F-0D66-B16F-8CFF-5E077CBEE22E}"/>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17020FEB-D12A-9371-90AE-D59D9E566784}"/>
              </a:ext>
            </a:extLst>
          </p:cNvPr>
          <p:cNvSpPr>
            <a:spLocks noGrp="1"/>
          </p:cNvSpPr>
          <p:nvPr>
            <p:ph type="sldNum" sz="quarter" idx="12"/>
          </p:nvPr>
        </p:nvSpPr>
        <p:spPr/>
        <p:txBody>
          <a:bodyPr/>
          <a:lstStyle/>
          <a:p>
            <a:fld id="{99A20822-4A49-4D36-86E3-300BA48D3F00}" type="slidenum">
              <a:rPr lang="en-US" smtClean="0"/>
              <a:t>35</a:t>
            </a:fld>
            <a:endParaRPr lang="en-US" dirty="0"/>
          </a:p>
        </p:txBody>
      </p:sp>
    </p:spTree>
    <p:extLst>
      <p:ext uri="{BB962C8B-B14F-4D97-AF65-F5344CB8AC3E}">
        <p14:creationId xmlns:p14="http://schemas.microsoft.com/office/powerpoint/2010/main" val="2366182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Data-Based Individualization (DBI)</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lstStyle/>
          <a:p>
            <a:r>
              <a:rPr lang="en-US" dirty="0"/>
              <a:t>A framework of instruction, assessment, and decision making designed to make timely decisions about a student’s instructional programming. </a:t>
            </a:r>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826"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36</a:t>
            </a:fld>
            <a:endParaRPr lang="en-US" dirty="0"/>
          </a:p>
        </p:txBody>
      </p:sp>
    </p:spTree>
    <p:extLst>
      <p:ext uri="{BB962C8B-B14F-4D97-AF65-F5344CB8AC3E}">
        <p14:creationId xmlns:p14="http://schemas.microsoft.com/office/powerpoint/2010/main" val="1292469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Data-Based Individualization (DBI) 1</a:t>
            </a:r>
          </a:p>
        </p:txBody>
      </p:sp>
      <p:sp>
        <p:nvSpPr>
          <p:cNvPr id="3" name="Rectangle 2">
            <a:extLst>
              <a:ext uri="{FF2B5EF4-FFF2-40B4-BE49-F238E27FC236}">
                <a16:creationId xmlns:a16="http://schemas.microsoft.com/office/drawing/2014/main" id="{20C2197D-EDD7-7CC3-E79E-4EAE774A160F}"/>
              </a:ext>
            </a:extLst>
          </p:cNvPr>
          <p:cNvSpPr/>
          <p:nvPr/>
        </p:nvSpPr>
        <p:spPr>
          <a:xfrm>
            <a:off x="5937161" y="152489"/>
            <a:ext cx="5797639" cy="13716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Helps teachers be </a:t>
            </a:r>
            <a:r>
              <a:rPr lang="en-US" sz="2400" b="1" dirty="0">
                <a:solidFill>
                  <a:schemeClr val="bg1"/>
                </a:solidFill>
              </a:rPr>
              <a:t>mindful</a:t>
            </a:r>
            <a:r>
              <a:rPr lang="en-US" sz="2400" dirty="0">
                <a:solidFill>
                  <a:schemeClr val="bg1"/>
                </a:solidFill>
              </a:rPr>
              <a:t> </a:t>
            </a:r>
          </a:p>
          <a:p>
            <a:pPr algn="ctr"/>
            <a:r>
              <a:rPr lang="en-US" sz="2400" dirty="0">
                <a:solidFill>
                  <a:schemeClr val="bg1"/>
                </a:solidFill>
              </a:rPr>
              <a:t>about </a:t>
            </a:r>
            <a:r>
              <a:rPr lang="en-US" sz="2400" b="1" dirty="0">
                <a:solidFill>
                  <a:schemeClr val="bg1"/>
                </a:solidFill>
              </a:rPr>
              <a:t>evidence-based</a:t>
            </a:r>
            <a:r>
              <a:rPr lang="en-US" sz="2400" dirty="0">
                <a:solidFill>
                  <a:schemeClr val="bg1"/>
                </a:solidFill>
              </a:rPr>
              <a:t> practices.  </a:t>
            </a:r>
          </a:p>
        </p:txBody>
      </p:sp>
      <p:sp>
        <p:nvSpPr>
          <p:cNvPr id="4" name="Rectangle 3">
            <a:extLst>
              <a:ext uri="{FF2B5EF4-FFF2-40B4-BE49-F238E27FC236}">
                <a16:creationId xmlns:a16="http://schemas.microsoft.com/office/drawing/2014/main" id="{44FF6D31-2A30-03D5-6D91-6D058A7CAD5B}"/>
              </a:ext>
            </a:extLst>
          </p:cNvPr>
          <p:cNvSpPr/>
          <p:nvPr/>
        </p:nvSpPr>
        <p:spPr>
          <a:xfrm>
            <a:off x="5937160" y="1669419"/>
            <a:ext cx="5797639" cy="13716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Helps teachers make </a:t>
            </a:r>
            <a:r>
              <a:rPr lang="en-US" sz="2400" b="1" dirty="0">
                <a:solidFill>
                  <a:schemeClr val="bg1"/>
                </a:solidFill>
              </a:rPr>
              <a:t>timely decisions </a:t>
            </a:r>
          </a:p>
          <a:p>
            <a:pPr algn="ctr"/>
            <a:r>
              <a:rPr lang="en-US" sz="2400" dirty="0">
                <a:solidFill>
                  <a:schemeClr val="bg1"/>
                </a:solidFill>
              </a:rPr>
              <a:t>and responses about student progress.  </a:t>
            </a:r>
          </a:p>
        </p:txBody>
      </p:sp>
      <p:sp>
        <p:nvSpPr>
          <p:cNvPr id="5" name="Rectangle 4">
            <a:extLst>
              <a:ext uri="{FF2B5EF4-FFF2-40B4-BE49-F238E27FC236}">
                <a16:creationId xmlns:a16="http://schemas.microsoft.com/office/drawing/2014/main" id="{B58AAFFC-F939-1FE8-18FB-CF72CEFF2BE4}"/>
              </a:ext>
            </a:extLst>
          </p:cNvPr>
          <p:cNvSpPr/>
          <p:nvPr/>
        </p:nvSpPr>
        <p:spPr>
          <a:xfrm>
            <a:off x="5937159" y="3186349"/>
            <a:ext cx="5797639" cy="13716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Can be used in </a:t>
            </a:r>
            <a:r>
              <a:rPr lang="en-US" sz="2400" b="1" dirty="0">
                <a:solidFill>
                  <a:schemeClr val="bg1"/>
                </a:solidFill>
              </a:rPr>
              <a:t>different settings </a:t>
            </a:r>
          </a:p>
          <a:p>
            <a:pPr algn="ctr"/>
            <a:r>
              <a:rPr lang="en-US" sz="2400" dirty="0">
                <a:solidFill>
                  <a:schemeClr val="bg1"/>
                </a:solidFill>
              </a:rPr>
              <a:t>(Tier 1, Tier 2, Tier 3, or special education).  </a:t>
            </a:r>
          </a:p>
        </p:txBody>
      </p:sp>
      <p:sp>
        <p:nvSpPr>
          <p:cNvPr id="6" name="Rectangle 5">
            <a:extLst>
              <a:ext uri="{FF2B5EF4-FFF2-40B4-BE49-F238E27FC236}">
                <a16:creationId xmlns:a16="http://schemas.microsoft.com/office/drawing/2014/main" id="{60A6C97A-AD43-83B8-AEB9-942FD3CD0078}"/>
              </a:ext>
            </a:extLst>
          </p:cNvPr>
          <p:cNvSpPr/>
          <p:nvPr/>
        </p:nvSpPr>
        <p:spPr>
          <a:xfrm>
            <a:off x="5937159" y="4703279"/>
            <a:ext cx="5797639" cy="13716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Can be used across </a:t>
            </a:r>
            <a:r>
              <a:rPr lang="en-US" sz="2400" b="1" dirty="0">
                <a:solidFill>
                  <a:schemeClr val="bg1"/>
                </a:solidFill>
              </a:rPr>
              <a:t>content areas </a:t>
            </a:r>
          </a:p>
          <a:p>
            <a:pPr algn="ctr"/>
            <a:r>
              <a:rPr lang="en-US" sz="2400" dirty="0">
                <a:solidFill>
                  <a:schemeClr val="bg1"/>
                </a:solidFill>
              </a:rPr>
              <a:t>for both academics and behavior.</a:t>
            </a:r>
          </a:p>
        </p:txBody>
      </p:sp>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37</a:t>
            </a:fld>
            <a:endParaRPr lang="en-US" dirty="0"/>
          </a:p>
        </p:txBody>
      </p:sp>
    </p:spTree>
    <p:extLst>
      <p:ext uri="{BB962C8B-B14F-4D97-AF65-F5344CB8AC3E}">
        <p14:creationId xmlns:p14="http://schemas.microsoft.com/office/powerpoint/2010/main" val="1434989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Data-Based Individualization (DBI) 2</a:t>
            </a:r>
          </a:p>
        </p:txBody>
      </p:sp>
      <p:sp>
        <p:nvSpPr>
          <p:cNvPr id="3" name="Rectangle 2">
            <a:extLst>
              <a:ext uri="{FF2B5EF4-FFF2-40B4-BE49-F238E27FC236}">
                <a16:creationId xmlns:a16="http://schemas.microsoft.com/office/drawing/2014/main" id="{20C2197D-EDD7-7CC3-E79E-4EAE774A160F}"/>
              </a:ext>
            </a:extLst>
          </p:cNvPr>
          <p:cNvSpPr/>
          <p:nvPr/>
        </p:nvSpPr>
        <p:spPr>
          <a:xfrm>
            <a:off x="5937161" y="152489"/>
            <a:ext cx="5797639" cy="13716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Research supports the use of DBI for improving </a:t>
            </a:r>
            <a:r>
              <a:rPr lang="en-US" sz="2400" b="1" dirty="0">
                <a:solidFill>
                  <a:schemeClr val="bg1"/>
                </a:solidFill>
              </a:rPr>
              <a:t>teacher outcomes</a:t>
            </a:r>
            <a:r>
              <a:rPr lang="en-US" sz="2400" dirty="0">
                <a:solidFill>
                  <a:schemeClr val="bg1"/>
                </a:solidFill>
              </a:rPr>
              <a:t>.</a:t>
            </a:r>
          </a:p>
        </p:txBody>
      </p:sp>
      <p:pic>
        <p:nvPicPr>
          <p:cNvPr id="7" name="Picture 6" descr="A screenshot of a research study called: &quot;A Meta-Analysis of the Impact of Professional Development on Teachers' Knowledge, Skill, and Self-Efficacy in Data-Based Decsion-Making">
            <a:extLst>
              <a:ext uri="{FF2B5EF4-FFF2-40B4-BE49-F238E27FC236}">
                <a16:creationId xmlns:a16="http://schemas.microsoft.com/office/drawing/2014/main" id="{BF81E1E7-A8B4-DA9E-12A5-5AAB9E299680}"/>
              </a:ext>
            </a:extLst>
          </p:cNvPr>
          <p:cNvPicPr>
            <a:picLocks noChangeAspect="1"/>
          </p:cNvPicPr>
          <p:nvPr/>
        </p:nvPicPr>
        <p:blipFill>
          <a:blip r:embed="rId2"/>
          <a:stretch>
            <a:fillRect/>
          </a:stretch>
        </p:blipFill>
        <p:spPr>
          <a:xfrm>
            <a:off x="2622714" y="1670050"/>
            <a:ext cx="6628894" cy="4563185"/>
          </a:xfrm>
          <a:prstGeom prst="rect">
            <a:avLst/>
          </a:prstGeom>
          <a:ln>
            <a:noFill/>
          </a:ln>
          <a:effectLst>
            <a:outerShdw blurRad="292100" dist="139700" dir="2700000" algn="tl" rotWithShape="0">
              <a:srgbClr val="333333">
                <a:alpha val="65000"/>
              </a:srgbClr>
            </a:outerShdw>
          </a:effectLst>
        </p:spPr>
      </p:pic>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38</a:t>
            </a:fld>
            <a:endParaRPr lang="en-US" dirty="0"/>
          </a:p>
        </p:txBody>
      </p:sp>
    </p:spTree>
    <p:extLst>
      <p:ext uri="{BB962C8B-B14F-4D97-AF65-F5344CB8AC3E}">
        <p14:creationId xmlns:p14="http://schemas.microsoft.com/office/powerpoint/2010/main" val="4164112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Data-Based Individualization (DBI) 3</a:t>
            </a:r>
          </a:p>
        </p:txBody>
      </p:sp>
      <p:sp>
        <p:nvSpPr>
          <p:cNvPr id="3" name="Rectangle 2">
            <a:extLst>
              <a:ext uri="{FF2B5EF4-FFF2-40B4-BE49-F238E27FC236}">
                <a16:creationId xmlns:a16="http://schemas.microsoft.com/office/drawing/2014/main" id="{20C2197D-EDD7-7CC3-E79E-4EAE774A160F}"/>
              </a:ext>
            </a:extLst>
          </p:cNvPr>
          <p:cNvSpPr/>
          <p:nvPr/>
        </p:nvSpPr>
        <p:spPr>
          <a:xfrm>
            <a:off x="5937161" y="152489"/>
            <a:ext cx="5797639" cy="13716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Research supports the use of DBI for improving </a:t>
            </a:r>
            <a:r>
              <a:rPr lang="en-US" sz="2400" b="1" dirty="0">
                <a:solidFill>
                  <a:schemeClr val="bg1"/>
                </a:solidFill>
              </a:rPr>
              <a:t>student outcomes</a:t>
            </a:r>
            <a:r>
              <a:rPr lang="en-US" sz="2400" dirty="0">
                <a:solidFill>
                  <a:schemeClr val="bg1"/>
                </a:solidFill>
              </a:rPr>
              <a:t>.</a:t>
            </a:r>
          </a:p>
        </p:txBody>
      </p:sp>
      <p:pic>
        <p:nvPicPr>
          <p:cNvPr id="4" name="Picture 3" descr="A screenshot of a research study called: &quot;Effects of Data-Based Individualization for Students with Intensive Learning Needs: A Meta-Analysis&quot;">
            <a:extLst>
              <a:ext uri="{FF2B5EF4-FFF2-40B4-BE49-F238E27FC236}">
                <a16:creationId xmlns:a16="http://schemas.microsoft.com/office/drawing/2014/main" id="{BBD7FCC2-B366-3908-216A-E5EAF54DA521}"/>
              </a:ext>
            </a:extLst>
          </p:cNvPr>
          <p:cNvPicPr>
            <a:picLocks noChangeAspect="1"/>
          </p:cNvPicPr>
          <p:nvPr/>
        </p:nvPicPr>
        <p:blipFill>
          <a:blip r:embed="rId2"/>
          <a:stretch>
            <a:fillRect/>
          </a:stretch>
        </p:blipFill>
        <p:spPr>
          <a:xfrm>
            <a:off x="2710466" y="1651593"/>
            <a:ext cx="6453389" cy="4535170"/>
          </a:xfrm>
          <a:prstGeom prst="rect">
            <a:avLst/>
          </a:prstGeom>
          <a:ln>
            <a:noFill/>
          </a:ln>
          <a:effectLst>
            <a:outerShdw blurRad="292100" dist="139700" dir="2700000" algn="tl" rotWithShape="0">
              <a:srgbClr val="333333">
                <a:alpha val="65000"/>
              </a:srgbClr>
            </a:outerShdw>
          </a:effectLst>
        </p:spPr>
      </p:pic>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39</a:t>
            </a:fld>
            <a:endParaRPr lang="en-US" dirty="0"/>
          </a:p>
        </p:txBody>
      </p:sp>
    </p:spTree>
    <p:extLst>
      <p:ext uri="{BB962C8B-B14F-4D97-AF65-F5344CB8AC3E}">
        <p14:creationId xmlns:p14="http://schemas.microsoft.com/office/powerpoint/2010/main" val="3652822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6806-8AE0-3929-50A0-355CCEE73F04}"/>
              </a:ext>
            </a:extLst>
          </p:cNvPr>
          <p:cNvSpPr>
            <a:spLocks noGrp="1"/>
          </p:cNvSpPr>
          <p:nvPr>
            <p:ph type="title"/>
          </p:nvPr>
        </p:nvSpPr>
        <p:spPr>
          <a:xfrm>
            <a:off x="457200" y="0"/>
            <a:ext cx="11274552" cy="1280160"/>
          </a:xfrm>
        </p:spPr>
        <p:txBody>
          <a:bodyPr anchor="ctr">
            <a:normAutofit/>
          </a:bodyPr>
          <a:lstStyle/>
          <a:p>
            <a:r>
              <a:rPr lang="en-US" dirty="0"/>
              <a:t>Welcome Activity</a:t>
            </a:r>
          </a:p>
        </p:txBody>
      </p:sp>
      <p:sp>
        <p:nvSpPr>
          <p:cNvPr id="3" name="Content Placeholder 2">
            <a:extLst>
              <a:ext uri="{FF2B5EF4-FFF2-40B4-BE49-F238E27FC236}">
                <a16:creationId xmlns:a16="http://schemas.microsoft.com/office/drawing/2014/main" id="{5F8F4092-4A94-0F30-9946-1F463D8148B2}"/>
              </a:ext>
            </a:extLst>
          </p:cNvPr>
          <p:cNvSpPr>
            <a:spLocks noGrp="1"/>
          </p:cNvSpPr>
          <p:nvPr>
            <p:ph sz="quarter" idx="18"/>
          </p:nvPr>
        </p:nvSpPr>
        <p:spPr>
          <a:xfrm>
            <a:off x="457200" y="1371600"/>
            <a:ext cx="5568696" cy="4343400"/>
          </a:xfrm>
        </p:spPr>
        <p:txBody>
          <a:bodyPr vert="horz" lIns="0" tIns="0" rIns="0" bIns="0" rtlCol="0" anchor="t">
            <a:normAutofit/>
          </a:bodyPr>
          <a:lstStyle/>
          <a:p>
            <a:pPr marL="320040" indent="-320040">
              <a:buClr>
                <a:schemeClr val="accent1"/>
              </a:buClr>
              <a:buFont typeface="Wingdings" panose="05000000000000000000" pitchFamily="2" charset="2"/>
              <a:buChar char="§"/>
            </a:pPr>
            <a:r>
              <a:rPr lang="en-US" dirty="0"/>
              <a:t>Find someone you do not know.</a:t>
            </a:r>
          </a:p>
          <a:p>
            <a:pPr marL="640080" lvl="1" indent="-320040">
              <a:buClr>
                <a:schemeClr val="accent1"/>
              </a:buClr>
              <a:buFont typeface="Arial" panose="020B0604020202020204" pitchFamily="34" charset="0"/>
              <a:buChar char="•"/>
            </a:pPr>
            <a:r>
              <a:rPr lang="en-US" dirty="0"/>
              <a:t>Introduce yourself.</a:t>
            </a:r>
          </a:p>
          <a:p>
            <a:pPr marL="640080" lvl="1" indent="-320040">
              <a:buClr>
                <a:schemeClr val="accent1"/>
              </a:buClr>
              <a:buFont typeface="Arial" panose="020B0604020202020204" pitchFamily="34" charset="0"/>
              <a:buChar char="•"/>
            </a:pPr>
            <a:r>
              <a:rPr lang="en-US" dirty="0"/>
              <a:t>Share what brought you to the Institute and what you are most excited to learn about DBI implementation.</a:t>
            </a:r>
          </a:p>
          <a:p>
            <a:pPr marL="320040" indent="-320040">
              <a:buClr>
                <a:schemeClr val="accent1"/>
              </a:buClr>
              <a:buFont typeface="Wingdings" panose="05000000000000000000" pitchFamily="2" charset="2"/>
              <a:buChar char="§"/>
            </a:pPr>
            <a:r>
              <a:rPr lang="en-US" dirty="0"/>
              <a:t>Switch partners and repeat.</a:t>
            </a:r>
          </a:p>
          <a:p>
            <a:pPr lvl="1"/>
            <a:endParaRPr lang="en-US" dirty="0"/>
          </a:p>
        </p:txBody>
      </p:sp>
      <p:pic>
        <p:nvPicPr>
          <p:cNvPr id="8" name="Content Placeholder 7">
            <a:extLst>
              <a:ext uri="{FF2B5EF4-FFF2-40B4-BE49-F238E27FC236}">
                <a16:creationId xmlns:a16="http://schemas.microsoft.com/office/drawing/2014/main" id="{226FC069-DC2E-6601-3E09-1E943412E09F}"/>
              </a:ext>
              <a:ext uri="{C183D7F6-B498-43B3-948B-1728B52AA6E4}">
                <adec:decorative xmlns:adec="http://schemas.microsoft.com/office/drawing/2017/decorative" val="1"/>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808708" y="1371600"/>
            <a:ext cx="4277391" cy="4343400"/>
          </a:xfrm>
          <a:noFill/>
        </p:spPr>
      </p:pic>
      <p:sp>
        <p:nvSpPr>
          <p:cNvPr id="13" name="Text Placeholder 4">
            <a:extLst>
              <a:ext uri="{FF2B5EF4-FFF2-40B4-BE49-F238E27FC236}">
                <a16:creationId xmlns:a16="http://schemas.microsoft.com/office/drawing/2014/main" id="{5408FAF0-6C2C-CEA9-E60D-DACB8BDBD47D}"/>
              </a:ext>
            </a:extLst>
          </p:cNvPr>
          <p:cNvSpPr>
            <a:spLocks noGrp="1"/>
          </p:cNvSpPr>
          <p:nvPr>
            <p:ph type="body" sz="quarter" idx="13"/>
          </p:nvPr>
        </p:nvSpPr>
        <p:spPr>
          <a:xfrm>
            <a:off x="457200" y="5751576"/>
            <a:ext cx="11274552" cy="192024"/>
          </a:xfrm>
        </p:spPr>
        <p:txBody>
          <a:bodyPr/>
          <a:lstStyle/>
          <a:p>
            <a:endParaRPr lang="en-US"/>
          </a:p>
        </p:txBody>
      </p:sp>
      <p:sp>
        <p:nvSpPr>
          <p:cNvPr id="6" name="Slide Number Placeholder 5">
            <a:extLst>
              <a:ext uri="{FF2B5EF4-FFF2-40B4-BE49-F238E27FC236}">
                <a16:creationId xmlns:a16="http://schemas.microsoft.com/office/drawing/2014/main" id="{F248CF65-90D0-4B69-0908-EF04E4793451}"/>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BABF4E83-61DB-418F-A99F-17BC9BB58EF6}" type="slidenum">
              <a:rPr lang="en-US" smtClean="0"/>
              <a:pPr>
                <a:spcAft>
                  <a:spcPts val="600"/>
                </a:spcAft>
              </a:pPr>
              <a:t>4</a:t>
            </a:fld>
            <a:endParaRPr lang="en-US"/>
          </a:p>
        </p:txBody>
      </p:sp>
    </p:spTree>
    <p:extLst>
      <p:ext uri="{BB962C8B-B14F-4D97-AF65-F5344CB8AC3E}">
        <p14:creationId xmlns:p14="http://schemas.microsoft.com/office/powerpoint/2010/main" val="1022344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A313-7C23-E284-851A-A3DA7EBD6A9E}"/>
              </a:ext>
            </a:extLst>
          </p:cNvPr>
          <p:cNvSpPr>
            <a:spLocks noGrp="1"/>
          </p:cNvSpPr>
          <p:nvPr>
            <p:ph type="title"/>
          </p:nvPr>
        </p:nvSpPr>
        <p:spPr/>
        <p:txBody>
          <a:bodyPr/>
          <a:lstStyle/>
          <a:p>
            <a:r>
              <a:rPr lang="en-US" dirty="0"/>
              <a:t>Five Lessons Learned</a:t>
            </a:r>
          </a:p>
        </p:txBody>
      </p:sp>
      <p:pic>
        <p:nvPicPr>
          <p:cNvPr id="1026" name="Picture 2" descr="SPIRAL logo">
            <a:extLst>
              <a:ext uri="{FF2B5EF4-FFF2-40B4-BE49-F238E27FC236}">
                <a16:creationId xmlns:a16="http://schemas.microsoft.com/office/drawing/2014/main" id="{979F5990-AB23-5631-C38E-530A5964B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276" y="1280160"/>
            <a:ext cx="67564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tair case with a word on each stair:&#10;Supporting&#10;Teaching of&#10;Algebra:&#10;Individual Readiness ">
            <a:extLst>
              <a:ext uri="{FF2B5EF4-FFF2-40B4-BE49-F238E27FC236}">
                <a16:creationId xmlns:a16="http://schemas.microsoft.com/office/drawing/2014/main" id="{98BD474F-E7FE-F238-9745-100F12A631FB}"/>
              </a:ext>
            </a:extLst>
          </p:cNvPr>
          <p:cNvPicPr>
            <a:picLocks noChangeAspect="1"/>
          </p:cNvPicPr>
          <p:nvPr/>
        </p:nvPicPr>
        <p:blipFill>
          <a:blip r:embed="rId3"/>
          <a:stretch>
            <a:fillRect/>
          </a:stretch>
        </p:blipFill>
        <p:spPr>
          <a:xfrm>
            <a:off x="19292" y="3153333"/>
            <a:ext cx="6562293" cy="2283582"/>
          </a:xfrm>
          <a:prstGeom prst="rect">
            <a:avLst/>
          </a:prstGeom>
        </p:spPr>
      </p:pic>
      <p:pic>
        <p:nvPicPr>
          <p:cNvPr id="7" name="Picture 6">
            <a:extLst>
              <a:ext uri="{FF2B5EF4-FFF2-40B4-BE49-F238E27FC236}">
                <a16:creationId xmlns:a16="http://schemas.microsoft.com/office/drawing/2014/main" id="{818CA2F3-B3F8-00D9-04DF-1A67DE6FE8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17863" y="3153333"/>
            <a:ext cx="4648420" cy="2424507"/>
          </a:xfrm>
          <a:prstGeom prst="rect">
            <a:avLst/>
          </a:prstGeom>
        </p:spPr>
      </p:pic>
      <p:sp>
        <p:nvSpPr>
          <p:cNvPr id="4" name="Text Placeholder 3">
            <a:extLst>
              <a:ext uri="{FF2B5EF4-FFF2-40B4-BE49-F238E27FC236}">
                <a16:creationId xmlns:a16="http://schemas.microsoft.com/office/drawing/2014/main" id="{2D57606B-6F27-B920-7116-C9BFF65B1FD7}"/>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EC5838A-1C84-7137-C3AC-5BB97A8B5EAA}"/>
              </a:ext>
            </a:extLst>
          </p:cNvPr>
          <p:cNvSpPr>
            <a:spLocks noGrp="1"/>
          </p:cNvSpPr>
          <p:nvPr>
            <p:ph type="sldNum" sz="quarter" idx="12"/>
          </p:nvPr>
        </p:nvSpPr>
        <p:spPr/>
        <p:txBody>
          <a:bodyPr/>
          <a:lstStyle/>
          <a:p>
            <a:fld id="{99A20822-4A49-4D36-86E3-300BA48D3F00}" type="slidenum">
              <a:rPr lang="en-US" smtClean="0"/>
              <a:t>40</a:t>
            </a:fld>
            <a:endParaRPr lang="en-US" dirty="0"/>
          </a:p>
        </p:txBody>
      </p:sp>
    </p:spTree>
    <p:extLst>
      <p:ext uri="{BB962C8B-B14F-4D97-AF65-F5344CB8AC3E}">
        <p14:creationId xmlns:p14="http://schemas.microsoft.com/office/powerpoint/2010/main" val="773493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BFDF8-C78C-71DA-AF1F-05A78C2F20D7}"/>
              </a:ext>
            </a:extLst>
          </p:cNvPr>
          <p:cNvSpPr>
            <a:spLocks noGrp="1"/>
          </p:cNvSpPr>
          <p:nvPr>
            <p:ph type="title"/>
          </p:nvPr>
        </p:nvSpPr>
        <p:spPr/>
        <p:txBody>
          <a:bodyPr/>
          <a:lstStyle/>
          <a:p>
            <a:r>
              <a:rPr lang="en-US" dirty="0"/>
              <a:t>Five Lessons Learned 1</a:t>
            </a:r>
          </a:p>
        </p:txBody>
      </p:sp>
      <p:sp>
        <p:nvSpPr>
          <p:cNvPr id="3" name="Content Placeholder 2">
            <a:extLst>
              <a:ext uri="{FF2B5EF4-FFF2-40B4-BE49-F238E27FC236}">
                <a16:creationId xmlns:a16="http://schemas.microsoft.com/office/drawing/2014/main" id="{9C956766-7033-4665-B29A-7AE566A4BBB3}"/>
              </a:ext>
            </a:extLst>
          </p:cNvPr>
          <p:cNvSpPr>
            <a:spLocks noGrp="1"/>
          </p:cNvSpPr>
          <p:nvPr>
            <p:ph sz="quarter" idx="14"/>
          </p:nvPr>
        </p:nvSpPr>
        <p:spPr/>
        <p:txBody>
          <a:bodyPr>
            <a:normAutofit/>
          </a:bodyPr>
          <a:lstStyle/>
          <a:p>
            <a:pPr marL="514350" indent="-514350">
              <a:buAutoNum type="arabicPeriod"/>
            </a:pPr>
            <a:r>
              <a:rPr lang="en-US" sz="3000" dirty="0"/>
              <a:t>Importance of Teacher Training on the Instructional Platform</a:t>
            </a:r>
          </a:p>
          <a:p>
            <a:pPr marL="514350" indent="-514350">
              <a:buAutoNum type="arabicPeriod"/>
            </a:pPr>
            <a:r>
              <a:rPr lang="en-US" sz="3000" dirty="0"/>
              <a:t>Complexities of Continuous Progress Monitoring</a:t>
            </a:r>
          </a:p>
          <a:p>
            <a:pPr marL="514350" indent="-514350">
              <a:buAutoNum type="arabicPeriod"/>
            </a:pPr>
            <a:r>
              <a:rPr lang="en-US" sz="3000" dirty="0"/>
              <a:t>Necessity of Coaching About Decision Making</a:t>
            </a:r>
          </a:p>
          <a:p>
            <a:pPr marL="514350" indent="-514350">
              <a:buAutoNum type="arabicPeriod"/>
            </a:pPr>
            <a:r>
              <a:rPr lang="en-US" sz="3000" dirty="0"/>
              <a:t>Timing of Diagnostic Data Collection</a:t>
            </a:r>
          </a:p>
          <a:p>
            <a:pPr marL="514350" indent="-514350">
              <a:buAutoNum type="arabicPeriod"/>
            </a:pPr>
            <a:r>
              <a:rPr lang="en-US" sz="3000" dirty="0"/>
              <a:t>Structural Elements of the Schools and Districts</a:t>
            </a:r>
          </a:p>
        </p:txBody>
      </p:sp>
      <p:sp>
        <p:nvSpPr>
          <p:cNvPr id="4" name="Text Placeholder 3">
            <a:extLst>
              <a:ext uri="{FF2B5EF4-FFF2-40B4-BE49-F238E27FC236}">
                <a16:creationId xmlns:a16="http://schemas.microsoft.com/office/drawing/2014/main" id="{0FE02BDC-8E1A-F069-8B1D-CB0719DDEA77}"/>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32346B6-8B23-D877-FFCB-0054D2A76435}"/>
              </a:ext>
            </a:extLst>
          </p:cNvPr>
          <p:cNvSpPr>
            <a:spLocks noGrp="1"/>
          </p:cNvSpPr>
          <p:nvPr>
            <p:ph type="sldNum" sz="quarter" idx="12"/>
          </p:nvPr>
        </p:nvSpPr>
        <p:spPr/>
        <p:txBody>
          <a:bodyPr/>
          <a:lstStyle/>
          <a:p>
            <a:fld id="{99A20822-4A49-4D36-86E3-300BA48D3F00}" type="slidenum">
              <a:rPr lang="en-US" smtClean="0"/>
              <a:t>41</a:t>
            </a:fld>
            <a:endParaRPr lang="en-US" dirty="0"/>
          </a:p>
        </p:txBody>
      </p:sp>
    </p:spTree>
    <p:extLst>
      <p:ext uri="{BB962C8B-B14F-4D97-AF65-F5344CB8AC3E}">
        <p14:creationId xmlns:p14="http://schemas.microsoft.com/office/powerpoint/2010/main" val="3654849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Teacher Training on the Instructional Platform</a:t>
            </a:r>
          </a:p>
        </p:txBody>
      </p:sp>
      <p:sp>
        <p:nvSpPr>
          <p:cNvPr id="4" name="Slide Number Placeholder 3"/>
          <p:cNvSpPr>
            <a:spLocks noGrp="1"/>
          </p:cNvSpPr>
          <p:nvPr>
            <p:ph type="sldNum" sz="quarter" idx="15"/>
          </p:nvPr>
        </p:nvSpPr>
        <p:spPr/>
        <p:txBody>
          <a:bodyPr/>
          <a:lstStyle/>
          <a:p>
            <a:fld id="{BABF4E83-61DB-418F-A99F-17BC9BB58EF6}" type="slidenum">
              <a:rPr lang="en-US" smtClean="0"/>
              <a:pPr/>
              <a:t>42</a:t>
            </a:fld>
            <a:endParaRPr lang="en-US"/>
          </a:p>
        </p:txBody>
      </p:sp>
    </p:spTree>
    <p:extLst>
      <p:ext uri="{BB962C8B-B14F-4D97-AF65-F5344CB8AC3E}">
        <p14:creationId xmlns:p14="http://schemas.microsoft.com/office/powerpoint/2010/main" val="3413631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Instructional Platform</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lstStyle/>
          <a:p>
            <a:r>
              <a:rPr lang="en-US" dirty="0"/>
              <a:t>The </a:t>
            </a:r>
            <a:r>
              <a:rPr lang="en-US" b="1" dirty="0"/>
              <a:t>instructional platform</a:t>
            </a:r>
            <a:r>
              <a:rPr lang="en-US" b="1" i="1" dirty="0"/>
              <a:t> </a:t>
            </a:r>
            <a:r>
              <a:rPr lang="en-US" dirty="0"/>
              <a:t>is the jumping off point for effective instruction. </a:t>
            </a:r>
          </a:p>
          <a:p>
            <a:endParaRPr lang="en-US" dirty="0"/>
          </a:p>
          <a:p>
            <a:r>
              <a:rPr lang="en-US" dirty="0"/>
              <a:t>The platform should include a suite of </a:t>
            </a:r>
            <a:r>
              <a:rPr lang="en-US" b="1" dirty="0"/>
              <a:t>research-validated practices</a:t>
            </a:r>
            <a:r>
              <a:rPr lang="en-US" dirty="0"/>
              <a:t>.</a:t>
            </a:r>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Arrow pointing to the validated intervention program section on the DBI graphic">
            <a:extLst>
              <a:ext uri="{FF2B5EF4-FFF2-40B4-BE49-F238E27FC236}">
                <a16:creationId xmlns:a16="http://schemas.microsoft.com/office/drawing/2014/main" id="{8BAA4737-5B30-84E7-42D0-573FB601986D}"/>
              </a:ext>
            </a:extLst>
          </p:cNvPr>
          <p:cNvGrpSpPr/>
          <p:nvPr/>
        </p:nvGrpSpPr>
        <p:grpSpPr>
          <a:xfrm>
            <a:off x="9352826" y="168146"/>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5569B9D-E082-A67D-8A79-6F1AB88405EC}"/>
                    </a:ext>
                  </a:extLst>
                </p14:cNvPr>
                <p14:cNvContentPartPr/>
                <p14:nvPr/>
              </p14:nvContentPartPr>
              <p14:xfrm>
                <a:off x="9352826" y="168146"/>
                <a:ext cx="2513160" cy="721440"/>
              </p14:xfrm>
            </p:contentPart>
          </mc:Choice>
          <mc:Fallback>
            <p:pic>
              <p:nvPicPr>
                <p:cNvPr id="4" name="Ink 3">
                  <a:extLst>
                    <a:ext uri="{FF2B5EF4-FFF2-40B4-BE49-F238E27FC236}">
                      <a16:creationId xmlns:a16="http://schemas.microsoft.com/office/drawing/2014/main" id="{F5569B9D-E082-A67D-8A79-6F1AB88405EC}"/>
                    </a:ext>
                  </a:extLst>
                </p:cNvPr>
                <p:cNvPicPr/>
                <p:nvPr/>
              </p:nvPicPr>
              <p:blipFill>
                <a:blip r:embed="rId4"/>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C24B96B8-F66B-9623-DCA6-2812BB69612E}"/>
                    </a:ext>
                  </a:extLst>
                </p14:cNvPr>
                <p14:cNvContentPartPr/>
                <p14:nvPr/>
              </p14:nvContentPartPr>
              <p14:xfrm>
                <a:off x="9358586" y="458666"/>
                <a:ext cx="245520" cy="932040"/>
              </p14:xfrm>
            </p:contentPart>
          </mc:Choice>
          <mc:Fallback>
            <p:pic>
              <p:nvPicPr>
                <p:cNvPr id="5" name="Ink 4">
                  <a:extLst>
                    <a:ext uri="{FF2B5EF4-FFF2-40B4-BE49-F238E27FC236}">
                      <a16:creationId xmlns:a16="http://schemas.microsoft.com/office/drawing/2014/main" id="{C24B96B8-F66B-9623-DCA6-2812BB69612E}"/>
                    </a:ext>
                  </a:extLst>
                </p:cNvPr>
                <p:cNvPicPr/>
                <p:nvPr/>
              </p:nvPicPr>
              <p:blipFill>
                <a:blip r:embed="rId6"/>
                <a:stretch>
                  <a:fillRect/>
                </a:stretch>
              </p:blipFill>
              <p:spPr>
                <a:xfrm>
                  <a:off x="9295586" y="395666"/>
                  <a:ext cx="371160" cy="1057680"/>
                </a:xfrm>
                <a:prstGeom prst="rect">
                  <a:avLst/>
                </a:prstGeom>
              </p:spPr>
            </p:pic>
          </mc:Fallback>
        </mc:AlternateContent>
      </p:grpSp>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43</a:t>
            </a:fld>
            <a:endParaRPr lang="en-US" dirty="0"/>
          </a:p>
        </p:txBody>
      </p:sp>
    </p:spTree>
    <p:extLst>
      <p:ext uri="{BB962C8B-B14F-4D97-AF65-F5344CB8AC3E}">
        <p14:creationId xmlns:p14="http://schemas.microsoft.com/office/powerpoint/2010/main" val="107827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0E55-23BB-9011-9378-2CE0E324BDC3}"/>
              </a:ext>
            </a:extLst>
          </p:cNvPr>
          <p:cNvSpPr>
            <a:spLocks noGrp="1"/>
          </p:cNvSpPr>
          <p:nvPr>
            <p:ph type="title"/>
          </p:nvPr>
        </p:nvSpPr>
        <p:spPr/>
        <p:txBody>
          <a:bodyPr/>
          <a:lstStyle/>
          <a:p>
            <a:r>
              <a:rPr lang="en-US" dirty="0"/>
              <a:t>Instructional Platform 1</a:t>
            </a:r>
          </a:p>
        </p:txBody>
      </p:sp>
      <p:graphicFrame>
        <p:nvGraphicFramePr>
          <p:cNvPr id="6" name="Content Placeholder 5" descr="Identify research-validated practices&#10;Provide training on knowledge and use of research-validated practices&#10;">
            <a:extLst>
              <a:ext uri="{FF2B5EF4-FFF2-40B4-BE49-F238E27FC236}">
                <a16:creationId xmlns:a16="http://schemas.microsoft.com/office/drawing/2014/main" id="{6C4D03C4-63A0-B942-8549-10DBB396028C}"/>
              </a:ext>
            </a:extLst>
          </p:cNvPr>
          <p:cNvGraphicFramePr>
            <a:graphicFrameLocks noGrp="1"/>
          </p:cNvGraphicFramePr>
          <p:nvPr>
            <p:ph sz="quarter" idx="14"/>
            <p:extLst>
              <p:ext uri="{D42A27DB-BD31-4B8C-83A1-F6EECF244321}">
                <p14:modId xmlns:p14="http://schemas.microsoft.com/office/powerpoint/2010/main" val="3962833438"/>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F67F7EEA-FF30-0866-2456-241E0B734F6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2CFB95F-4AD9-81A5-96AF-A067273575D9}"/>
              </a:ext>
            </a:extLst>
          </p:cNvPr>
          <p:cNvSpPr>
            <a:spLocks noGrp="1"/>
          </p:cNvSpPr>
          <p:nvPr>
            <p:ph type="sldNum" sz="quarter" idx="12"/>
          </p:nvPr>
        </p:nvSpPr>
        <p:spPr/>
        <p:txBody>
          <a:bodyPr/>
          <a:lstStyle/>
          <a:p>
            <a:fld id="{99A20822-4A49-4D36-86E3-300BA48D3F00}" type="slidenum">
              <a:rPr lang="en-US" smtClean="0"/>
              <a:t>44</a:t>
            </a:fld>
            <a:endParaRPr lang="en-US" dirty="0"/>
          </a:p>
        </p:txBody>
      </p:sp>
    </p:spTree>
    <p:extLst>
      <p:ext uri="{BB962C8B-B14F-4D97-AF65-F5344CB8AC3E}">
        <p14:creationId xmlns:p14="http://schemas.microsoft.com/office/powerpoint/2010/main" val="1667159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0E55-23BB-9011-9378-2CE0E324BDC3}"/>
              </a:ext>
            </a:extLst>
          </p:cNvPr>
          <p:cNvSpPr>
            <a:spLocks noGrp="1"/>
          </p:cNvSpPr>
          <p:nvPr>
            <p:ph type="title"/>
          </p:nvPr>
        </p:nvSpPr>
        <p:spPr/>
        <p:txBody>
          <a:bodyPr/>
          <a:lstStyle/>
          <a:p>
            <a:r>
              <a:rPr lang="en-US" dirty="0"/>
              <a:t>Instructional Platform 2</a:t>
            </a:r>
          </a:p>
        </p:txBody>
      </p:sp>
      <p:graphicFrame>
        <p:nvGraphicFramePr>
          <p:cNvPr id="6" name="Content Placeholder 5" descr="Identify research-validated practices&#10;Provide training on knowledge and use of research-validated practices&#10;">
            <a:extLst>
              <a:ext uri="{FF2B5EF4-FFF2-40B4-BE49-F238E27FC236}">
                <a16:creationId xmlns:a16="http://schemas.microsoft.com/office/drawing/2014/main" id="{6C4D03C4-63A0-B942-8549-10DBB396028C}"/>
              </a:ext>
            </a:extLst>
          </p:cNvPr>
          <p:cNvGraphicFramePr>
            <a:graphicFrameLocks noGrp="1"/>
          </p:cNvGraphicFramePr>
          <p:nvPr>
            <p:ph sz="quarter" idx="14"/>
            <p:extLst>
              <p:ext uri="{D42A27DB-BD31-4B8C-83A1-F6EECF244321}">
                <p14:modId xmlns:p14="http://schemas.microsoft.com/office/powerpoint/2010/main" val="128721990"/>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F67F7EEA-FF30-0866-2456-241E0B734F6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2CFB95F-4AD9-81A5-96AF-A067273575D9}"/>
              </a:ext>
            </a:extLst>
          </p:cNvPr>
          <p:cNvSpPr>
            <a:spLocks noGrp="1"/>
          </p:cNvSpPr>
          <p:nvPr>
            <p:ph type="sldNum" sz="quarter" idx="12"/>
          </p:nvPr>
        </p:nvSpPr>
        <p:spPr/>
        <p:txBody>
          <a:bodyPr/>
          <a:lstStyle/>
          <a:p>
            <a:fld id="{99A20822-4A49-4D36-86E3-300BA48D3F00}" type="slidenum">
              <a:rPr lang="en-US" smtClean="0"/>
              <a:t>45</a:t>
            </a:fld>
            <a:endParaRPr lang="en-US" dirty="0"/>
          </a:p>
        </p:txBody>
      </p:sp>
    </p:spTree>
    <p:extLst>
      <p:ext uri="{BB962C8B-B14F-4D97-AF65-F5344CB8AC3E}">
        <p14:creationId xmlns:p14="http://schemas.microsoft.com/office/powerpoint/2010/main" val="3586088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B32E-5AB4-C87E-15BA-BDCC947D0FEE}"/>
              </a:ext>
            </a:extLst>
          </p:cNvPr>
          <p:cNvSpPr>
            <a:spLocks noGrp="1"/>
          </p:cNvSpPr>
          <p:nvPr>
            <p:ph type="title"/>
          </p:nvPr>
        </p:nvSpPr>
        <p:spPr/>
        <p:txBody>
          <a:bodyPr/>
          <a:lstStyle/>
          <a:p>
            <a:pPr algn="r"/>
            <a:r>
              <a:rPr lang="en-US" dirty="0"/>
              <a:t>Instructional Platform 3</a:t>
            </a:r>
          </a:p>
        </p:txBody>
      </p:sp>
      <p:pic>
        <p:nvPicPr>
          <p:cNvPr id="7" name="Picture 6" descr="Cover of a journal titled: Assisting Students Struggling with Mathematics: Intervention in the Elementary Grades. Educator's Practice Guide">
            <a:extLst>
              <a:ext uri="{FF2B5EF4-FFF2-40B4-BE49-F238E27FC236}">
                <a16:creationId xmlns:a16="http://schemas.microsoft.com/office/drawing/2014/main" id="{B270ECAC-F858-7CB2-B9E4-AD47153E814F}"/>
              </a:ext>
            </a:extLst>
          </p:cNvPr>
          <p:cNvPicPr>
            <a:picLocks noChangeAspect="1"/>
          </p:cNvPicPr>
          <p:nvPr/>
        </p:nvPicPr>
        <p:blipFill>
          <a:blip r:embed="rId2"/>
          <a:stretch>
            <a:fillRect/>
          </a:stretch>
        </p:blipFill>
        <p:spPr>
          <a:xfrm>
            <a:off x="237733" y="236896"/>
            <a:ext cx="4124790" cy="5340944"/>
          </a:xfrm>
          <a:prstGeom prst="rect">
            <a:avLst/>
          </a:prstGeom>
        </p:spPr>
      </p:pic>
      <p:pic>
        <p:nvPicPr>
          <p:cNvPr id="6" name="Picture 5" descr="Screenshot of an instructional platform">
            <a:extLst>
              <a:ext uri="{FF2B5EF4-FFF2-40B4-BE49-F238E27FC236}">
                <a16:creationId xmlns:a16="http://schemas.microsoft.com/office/drawing/2014/main" id="{74FDBFEF-21D5-30C7-FD07-F2AEDA85E957}"/>
              </a:ext>
            </a:extLst>
          </p:cNvPr>
          <p:cNvPicPr>
            <a:picLocks noChangeAspect="1"/>
          </p:cNvPicPr>
          <p:nvPr/>
        </p:nvPicPr>
        <p:blipFill>
          <a:blip r:embed="rId3"/>
          <a:stretch>
            <a:fillRect/>
          </a:stretch>
        </p:blipFill>
        <p:spPr>
          <a:xfrm>
            <a:off x="4410976" y="1378131"/>
            <a:ext cx="7781024" cy="3777852"/>
          </a:xfrm>
          <a:prstGeom prst="rect">
            <a:avLst/>
          </a:prstGeom>
        </p:spPr>
      </p:pic>
      <p:sp>
        <p:nvSpPr>
          <p:cNvPr id="4" name="Text Placeholder 3">
            <a:extLst>
              <a:ext uri="{FF2B5EF4-FFF2-40B4-BE49-F238E27FC236}">
                <a16:creationId xmlns:a16="http://schemas.microsoft.com/office/drawing/2014/main" id="{BD664802-0C74-A172-FA24-72665ECB517E}"/>
              </a:ext>
            </a:extLst>
          </p:cNvPr>
          <p:cNvSpPr>
            <a:spLocks noGrp="1"/>
          </p:cNvSpPr>
          <p:nvPr>
            <p:ph type="body" sz="quarter" idx="13"/>
          </p:nvPr>
        </p:nvSpPr>
        <p:spPr/>
        <p:txBody>
          <a:bodyPr/>
          <a:lstStyle/>
          <a:p>
            <a:r>
              <a:rPr lang="en-US" dirty="0"/>
              <a:t>Source: https://</a:t>
            </a:r>
            <a:r>
              <a:rPr lang="en-US" dirty="0" err="1"/>
              <a:t>ies.ed.gov</a:t>
            </a:r>
            <a:r>
              <a:rPr lang="en-US" dirty="0"/>
              <a:t>/</a:t>
            </a:r>
            <a:r>
              <a:rPr lang="en-US" dirty="0" err="1"/>
              <a:t>ncee</a:t>
            </a:r>
            <a:r>
              <a:rPr lang="en-US" dirty="0"/>
              <a:t>/WWC/</a:t>
            </a:r>
            <a:r>
              <a:rPr lang="en-US" dirty="0" err="1"/>
              <a:t>PracticeGuide</a:t>
            </a:r>
            <a:r>
              <a:rPr lang="en-US" dirty="0"/>
              <a:t>/26</a:t>
            </a:r>
          </a:p>
        </p:txBody>
      </p:sp>
      <p:sp>
        <p:nvSpPr>
          <p:cNvPr id="5" name="Slide Number Placeholder 4">
            <a:extLst>
              <a:ext uri="{FF2B5EF4-FFF2-40B4-BE49-F238E27FC236}">
                <a16:creationId xmlns:a16="http://schemas.microsoft.com/office/drawing/2014/main" id="{AFB45D84-DB51-B0FD-1A91-D5839121D5D9}"/>
              </a:ext>
            </a:extLst>
          </p:cNvPr>
          <p:cNvSpPr>
            <a:spLocks noGrp="1"/>
          </p:cNvSpPr>
          <p:nvPr>
            <p:ph type="sldNum" sz="quarter" idx="12"/>
          </p:nvPr>
        </p:nvSpPr>
        <p:spPr/>
        <p:txBody>
          <a:bodyPr/>
          <a:lstStyle/>
          <a:p>
            <a:fld id="{99A20822-4A49-4D36-86E3-300BA48D3F00}" type="slidenum">
              <a:rPr lang="en-US" smtClean="0"/>
              <a:t>46</a:t>
            </a:fld>
            <a:endParaRPr lang="en-US" dirty="0"/>
          </a:p>
        </p:txBody>
      </p:sp>
    </p:spTree>
    <p:extLst>
      <p:ext uri="{BB962C8B-B14F-4D97-AF65-F5344CB8AC3E}">
        <p14:creationId xmlns:p14="http://schemas.microsoft.com/office/powerpoint/2010/main" val="2090511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0E55-23BB-9011-9378-2CE0E324BDC3}"/>
              </a:ext>
            </a:extLst>
          </p:cNvPr>
          <p:cNvSpPr>
            <a:spLocks noGrp="1"/>
          </p:cNvSpPr>
          <p:nvPr>
            <p:ph type="title"/>
          </p:nvPr>
        </p:nvSpPr>
        <p:spPr/>
        <p:txBody>
          <a:bodyPr/>
          <a:lstStyle/>
          <a:p>
            <a:r>
              <a:rPr lang="en-US" dirty="0"/>
              <a:t>Instructional Platform 4</a:t>
            </a:r>
          </a:p>
        </p:txBody>
      </p:sp>
      <p:graphicFrame>
        <p:nvGraphicFramePr>
          <p:cNvPr id="6" name="Content Placeholder 5" descr="Provide training on knowledge and use of research-validated practices&#10;">
            <a:extLst>
              <a:ext uri="{FF2B5EF4-FFF2-40B4-BE49-F238E27FC236}">
                <a16:creationId xmlns:a16="http://schemas.microsoft.com/office/drawing/2014/main" id="{6C4D03C4-63A0-B942-8549-10DBB396028C}"/>
              </a:ext>
            </a:extLst>
          </p:cNvPr>
          <p:cNvGraphicFramePr>
            <a:graphicFrameLocks noGrp="1"/>
          </p:cNvGraphicFramePr>
          <p:nvPr>
            <p:ph sz="quarter" idx="14"/>
            <p:extLst>
              <p:ext uri="{D42A27DB-BD31-4B8C-83A1-F6EECF244321}">
                <p14:modId xmlns:p14="http://schemas.microsoft.com/office/powerpoint/2010/main" val="2587713778"/>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F67F7EEA-FF30-0866-2456-241E0B734F6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2CFB95F-4AD9-81A5-96AF-A067273575D9}"/>
              </a:ext>
            </a:extLst>
          </p:cNvPr>
          <p:cNvSpPr>
            <a:spLocks noGrp="1"/>
          </p:cNvSpPr>
          <p:nvPr>
            <p:ph type="sldNum" sz="quarter" idx="12"/>
          </p:nvPr>
        </p:nvSpPr>
        <p:spPr/>
        <p:txBody>
          <a:bodyPr/>
          <a:lstStyle/>
          <a:p>
            <a:fld id="{99A20822-4A49-4D36-86E3-300BA48D3F00}" type="slidenum">
              <a:rPr lang="en-US" smtClean="0"/>
              <a:t>47</a:t>
            </a:fld>
            <a:endParaRPr lang="en-US" dirty="0"/>
          </a:p>
        </p:txBody>
      </p:sp>
    </p:spTree>
    <p:extLst>
      <p:ext uri="{BB962C8B-B14F-4D97-AF65-F5344CB8AC3E}">
        <p14:creationId xmlns:p14="http://schemas.microsoft.com/office/powerpoint/2010/main" val="1828394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BCE34-81B6-869F-420A-74E65BF619F1}"/>
              </a:ext>
            </a:extLst>
          </p:cNvPr>
          <p:cNvSpPr>
            <a:spLocks noGrp="1"/>
          </p:cNvSpPr>
          <p:nvPr>
            <p:ph type="title"/>
          </p:nvPr>
        </p:nvSpPr>
        <p:spPr>
          <a:xfrm>
            <a:off x="364036" y="-1102142"/>
            <a:ext cx="11276076" cy="1280160"/>
          </a:xfrm>
        </p:spPr>
        <p:txBody>
          <a:bodyPr/>
          <a:lstStyle/>
          <a:p>
            <a:r>
              <a:rPr lang="en-US" dirty="0"/>
              <a:t>Instructional Platform 5</a:t>
            </a:r>
          </a:p>
        </p:txBody>
      </p:sp>
      <p:pic>
        <p:nvPicPr>
          <p:cNvPr id="3" name="Picture 2" descr="Instructional Platform Graphic:&#10;Explicit instruction&#10;Vocabulary&#10;Multiple representations&#10;Fluency&#10;Problem Solving">
            <a:extLst>
              <a:ext uri="{FF2B5EF4-FFF2-40B4-BE49-F238E27FC236}">
                <a16:creationId xmlns:a16="http://schemas.microsoft.com/office/drawing/2014/main" id="{CBC0B247-505C-8101-8C57-138F5DD932CB}"/>
              </a:ext>
            </a:extLst>
          </p:cNvPr>
          <p:cNvPicPr>
            <a:picLocks noChangeAspect="1"/>
          </p:cNvPicPr>
          <p:nvPr/>
        </p:nvPicPr>
        <p:blipFill>
          <a:blip r:embed="rId2"/>
          <a:stretch>
            <a:fillRect/>
          </a:stretch>
        </p:blipFill>
        <p:spPr>
          <a:xfrm>
            <a:off x="186743" y="168146"/>
            <a:ext cx="5721404" cy="5499100"/>
          </a:xfrm>
          <a:prstGeom prst="rect">
            <a:avLst/>
          </a:prstGeom>
        </p:spPr>
      </p:pic>
      <p:pic>
        <p:nvPicPr>
          <p:cNvPr id="8"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8AA54838-ECFD-2E95-64D5-7C1363CB3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descr="Arrow pointing to the validated intervention program section on the DBI graphic">
            <a:extLst>
              <a:ext uri="{FF2B5EF4-FFF2-40B4-BE49-F238E27FC236}">
                <a16:creationId xmlns:a16="http://schemas.microsoft.com/office/drawing/2014/main" id="{C726E209-1A25-45AC-6B9C-B74DC40A53DD}"/>
              </a:ext>
            </a:extLst>
          </p:cNvPr>
          <p:cNvGrpSpPr/>
          <p:nvPr/>
        </p:nvGrpSpPr>
        <p:grpSpPr>
          <a:xfrm>
            <a:off x="9352826" y="168146"/>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4">
              <p14:nvContentPartPr>
                <p14:cNvPr id="10" name="Ink 9">
                  <a:extLst>
                    <a:ext uri="{FF2B5EF4-FFF2-40B4-BE49-F238E27FC236}">
                      <a16:creationId xmlns:a16="http://schemas.microsoft.com/office/drawing/2014/main" id="{AE0DB152-011E-DEB5-978A-0FA80586118C}"/>
                    </a:ext>
                  </a:extLst>
                </p14:cNvPr>
                <p14:cNvContentPartPr/>
                <p14:nvPr/>
              </p14:nvContentPartPr>
              <p14:xfrm>
                <a:off x="9352826" y="168146"/>
                <a:ext cx="2513160" cy="721440"/>
              </p14:xfrm>
            </p:contentPart>
          </mc:Choice>
          <mc:Fallback>
            <p:pic>
              <p:nvPicPr>
                <p:cNvPr id="10" name="Ink 9">
                  <a:extLst>
                    <a:ext uri="{FF2B5EF4-FFF2-40B4-BE49-F238E27FC236}">
                      <a16:creationId xmlns:a16="http://schemas.microsoft.com/office/drawing/2014/main" id="{AE0DB152-011E-DEB5-978A-0FA80586118C}"/>
                    </a:ext>
                  </a:extLst>
                </p:cNvPr>
                <p:cNvPicPr/>
                <p:nvPr/>
              </p:nvPicPr>
              <p:blipFill>
                <a:blip r:embed="rId5"/>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1" name="Ink 10">
                  <a:extLst>
                    <a:ext uri="{FF2B5EF4-FFF2-40B4-BE49-F238E27FC236}">
                      <a16:creationId xmlns:a16="http://schemas.microsoft.com/office/drawing/2014/main" id="{1510033A-43E5-7B85-ACFC-70247B6AE3B4}"/>
                    </a:ext>
                  </a:extLst>
                </p14:cNvPr>
                <p14:cNvContentPartPr/>
                <p14:nvPr/>
              </p14:nvContentPartPr>
              <p14:xfrm>
                <a:off x="9358586" y="458666"/>
                <a:ext cx="245520" cy="932040"/>
              </p14:xfrm>
            </p:contentPart>
          </mc:Choice>
          <mc:Fallback>
            <p:pic>
              <p:nvPicPr>
                <p:cNvPr id="11" name="Ink 10">
                  <a:extLst>
                    <a:ext uri="{FF2B5EF4-FFF2-40B4-BE49-F238E27FC236}">
                      <a16:creationId xmlns:a16="http://schemas.microsoft.com/office/drawing/2014/main" id="{1510033A-43E5-7B85-ACFC-70247B6AE3B4}"/>
                    </a:ext>
                  </a:extLst>
                </p:cNvPr>
                <p:cNvPicPr/>
                <p:nvPr/>
              </p:nvPicPr>
              <p:blipFill>
                <a:blip r:embed="rId7"/>
                <a:stretch>
                  <a:fillRect/>
                </a:stretch>
              </p:blipFill>
              <p:spPr>
                <a:xfrm>
                  <a:off x="9295586" y="395666"/>
                  <a:ext cx="371160" cy="1057680"/>
                </a:xfrm>
                <a:prstGeom prst="rect">
                  <a:avLst/>
                </a:prstGeom>
              </p:spPr>
            </p:pic>
          </mc:Fallback>
        </mc:AlternateContent>
      </p:grpSp>
      <p:sp>
        <p:nvSpPr>
          <p:cNvPr id="4" name="Text Placeholder 3">
            <a:extLst>
              <a:ext uri="{FF2B5EF4-FFF2-40B4-BE49-F238E27FC236}">
                <a16:creationId xmlns:a16="http://schemas.microsoft.com/office/drawing/2014/main" id="{BD664802-0C74-A172-FA24-72665ECB517E}"/>
              </a:ext>
            </a:extLst>
          </p:cNvPr>
          <p:cNvSpPr>
            <a:spLocks noGrp="1"/>
          </p:cNvSpPr>
          <p:nvPr>
            <p:ph type="body" sz="quarter" idx="13"/>
          </p:nvPr>
        </p:nvSpPr>
        <p:spPr/>
        <p:txBody>
          <a:bodyPr/>
          <a:lstStyle/>
          <a:p>
            <a:r>
              <a:rPr lang="en-US" dirty="0"/>
              <a:t>Source: https://</a:t>
            </a:r>
            <a:r>
              <a:rPr lang="en-US" dirty="0" err="1"/>
              <a:t>mathspiral.com</a:t>
            </a:r>
            <a:r>
              <a:rPr lang="en-US" dirty="0"/>
              <a:t>/</a:t>
            </a:r>
          </a:p>
        </p:txBody>
      </p:sp>
      <p:sp>
        <p:nvSpPr>
          <p:cNvPr id="5" name="Slide Number Placeholder 4">
            <a:extLst>
              <a:ext uri="{FF2B5EF4-FFF2-40B4-BE49-F238E27FC236}">
                <a16:creationId xmlns:a16="http://schemas.microsoft.com/office/drawing/2014/main" id="{AFB45D84-DB51-B0FD-1A91-D5839121D5D9}"/>
              </a:ext>
            </a:extLst>
          </p:cNvPr>
          <p:cNvSpPr>
            <a:spLocks noGrp="1"/>
          </p:cNvSpPr>
          <p:nvPr>
            <p:ph type="sldNum" sz="quarter" idx="12"/>
          </p:nvPr>
        </p:nvSpPr>
        <p:spPr/>
        <p:txBody>
          <a:bodyPr/>
          <a:lstStyle/>
          <a:p>
            <a:fld id="{99A20822-4A49-4D36-86E3-300BA48D3F00}" type="slidenum">
              <a:rPr lang="en-US" smtClean="0"/>
              <a:t>48</a:t>
            </a:fld>
            <a:endParaRPr lang="en-US" dirty="0"/>
          </a:p>
        </p:txBody>
      </p:sp>
    </p:spTree>
    <p:extLst>
      <p:ext uri="{BB962C8B-B14F-4D97-AF65-F5344CB8AC3E}">
        <p14:creationId xmlns:p14="http://schemas.microsoft.com/office/powerpoint/2010/main" val="428154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2950B-68F1-DB67-1B3B-4DED6B2F3AA7}"/>
              </a:ext>
            </a:extLst>
          </p:cNvPr>
          <p:cNvSpPr>
            <a:spLocks noGrp="1"/>
          </p:cNvSpPr>
          <p:nvPr>
            <p:ph type="title"/>
          </p:nvPr>
        </p:nvSpPr>
        <p:spPr>
          <a:xfrm>
            <a:off x="364036" y="-1102142"/>
            <a:ext cx="11276076" cy="1280160"/>
          </a:xfrm>
        </p:spPr>
        <p:txBody>
          <a:bodyPr/>
          <a:lstStyle/>
          <a:p>
            <a:r>
              <a:rPr lang="en-US" dirty="0"/>
              <a:t>Explicit Instruction</a:t>
            </a:r>
          </a:p>
        </p:txBody>
      </p:sp>
      <p:pic>
        <p:nvPicPr>
          <p:cNvPr id="8" name="Picture 7" descr="This is a graphic titled &quot;Explicit instruction.&quot; It shows the difference between modeling and practicing. &#10;&#10;Modeling starts with an introduction about the goal and importance of the lesson. ">
            <a:extLst>
              <a:ext uri="{FF2B5EF4-FFF2-40B4-BE49-F238E27FC236}">
                <a16:creationId xmlns:a16="http://schemas.microsoft.com/office/drawing/2014/main" id="{BDE88666-66D3-27DB-EED0-9FE25CF49684}"/>
              </a:ext>
            </a:extLst>
          </p:cNvPr>
          <p:cNvPicPr>
            <a:picLocks noChangeAspect="1"/>
          </p:cNvPicPr>
          <p:nvPr/>
        </p:nvPicPr>
        <p:blipFill>
          <a:blip r:embed="rId2"/>
          <a:stretch>
            <a:fillRect/>
          </a:stretch>
        </p:blipFill>
        <p:spPr>
          <a:xfrm>
            <a:off x="1244890" y="135170"/>
            <a:ext cx="9699171" cy="5490293"/>
          </a:xfrm>
          <a:prstGeom prst="rect">
            <a:avLst/>
          </a:prstGeom>
        </p:spPr>
      </p:pic>
      <p:sp>
        <p:nvSpPr>
          <p:cNvPr id="4" name="Text Placeholder 3">
            <a:extLst>
              <a:ext uri="{FF2B5EF4-FFF2-40B4-BE49-F238E27FC236}">
                <a16:creationId xmlns:a16="http://schemas.microsoft.com/office/drawing/2014/main" id="{BD664802-0C74-A172-FA24-72665ECB517E}"/>
              </a:ext>
            </a:extLst>
          </p:cNvPr>
          <p:cNvSpPr>
            <a:spLocks noGrp="1"/>
          </p:cNvSpPr>
          <p:nvPr>
            <p:ph type="body" sz="quarter" idx="13"/>
          </p:nvPr>
        </p:nvSpPr>
        <p:spPr/>
        <p:txBody>
          <a:bodyPr/>
          <a:lstStyle/>
          <a:p>
            <a:r>
              <a:rPr lang="en-US" dirty="0"/>
              <a:t>Source: https://</a:t>
            </a:r>
            <a:r>
              <a:rPr lang="en-US" dirty="0" err="1"/>
              <a:t>mathspiral.com</a:t>
            </a:r>
            <a:r>
              <a:rPr lang="en-US" dirty="0"/>
              <a:t>/</a:t>
            </a:r>
          </a:p>
        </p:txBody>
      </p:sp>
      <p:sp>
        <p:nvSpPr>
          <p:cNvPr id="5" name="Slide Number Placeholder 4">
            <a:extLst>
              <a:ext uri="{FF2B5EF4-FFF2-40B4-BE49-F238E27FC236}">
                <a16:creationId xmlns:a16="http://schemas.microsoft.com/office/drawing/2014/main" id="{AFB45D84-DB51-B0FD-1A91-D5839121D5D9}"/>
              </a:ext>
            </a:extLst>
          </p:cNvPr>
          <p:cNvSpPr>
            <a:spLocks noGrp="1"/>
          </p:cNvSpPr>
          <p:nvPr>
            <p:ph type="sldNum" sz="quarter" idx="12"/>
          </p:nvPr>
        </p:nvSpPr>
        <p:spPr/>
        <p:txBody>
          <a:bodyPr/>
          <a:lstStyle/>
          <a:p>
            <a:fld id="{99A20822-4A49-4D36-86E3-300BA48D3F00}" type="slidenum">
              <a:rPr lang="en-US" smtClean="0"/>
              <a:t>49</a:t>
            </a:fld>
            <a:endParaRPr lang="en-US" dirty="0"/>
          </a:p>
        </p:txBody>
      </p:sp>
    </p:spTree>
    <p:extLst>
      <p:ext uri="{BB962C8B-B14F-4D97-AF65-F5344CB8AC3E}">
        <p14:creationId xmlns:p14="http://schemas.microsoft.com/office/powerpoint/2010/main" val="1675941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D182-23F6-2022-24C7-7C2EC34D432A}"/>
              </a:ext>
            </a:extLst>
          </p:cNvPr>
          <p:cNvSpPr>
            <a:spLocks noGrp="1"/>
          </p:cNvSpPr>
          <p:nvPr>
            <p:ph type="title"/>
          </p:nvPr>
        </p:nvSpPr>
        <p:spPr/>
        <p:txBody>
          <a:bodyPr/>
          <a:lstStyle/>
          <a:p>
            <a:r>
              <a:rPr lang="en-US"/>
              <a:t>Introductions: NCII Staff</a:t>
            </a:r>
          </a:p>
        </p:txBody>
      </p:sp>
      <p:pic>
        <p:nvPicPr>
          <p:cNvPr id="10" name="Picture 9" descr="Photo of Sarah Arden: a white woman with brown hair wearing a purple sweater">
            <a:extLst>
              <a:ext uri="{FF2B5EF4-FFF2-40B4-BE49-F238E27FC236}">
                <a16:creationId xmlns:a16="http://schemas.microsoft.com/office/drawing/2014/main" id="{FB98A37A-8DAE-346B-A421-848245743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957" y="1363287"/>
            <a:ext cx="1905000" cy="1905000"/>
          </a:xfrm>
          <a:prstGeom prst="rect">
            <a:avLst/>
          </a:prstGeom>
        </p:spPr>
      </p:pic>
      <p:pic>
        <p:nvPicPr>
          <p:cNvPr id="20" name="Picture 19" descr="Photo of Amy Peterson: a white woman with brown hair">
            <a:extLst>
              <a:ext uri="{FF2B5EF4-FFF2-40B4-BE49-F238E27FC236}">
                <a16:creationId xmlns:a16="http://schemas.microsoft.com/office/drawing/2014/main" id="{AA622DB8-CDF9-7094-2B2C-709CD89EF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5091" y="1363287"/>
            <a:ext cx="1905000" cy="1905000"/>
          </a:xfrm>
          <a:prstGeom prst="rect">
            <a:avLst/>
          </a:prstGeom>
        </p:spPr>
      </p:pic>
      <p:pic>
        <p:nvPicPr>
          <p:cNvPr id="7" name="Picture 6" descr="Photo of Cat Merkle: White woman, with red hair wearing a colorful sweater. ">
            <a:extLst>
              <a:ext uri="{FF2B5EF4-FFF2-40B4-BE49-F238E27FC236}">
                <a16:creationId xmlns:a16="http://schemas.microsoft.com/office/drawing/2014/main" id="{119987B8-59D7-A193-26D3-F4B4BFB323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606" r="15485"/>
          <a:stretch/>
        </p:blipFill>
        <p:spPr>
          <a:xfrm>
            <a:off x="7138225" y="1395846"/>
            <a:ext cx="1977899" cy="1905000"/>
          </a:xfrm>
          <a:prstGeom prst="rect">
            <a:avLst/>
          </a:prstGeom>
        </p:spPr>
      </p:pic>
      <p:pic>
        <p:nvPicPr>
          <p:cNvPr id="12" name="Picture 11" descr="Photo of Sarah Benz: a white woman with blonde hair wearing a navy sweater">
            <a:extLst>
              <a:ext uri="{FF2B5EF4-FFF2-40B4-BE49-F238E27FC236}">
                <a16:creationId xmlns:a16="http://schemas.microsoft.com/office/drawing/2014/main" id="{667B69F4-3D79-BAF7-D6E3-D056C714D2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750" y="3512820"/>
            <a:ext cx="1905000" cy="1905000"/>
          </a:xfrm>
          <a:prstGeom prst="rect">
            <a:avLst/>
          </a:prstGeom>
        </p:spPr>
      </p:pic>
      <p:pic>
        <p:nvPicPr>
          <p:cNvPr id="14" name="Picture 13" descr="Photo of Jason Harlacher: a white man with brown hair wearing a black sweater">
            <a:extLst>
              <a:ext uri="{FF2B5EF4-FFF2-40B4-BE49-F238E27FC236}">
                <a16:creationId xmlns:a16="http://schemas.microsoft.com/office/drawing/2014/main" id="{7FFCFA6F-A781-DC17-9BF2-078206C0BD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0696" y="3512820"/>
            <a:ext cx="1905000" cy="1905000"/>
          </a:xfrm>
          <a:prstGeom prst="rect">
            <a:avLst/>
          </a:prstGeom>
        </p:spPr>
      </p:pic>
      <p:pic>
        <p:nvPicPr>
          <p:cNvPr id="4" name="Picture 3" descr="Photo of Kyle Allen: White man, with blonde hair wearing a suit. &#10;">
            <a:extLst>
              <a:ext uri="{FF2B5EF4-FFF2-40B4-BE49-F238E27FC236}">
                <a16:creationId xmlns:a16="http://schemas.microsoft.com/office/drawing/2014/main" id="{957BA515-FB95-F874-C064-D7EF3863D93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45463" y="3512820"/>
            <a:ext cx="1905000" cy="1905000"/>
          </a:xfrm>
          <a:prstGeom prst="rect">
            <a:avLst/>
          </a:prstGeom>
        </p:spPr>
      </p:pic>
      <p:pic>
        <p:nvPicPr>
          <p:cNvPr id="5" name="Picture 4" descr="Photo of Jon Potter: White man, with brown hair wearing a tie. ">
            <a:extLst>
              <a:ext uri="{FF2B5EF4-FFF2-40B4-BE49-F238E27FC236}">
                <a16:creationId xmlns:a16="http://schemas.microsoft.com/office/drawing/2014/main" id="{B01DA66D-48CB-057E-624A-B9F09001E49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5382"/>
          <a:stretch/>
        </p:blipFill>
        <p:spPr>
          <a:xfrm>
            <a:off x="8463972" y="3512820"/>
            <a:ext cx="1904999" cy="1918724"/>
          </a:xfrm>
          <a:prstGeom prst="rect">
            <a:avLst/>
          </a:prstGeom>
        </p:spPr>
      </p:pic>
      <p:sp>
        <p:nvSpPr>
          <p:cNvPr id="6" name="Slide Number Placeholder 5">
            <a:extLst>
              <a:ext uri="{FF2B5EF4-FFF2-40B4-BE49-F238E27FC236}">
                <a16:creationId xmlns:a16="http://schemas.microsoft.com/office/drawing/2014/main" id="{22D9D9A7-62F0-8514-D2B5-EDD12F775AB0}"/>
              </a:ext>
            </a:extLst>
          </p:cNvPr>
          <p:cNvSpPr>
            <a:spLocks noGrp="1"/>
          </p:cNvSpPr>
          <p:nvPr>
            <p:ph type="sldNum" sz="quarter" idx="12"/>
          </p:nvPr>
        </p:nvSpPr>
        <p:spPr/>
        <p:txBody>
          <a:bodyPr/>
          <a:lstStyle/>
          <a:p>
            <a:fld id="{BABF4E83-61DB-418F-A99F-17BC9BB58EF6}" type="slidenum">
              <a:rPr lang="en-US" smtClean="0"/>
              <a:t>5</a:t>
            </a:fld>
            <a:endParaRPr lang="en-US"/>
          </a:p>
        </p:txBody>
      </p:sp>
    </p:spTree>
    <p:extLst>
      <p:ext uri="{BB962C8B-B14F-4D97-AF65-F5344CB8AC3E}">
        <p14:creationId xmlns:p14="http://schemas.microsoft.com/office/powerpoint/2010/main" val="1047072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C09B7B-BD46-6482-F1C1-750909EEA98D}"/>
              </a:ext>
            </a:extLst>
          </p:cNvPr>
          <p:cNvSpPr>
            <a:spLocks noGrp="1"/>
          </p:cNvSpPr>
          <p:nvPr>
            <p:ph type="title"/>
          </p:nvPr>
        </p:nvSpPr>
        <p:spPr>
          <a:xfrm>
            <a:off x="364036" y="-1102142"/>
            <a:ext cx="11276076" cy="1280160"/>
          </a:xfrm>
        </p:spPr>
        <p:txBody>
          <a:bodyPr/>
          <a:lstStyle/>
          <a:p>
            <a:r>
              <a:rPr lang="en-US" dirty="0"/>
              <a:t>Instructional Platform 6</a:t>
            </a:r>
          </a:p>
        </p:txBody>
      </p:sp>
      <p:pic>
        <p:nvPicPr>
          <p:cNvPr id="2" name="Picture 1" descr="Instructional Platform Graphic:&#10;Explicit instruction&#10;Vocabulary&#10;Multiple representations&#10;Fluency&#10;Problem Solving&#10;&#10;This graphic focuses on vocabulary and shows an example. The words are &quot;angle&quot; and &quot;Area.&quot; They are accompanied by a photo that helps explain each word. ">
            <a:extLst>
              <a:ext uri="{FF2B5EF4-FFF2-40B4-BE49-F238E27FC236}">
                <a16:creationId xmlns:a16="http://schemas.microsoft.com/office/drawing/2014/main" id="{68DFC5D2-C8D8-F27F-5179-936530F3B200}"/>
              </a:ext>
            </a:extLst>
          </p:cNvPr>
          <p:cNvPicPr>
            <a:picLocks noChangeAspect="1"/>
          </p:cNvPicPr>
          <p:nvPr/>
        </p:nvPicPr>
        <p:blipFill>
          <a:blip r:embed="rId2"/>
          <a:stretch>
            <a:fillRect/>
          </a:stretch>
        </p:blipFill>
        <p:spPr>
          <a:xfrm>
            <a:off x="1225818" y="150876"/>
            <a:ext cx="9737315" cy="5486400"/>
          </a:xfrm>
          <a:prstGeom prst="rect">
            <a:avLst/>
          </a:prstGeom>
        </p:spPr>
      </p:pic>
      <p:sp>
        <p:nvSpPr>
          <p:cNvPr id="4" name="Text Placeholder 3">
            <a:extLst>
              <a:ext uri="{FF2B5EF4-FFF2-40B4-BE49-F238E27FC236}">
                <a16:creationId xmlns:a16="http://schemas.microsoft.com/office/drawing/2014/main" id="{BD664802-0C74-A172-FA24-72665ECB517E}"/>
              </a:ext>
            </a:extLst>
          </p:cNvPr>
          <p:cNvSpPr>
            <a:spLocks noGrp="1"/>
          </p:cNvSpPr>
          <p:nvPr>
            <p:ph type="body" sz="quarter" idx="13"/>
          </p:nvPr>
        </p:nvSpPr>
        <p:spPr/>
        <p:txBody>
          <a:bodyPr/>
          <a:lstStyle/>
          <a:p>
            <a:r>
              <a:rPr lang="en-US" dirty="0"/>
              <a:t>Source: https://</a:t>
            </a:r>
            <a:r>
              <a:rPr lang="en-US" dirty="0" err="1"/>
              <a:t>mathspiral.com</a:t>
            </a:r>
            <a:r>
              <a:rPr lang="en-US" dirty="0"/>
              <a:t>/</a:t>
            </a:r>
          </a:p>
        </p:txBody>
      </p:sp>
      <p:sp>
        <p:nvSpPr>
          <p:cNvPr id="5" name="Slide Number Placeholder 4">
            <a:extLst>
              <a:ext uri="{FF2B5EF4-FFF2-40B4-BE49-F238E27FC236}">
                <a16:creationId xmlns:a16="http://schemas.microsoft.com/office/drawing/2014/main" id="{AFB45D84-DB51-B0FD-1A91-D5839121D5D9}"/>
              </a:ext>
            </a:extLst>
          </p:cNvPr>
          <p:cNvSpPr>
            <a:spLocks noGrp="1"/>
          </p:cNvSpPr>
          <p:nvPr>
            <p:ph type="sldNum" sz="quarter" idx="12"/>
          </p:nvPr>
        </p:nvSpPr>
        <p:spPr/>
        <p:txBody>
          <a:bodyPr/>
          <a:lstStyle/>
          <a:p>
            <a:fld id="{99A20822-4A49-4D36-86E3-300BA48D3F00}" type="slidenum">
              <a:rPr lang="en-US" smtClean="0"/>
              <a:t>50</a:t>
            </a:fld>
            <a:endParaRPr lang="en-US" dirty="0"/>
          </a:p>
        </p:txBody>
      </p:sp>
    </p:spTree>
    <p:extLst>
      <p:ext uri="{BB962C8B-B14F-4D97-AF65-F5344CB8AC3E}">
        <p14:creationId xmlns:p14="http://schemas.microsoft.com/office/powerpoint/2010/main" val="375902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FFFD1-BCD0-1433-6BD1-3D07FE25E09D}"/>
              </a:ext>
            </a:extLst>
          </p:cNvPr>
          <p:cNvSpPr>
            <a:spLocks noGrp="1"/>
          </p:cNvSpPr>
          <p:nvPr>
            <p:ph type="title"/>
          </p:nvPr>
        </p:nvSpPr>
        <p:spPr>
          <a:xfrm>
            <a:off x="364036" y="-1102142"/>
            <a:ext cx="11276076" cy="1280160"/>
          </a:xfrm>
        </p:spPr>
        <p:txBody>
          <a:bodyPr/>
          <a:lstStyle/>
          <a:p>
            <a:r>
              <a:rPr lang="en-US" dirty="0"/>
              <a:t>Instructional Platform 7</a:t>
            </a:r>
          </a:p>
        </p:txBody>
      </p:sp>
      <p:pic>
        <p:nvPicPr>
          <p:cNvPr id="3" name="Picture 2" descr="Instructional Platform Graphic:&#10;Explicit instruction&#10;Vocabulary&#10;Multiple representations&#10;Fluency&#10;Problem Solving&#10;&#10;This graphic focuses on multiple representations and shows an example. The words are &quot;concrete,&quot; &quot;pictorial,&quot; and &quot;abstract.&quot;  ">
            <a:extLst>
              <a:ext uri="{FF2B5EF4-FFF2-40B4-BE49-F238E27FC236}">
                <a16:creationId xmlns:a16="http://schemas.microsoft.com/office/drawing/2014/main" id="{3DD51C06-CCEF-03F1-1075-F98193258710}"/>
              </a:ext>
            </a:extLst>
          </p:cNvPr>
          <p:cNvPicPr>
            <a:picLocks noChangeAspect="1"/>
          </p:cNvPicPr>
          <p:nvPr/>
        </p:nvPicPr>
        <p:blipFill>
          <a:blip r:embed="rId2"/>
          <a:stretch>
            <a:fillRect/>
          </a:stretch>
        </p:blipFill>
        <p:spPr>
          <a:xfrm>
            <a:off x="1228685" y="144051"/>
            <a:ext cx="9731581" cy="5486400"/>
          </a:xfrm>
          <a:prstGeom prst="rect">
            <a:avLst/>
          </a:prstGeom>
        </p:spPr>
      </p:pic>
      <p:sp>
        <p:nvSpPr>
          <p:cNvPr id="4" name="Text Placeholder 3">
            <a:extLst>
              <a:ext uri="{FF2B5EF4-FFF2-40B4-BE49-F238E27FC236}">
                <a16:creationId xmlns:a16="http://schemas.microsoft.com/office/drawing/2014/main" id="{BD664802-0C74-A172-FA24-72665ECB517E}"/>
              </a:ext>
            </a:extLst>
          </p:cNvPr>
          <p:cNvSpPr>
            <a:spLocks noGrp="1"/>
          </p:cNvSpPr>
          <p:nvPr>
            <p:ph type="body" sz="quarter" idx="13"/>
          </p:nvPr>
        </p:nvSpPr>
        <p:spPr/>
        <p:txBody>
          <a:bodyPr/>
          <a:lstStyle/>
          <a:p>
            <a:r>
              <a:rPr lang="en-US" dirty="0"/>
              <a:t>Source: https://</a:t>
            </a:r>
            <a:r>
              <a:rPr lang="en-US" dirty="0" err="1"/>
              <a:t>mathspiral.com</a:t>
            </a:r>
            <a:r>
              <a:rPr lang="en-US" dirty="0"/>
              <a:t>/</a:t>
            </a:r>
          </a:p>
        </p:txBody>
      </p:sp>
      <p:sp>
        <p:nvSpPr>
          <p:cNvPr id="5" name="Slide Number Placeholder 4">
            <a:extLst>
              <a:ext uri="{FF2B5EF4-FFF2-40B4-BE49-F238E27FC236}">
                <a16:creationId xmlns:a16="http://schemas.microsoft.com/office/drawing/2014/main" id="{AFB45D84-DB51-B0FD-1A91-D5839121D5D9}"/>
              </a:ext>
            </a:extLst>
          </p:cNvPr>
          <p:cNvSpPr>
            <a:spLocks noGrp="1"/>
          </p:cNvSpPr>
          <p:nvPr>
            <p:ph type="sldNum" sz="quarter" idx="12"/>
          </p:nvPr>
        </p:nvSpPr>
        <p:spPr/>
        <p:txBody>
          <a:bodyPr/>
          <a:lstStyle/>
          <a:p>
            <a:fld id="{99A20822-4A49-4D36-86E3-300BA48D3F00}" type="slidenum">
              <a:rPr lang="en-US" smtClean="0"/>
              <a:t>51</a:t>
            </a:fld>
            <a:endParaRPr lang="en-US" dirty="0"/>
          </a:p>
        </p:txBody>
      </p:sp>
    </p:spTree>
    <p:extLst>
      <p:ext uri="{BB962C8B-B14F-4D97-AF65-F5344CB8AC3E}">
        <p14:creationId xmlns:p14="http://schemas.microsoft.com/office/powerpoint/2010/main" val="1029605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FC9F4F-80BE-5830-C079-6B78C1F23D60}"/>
              </a:ext>
            </a:extLst>
          </p:cNvPr>
          <p:cNvSpPr>
            <a:spLocks noGrp="1"/>
          </p:cNvSpPr>
          <p:nvPr>
            <p:ph type="title"/>
          </p:nvPr>
        </p:nvSpPr>
        <p:spPr>
          <a:xfrm>
            <a:off x="364036" y="-1102142"/>
            <a:ext cx="11276076" cy="1280160"/>
          </a:xfrm>
        </p:spPr>
        <p:txBody>
          <a:bodyPr/>
          <a:lstStyle/>
          <a:p>
            <a:r>
              <a:rPr lang="en-US" dirty="0"/>
              <a:t>Instructional Platform 8</a:t>
            </a:r>
          </a:p>
        </p:txBody>
      </p:sp>
      <p:pic>
        <p:nvPicPr>
          <p:cNvPr id="2" name="Picture 1" descr="Instructional Platform Graphic:&#10;Explicit instruction&#10;Vocabulary&#10;Multiple representations&#10;Fluency&#10;Problem Solving&#10;&#10;This graphic focuses on fluency and shows an example. ">
            <a:extLst>
              <a:ext uri="{FF2B5EF4-FFF2-40B4-BE49-F238E27FC236}">
                <a16:creationId xmlns:a16="http://schemas.microsoft.com/office/drawing/2014/main" id="{24DBCDE5-A924-E989-9B49-F3BE7CF7ED09}"/>
              </a:ext>
            </a:extLst>
          </p:cNvPr>
          <p:cNvPicPr>
            <a:picLocks noChangeAspect="1"/>
          </p:cNvPicPr>
          <p:nvPr/>
        </p:nvPicPr>
        <p:blipFill>
          <a:blip r:embed="rId2"/>
          <a:stretch>
            <a:fillRect/>
          </a:stretch>
        </p:blipFill>
        <p:spPr>
          <a:xfrm>
            <a:off x="1244331" y="136985"/>
            <a:ext cx="9700290" cy="5486400"/>
          </a:xfrm>
          <a:prstGeom prst="rect">
            <a:avLst/>
          </a:prstGeom>
        </p:spPr>
      </p:pic>
      <p:sp>
        <p:nvSpPr>
          <p:cNvPr id="4" name="Text Placeholder 3">
            <a:extLst>
              <a:ext uri="{FF2B5EF4-FFF2-40B4-BE49-F238E27FC236}">
                <a16:creationId xmlns:a16="http://schemas.microsoft.com/office/drawing/2014/main" id="{BD664802-0C74-A172-FA24-72665ECB517E}"/>
              </a:ext>
            </a:extLst>
          </p:cNvPr>
          <p:cNvSpPr>
            <a:spLocks noGrp="1"/>
          </p:cNvSpPr>
          <p:nvPr>
            <p:ph type="body" sz="quarter" idx="13"/>
          </p:nvPr>
        </p:nvSpPr>
        <p:spPr/>
        <p:txBody>
          <a:body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kumimoji="0" lang="en-US" sz="1000" b="0" i="0" u="none" strike="noStrike" kern="1200" cap="none" spc="0" normalizeH="0" baseline="0" noProof="0" dirty="0">
                <a:ln>
                  <a:noFill/>
                </a:ln>
                <a:solidFill>
                  <a:schemeClr val="tx1"/>
                </a:solidFill>
                <a:effectLst/>
                <a:uLnTx/>
                <a:uFillTx/>
                <a:latin typeface="+mn-lt"/>
                <a:ea typeface="Calibri"/>
                <a:cs typeface="Calibri"/>
              </a:rPr>
              <a:t>Source: https://mathspiral.com/</a:t>
            </a:r>
          </a:p>
        </p:txBody>
      </p:sp>
      <p:sp>
        <p:nvSpPr>
          <p:cNvPr id="5" name="Slide Number Placeholder 4">
            <a:extLst>
              <a:ext uri="{FF2B5EF4-FFF2-40B4-BE49-F238E27FC236}">
                <a16:creationId xmlns:a16="http://schemas.microsoft.com/office/drawing/2014/main" id="{AFB45D84-DB51-B0FD-1A91-D5839121D5D9}"/>
              </a:ext>
            </a:extLst>
          </p:cNvPr>
          <p:cNvSpPr>
            <a:spLocks noGrp="1"/>
          </p:cNvSpPr>
          <p:nvPr>
            <p:ph type="sldNum" sz="quarter" idx="12"/>
          </p:nvPr>
        </p:nvSpPr>
        <p:spPr/>
        <p:txBody>
          <a:bodyPr/>
          <a:lstStyle/>
          <a:p>
            <a:fld id="{99A20822-4A49-4D36-86E3-300BA48D3F00}" type="slidenum">
              <a:rPr lang="en-US" smtClean="0"/>
              <a:t>52</a:t>
            </a:fld>
            <a:endParaRPr lang="en-US" dirty="0"/>
          </a:p>
        </p:txBody>
      </p:sp>
    </p:spTree>
    <p:extLst>
      <p:ext uri="{BB962C8B-B14F-4D97-AF65-F5344CB8AC3E}">
        <p14:creationId xmlns:p14="http://schemas.microsoft.com/office/powerpoint/2010/main" val="848713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2499-05AE-712B-F363-AC173A6AE22D}"/>
              </a:ext>
            </a:extLst>
          </p:cNvPr>
          <p:cNvSpPr>
            <a:spLocks noGrp="1"/>
          </p:cNvSpPr>
          <p:nvPr>
            <p:ph type="title"/>
          </p:nvPr>
        </p:nvSpPr>
        <p:spPr>
          <a:xfrm>
            <a:off x="364036" y="-1102142"/>
            <a:ext cx="11276076" cy="1280160"/>
          </a:xfrm>
        </p:spPr>
        <p:txBody>
          <a:bodyPr/>
          <a:lstStyle/>
          <a:p>
            <a:r>
              <a:rPr lang="en-US" dirty="0"/>
              <a:t>Instructional Platform 9</a:t>
            </a:r>
          </a:p>
        </p:txBody>
      </p:sp>
      <p:pic>
        <p:nvPicPr>
          <p:cNvPr id="3" name="Picture 2" descr="Instructional Platform Graphic:&#10;Explicit instruction&#10;Vocabulary&#10;Multiple representations&#10;Fluency&#10;Problem Solving&#10;&#10;This graphic focuses on problem solving and shows an example. ">
            <a:extLst>
              <a:ext uri="{FF2B5EF4-FFF2-40B4-BE49-F238E27FC236}">
                <a16:creationId xmlns:a16="http://schemas.microsoft.com/office/drawing/2014/main" id="{EBC68FAE-E1BA-BB1D-9A36-0FB8D059D652}"/>
              </a:ext>
            </a:extLst>
          </p:cNvPr>
          <p:cNvPicPr>
            <a:picLocks noChangeAspect="1"/>
          </p:cNvPicPr>
          <p:nvPr/>
        </p:nvPicPr>
        <p:blipFill>
          <a:blip r:embed="rId2"/>
          <a:stretch>
            <a:fillRect/>
          </a:stretch>
        </p:blipFill>
        <p:spPr>
          <a:xfrm>
            <a:off x="1228685" y="127722"/>
            <a:ext cx="9731581" cy="5486400"/>
          </a:xfrm>
          <a:prstGeom prst="rect">
            <a:avLst/>
          </a:prstGeom>
        </p:spPr>
      </p:pic>
      <p:sp>
        <p:nvSpPr>
          <p:cNvPr id="4" name="Text Placeholder 3">
            <a:extLst>
              <a:ext uri="{FF2B5EF4-FFF2-40B4-BE49-F238E27FC236}">
                <a16:creationId xmlns:a16="http://schemas.microsoft.com/office/drawing/2014/main" id="{BD664802-0C74-A172-FA24-72665ECB517E}"/>
              </a:ext>
            </a:extLst>
          </p:cNvPr>
          <p:cNvSpPr>
            <a:spLocks noGrp="1"/>
          </p:cNvSpPr>
          <p:nvPr>
            <p:ph type="body" sz="quarter" idx="13"/>
          </p:nvPr>
        </p:nvSpPr>
        <p:spPr/>
        <p:txBody>
          <a:bodyPr/>
          <a:lstStyle/>
          <a:p>
            <a:r>
              <a:rPr lang="en-US" dirty="0"/>
              <a:t>Source: https://</a:t>
            </a:r>
            <a:r>
              <a:rPr lang="en-US" dirty="0" err="1"/>
              <a:t>mathspiral.com</a:t>
            </a:r>
            <a:r>
              <a:rPr lang="en-US" dirty="0"/>
              <a:t>/</a:t>
            </a:r>
          </a:p>
        </p:txBody>
      </p:sp>
      <p:sp>
        <p:nvSpPr>
          <p:cNvPr id="5" name="Slide Number Placeholder 4">
            <a:extLst>
              <a:ext uri="{FF2B5EF4-FFF2-40B4-BE49-F238E27FC236}">
                <a16:creationId xmlns:a16="http://schemas.microsoft.com/office/drawing/2014/main" id="{AFB45D84-DB51-B0FD-1A91-D5839121D5D9}"/>
              </a:ext>
            </a:extLst>
          </p:cNvPr>
          <p:cNvSpPr>
            <a:spLocks noGrp="1"/>
          </p:cNvSpPr>
          <p:nvPr>
            <p:ph type="sldNum" sz="quarter" idx="12"/>
          </p:nvPr>
        </p:nvSpPr>
        <p:spPr/>
        <p:txBody>
          <a:bodyPr/>
          <a:lstStyle/>
          <a:p>
            <a:fld id="{99A20822-4A49-4D36-86E3-300BA48D3F00}" type="slidenum">
              <a:rPr lang="en-US" smtClean="0"/>
              <a:t>53</a:t>
            </a:fld>
            <a:endParaRPr lang="en-US" dirty="0"/>
          </a:p>
        </p:txBody>
      </p:sp>
    </p:spTree>
    <p:extLst>
      <p:ext uri="{BB962C8B-B14F-4D97-AF65-F5344CB8AC3E}">
        <p14:creationId xmlns:p14="http://schemas.microsoft.com/office/powerpoint/2010/main" val="1358850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Instructional Platform 10</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lstStyle/>
          <a:p>
            <a:r>
              <a:rPr lang="en-US" dirty="0"/>
              <a:t>Provide training on the instructional platform as early as possible to establish shared language and expectations.</a:t>
            </a:r>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Arrow pointing to the validated intervention program section on the DBI graphic">
            <a:extLst>
              <a:ext uri="{FF2B5EF4-FFF2-40B4-BE49-F238E27FC236}">
                <a16:creationId xmlns:a16="http://schemas.microsoft.com/office/drawing/2014/main" id="{8BAA4737-5B30-84E7-42D0-573FB601986D}"/>
              </a:ext>
            </a:extLst>
          </p:cNvPr>
          <p:cNvGrpSpPr/>
          <p:nvPr/>
        </p:nvGrpSpPr>
        <p:grpSpPr>
          <a:xfrm>
            <a:off x="9352826" y="168146"/>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5569B9D-E082-A67D-8A79-6F1AB88405EC}"/>
                    </a:ext>
                  </a:extLst>
                </p14:cNvPr>
                <p14:cNvContentPartPr/>
                <p14:nvPr/>
              </p14:nvContentPartPr>
              <p14:xfrm>
                <a:off x="9352826" y="168146"/>
                <a:ext cx="2513160" cy="721440"/>
              </p14:xfrm>
            </p:contentPart>
          </mc:Choice>
          <mc:Fallback>
            <p:pic>
              <p:nvPicPr>
                <p:cNvPr id="4" name="Ink 3">
                  <a:extLst>
                    <a:ext uri="{FF2B5EF4-FFF2-40B4-BE49-F238E27FC236}">
                      <a16:creationId xmlns:a16="http://schemas.microsoft.com/office/drawing/2014/main" id="{F5569B9D-E082-A67D-8A79-6F1AB88405EC}"/>
                    </a:ext>
                  </a:extLst>
                </p:cNvPr>
                <p:cNvPicPr/>
                <p:nvPr/>
              </p:nvPicPr>
              <p:blipFill>
                <a:blip r:embed="rId4"/>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C24B96B8-F66B-9623-DCA6-2812BB69612E}"/>
                    </a:ext>
                  </a:extLst>
                </p14:cNvPr>
                <p14:cNvContentPartPr/>
                <p14:nvPr/>
              </p14:nvContentPartPr>
              <p14:xfrm>
                <a:off x="9358586" y="458666"/>
                <a:ext cx="245520" cy="932040"/>
              </p14:xfrm>
            </p:contentPart>
          </mc:Choice>
          <mc:Fallback>
            <p:pic>
              <p:nvPicPr>
                <p:cNvPr id="5" name="Ink 4">
                  <a:extLst>
                    <a:ext uri="{FF2B5EF4-FFF2-40B4-BE49-F238E27FC236}">
                      <a16:creationId xmlns:a16="http://schemas.microsoft.com/office/drawing/2014/main" id="{C24B96B8-F66B-9623-DCA6-2812BB69612E}"/>
                    </a:ext>
                  </a:extLst>
                </p:cNvPr>
                <p:cNvPicPr/>
                <p:nvPr/>
              </p:nvPicPr>
              <p:blipFill>
                <a:blip r:embed="rId6"/>
                <a:stretch>
                  <a:fillRect/>
                </a:stretch>
              </p:blipFill>
              <p:spPr>
                <a:xfrm>
                  <a:off x="9295586" y="395666"/>
                  <a:ext cx="371160" cy="1057680"/>
                </a:xfrm>
                <a:prstGeom prst="rect">
                  <a:avLst/>
                </a:prstGeom>
              </p:spPr>
            </p:pic>
          </mc:Fallback>
        </mc:AlternateContent>
      </p:grpSp>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54</a:t>
            </a:fld>
            <a:endParaRPr lang="en-US" dirty="0"/>
          </a:p>
        </p:txBody>
      </p:sp>
    </p:spTree>
    <p:extLst>
      <p:ext uri="{BB962C8B-B14F-4D97-AF65-F5344CB8AC3E}">
        <p14:creationId xmlns:p14="http://schemas.microsoft.com/office/powerpoint/2010/main" val="37287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F5432D-AEF4-0580-E840-8CDA67ADE359}"/>
              </a:ext>
            </a:extLst>
          </p:cNvPr>
          <p:cNvSpPr>
            <a:spLocks noGrp="1"/>
          </p:cNvSpPr>
          <p:nvPr>
            <p:ph type="title"/>
          </p:nvPr>
        </p:nvSpPr>
        <p:spPr>
          <a:xfrm>
            <a:off x="457200" y="0"/>
            <a:ext cx="11274552" cy="1280160"/>
          </a:xfrm>
        </p:spPr>
        <p:txBody>
          <a:bodyPr/>
          <a:lstStyle/>
          <a:p>
            <a:r>
              <a:rPr lang="en-US" dirty="0"/>
              <a:t>Instructional Platform 11</a:t>
            </a:r>
          </a:p>
        </p:txBody>
      </p:sp>
      <p:sp>
        <p:nvSpPr>
          <p:cNvPr id="14" name="Content Placeholder 2">
            <a:extLst>
              <a:ext uri="{FF2B5EF4-FFF2-40B4-BE49-F238E27FC236}">
                <a16:creationId xmlns:a16="http://schemas.microsoft.com/office/drawing/2014/main" id="{730A99C3-82FE-F9A0-3AC2-B3A7697332E0}"/>
              </a:ext>
            </a:extLst>
          </p:cNvPr>
          <p:cNvSpPr>
            <a:spLocks noGrp="1"/>
          </p:cNvSpPr>
          <p:nvPr>
            <p:ph sz="half" idx="1"/>
          </p:nvPr>
        </p:nvSpPr>
        <p:spPr>
          <a:xfrm>
            <a:off x="457200" y="1371600"/>
            <a:ext cx="5568696" cy="4343400"/>
          </a:xfrm>
        </p:spPr>
        <p:txBody>
          <a:bodyPr/>
          <a:lstStyle/>
          <a:p>
            <a:r>
              <a:rPr lang="en-US" dirty="0"/>
              <a:t>Share your experiences with </a:t>
            </a:r>
            <a:r>
              <a:rPr lang="en-US" b="1" dirty="0"/>
              <a:t>identifying research-validated instructional practices.</a:t>
            </a:r>
          </a:p>
          <a:p>
            <a:r>
              <a:rPr lang="en-US" dirty="0"/>
              <a:t>Share your experiences </a:t>
            </a:r>
            <a:r>
              <a:rPr lang="en-US" b="1" dirty="0"/>
              <a:t>providing training on knowledge and use of research-validated practices. </a:t>
            </a:r>
            <a:endParaRPr lang="en-US" dirty="0"/>
          </a:p>
        </p:txBody>
      </p:sp>
      <p:pic>
        <p:nvPicPr>
          <p:cNvPr id="7" name="Graphic 6" descr="Chat with solid fill">
            <a:extLst>
              <a:ext uri="{FF2B5EF4-FFF2-40B4-BE49-F238E27FC236}">
                <a16:creationId xmlns:a16="http://schemas.microsoft.com/office/drawing/2014/main" id="{FAB90B4D-7347-DDB7-3788-1B100D3C9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75704" y="1371600"/>
            <a:ext cx="4343400" cy="4343400"/>
          </a:xfrm>
          <a:prstGeom prst="rect">
            <a:avLst/>
          </a:prstGeom>
        </p:spPr>
      </p:pic>
      <p:sp>
        <p:nvSpPr>
          <p:cNvPr id="5" name="Slide Number Placeholder 4">
            <a:extLst>
              <a:ext uri="{FF2B5EF4-FFF2-40B4-BE49-F238E27FC236}">
                <a16:creationId xmlns:a16="http://schemas.microsoft.com/office/drawing/2014/main" id="{25D338AC-EE6D-F264-2F47-B62C34E31A2D}"/>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55</a:t>
            </a:fld>
            <a:endParaRPr lang="en-US"/>
          </a:p>
        </p:txBody>
      </p:sp>
    </p:spTree>
    <p:extLst>
      <p:ext uri="{BB962C8B-B14F-4D97-AF65-F5344CB8AC3E}">
        <p14:creationId xmlns:p14="http://schemas.microsoft.com/office/powerpoint/2010/main" val="749621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Complexities of Continuous Progress Monitoring</a:t>
            </a:r>
          </a:p>
        </p:txBody>
      </p:sp>
      <p:sp>
        <p:nvSpPr>
          <p:cNvPr id="4" name="Slide Number Placeholder 3"/>
          <p:cNvSpPr>
            <a:spLocks noGrp="1"/>
          </p:cNvSpPr>
          <p:nvPr>
            <p:ph type="sldNum" sz="quarter" idx="15"/>
          </p:nvPr>
        </p:nvSpPr>
        <p:spPr/>
        <p:txBody>
          <a:bodyPr/>
          <a:lstStyle/>
          <a:p>
            <a:fld id="{BABF4E83-61DB-418F-A99F-17BC9BB58EF6}" type="slidenum">
              <a:rPr lang="en-US" smtClean="0"/>
              <a:pPr/>
              <a:t>56</a:t>
            </a:fld>
            <a:endParaRPr lang="en-US"/>
          </a:p>
        </p:txBody>
      </p:sp>
    </p:spTree>
    <p:extLst>
      <p:ext uri="{BB962C8B-B14F-4D97-AF65-F5344CB8AC3E}">
        <p14:creationId xmlns:p14="http://schemas.microsoft.com/office/powerpoint/2010/main" val="1568063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Progress Monitoring</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lstStyle/>
          <a:p>
            <a:r>
              <a:rPr lang="en-US" b="1" dirty="0"/>
              <a:t>Progress monitoring</a:t>
            </a:r>
            <a:r>
              <a:rPr lang="en-US" dirty="0"/>
              <a:t> allows for timely decisions about whether the instructional platform is helpful for improving student performance. </a:t>
            </a:r>
            <a:endParaRPr lang="en-US" b="1" dirty="0"/>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Arrow pointing to the progress monitoring section on the DBI graphic">
            <a:extLst>
              <a:ext uri="{FF2B5EF4-FFF2-40B4-BE49-F238E27FC236}">
                <a16:creationId xmlns:a16="http://schemas.microsoft.com/office/drawing/2014/main" id="{8BAA4737-5B30-84E7-42D0-573FB601986D}"/>
              </a:ext>
            </a:extLst>
          </p:cNvPr>
          <p:cNvGrpSpPr/>
          <p:nvPr/>
        </p:nvGrpSpPr>
        <p:grpSpPr>
          <a:xfrm rot="20651679">
            <a:off x="9378734" y="466540"/>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5569B9D-E082-A67D-8A79-6F1AB88405EC}"/>
                    </a:ext>
                  </a:extLst>
                </p14:cNvPr>
                <p14:cNvContentPartPr/>
                <p14:nvPr/>
              </p14:nvContentPartPr>
              <p14:xfrm>
                <a:off x="9352826" y="168146"/>
                <a:ext cx="2513160" cy="721440"/>
              </p14:xfrm>
            </p:contentPart>
          </mc:Choice>
          <mc:Fallback>
            <p:pic>
              <p:nvPicPr>
                <p:cNvPr id="4" name="Ink 3">
                  <a:extLst>
                    <a:ext uri="{FF2B5EF4-FFF2-40B4-BE49-F238E27FC236}">
                      <a16:creationId xmlns:a16="http://schemas.microsoft.com/office/drawing/2014/main" id="{F5569B9D-E082-A67D-8A79-6F1AB88405EC}"/>
                    </a:ext>
                  </a:extLst>
                </p:cNvPr>
                <p:cNvPicPr/>
                <p:nvPr/>
              </p:nvPicPr>
              <p:blipFill>
                <a:blip r:embed="rId4"/>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C24B96B8-F66B-9623-DCA6-2812BB69612E}"/>
                    </a:ext>
                  </a:extLst>
                </p14:cNvPr>
                <p14:cNvContentPartPr/>
                <p14:nvPr/>
              </p14:nvContentPartPr>
              <p14:xfrm>
                <a:off x="9358586" y="458666"/>
                <a:ext cx="245520" cy="932040"/>
              </p14:xfrm>
            </p:contentPart>
          </mc:Choice>
          <mc:Fallback>
            <p:pic>
              <p:nvPicPr>
                <p:cNvPr id="5" name="Ink 4">
                  <a:extLst>
                    <a:ext uri="{FF2B5EF4-FFF2-40B4-BE49-F238E27FC236}">
                      <a16:creationId xmlns:a16="http://schemas.microsoft.com/office/drawing/2014/main" id="{C24B96B8-F66B-9623-DCA6-2812BB69612E}"/>
                    </a:ext>
                  </a:extLst>
                </p:cNvPr>
                <p:cNvPicPr/>
                <p:nvPr/>
              </p:nvPicPr>
              <p:blipFill>
                <a:blip r:embed="rId6"/>
                <a:stretch>
                  <a:fillRect/>
                </a:stretch>
              </p:blipFill>
              <p:spPr>
                <a:xfrm>
                  <a:off x="9295586" y="395666"/>
                  <a:ext cx="371160" cy="1057680"/>
                </a:xfrm>
                <a:prstGeom prst="rect">
                  <a:avLst/>
                </a:prstGeom>
              </p:spPr>
            </p:pic>
          </mc:Fallback>
        </mc:AlternateContent>
      </p:grpSp>
      <p:grpSp>
        <p:nvGrpSpPr>
          <p:cNvPr id="3" name="Group 2" descr="Arrow pointing to the progress monitoring section on the DBI graphic">
            <a:extLst>
              <a:ext uri="{FF2B5EF4-FFF2-40B4-BE49-F238E27FC236}">
                <a16:creationId xmlns:a16="http://schemas.microsoft.com/office/drawing/2014/main" id="{31CEF7C1-F74F-AC57-FCDB-41477581DFFA}"/>
              </a:ext>
            </a:extLst>
          </p:cNvPr>
          <p:cNvGrpSpPr/>
          <p:nvPr/>
        </p:nvGrpSpPr>
        <p:grpSpPr>
          <a:xfrm rot="20651679">
            <a:off x="9310488" y="3997141"/>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16ADCDDE-0CFD-39F2-9FFD-85E408FC9681}"/>
                    </a:ext>
                  </a:extLst>
                </p14:cNvPr>
                <p14:cNvContentPartPr/>
                <p14:nvPr/>
              </p14:nvContentPartPr>
              <p14:xfrm>
                <a:off x="9352826" y="168146"/>
                <a:ext cx="2513160" cy="721440"/>
              </p14:xfrm>
            </p:contentPart>
          </mc:Choice>
          <mc:Fallback>
            <p:pic>
              <p:nvPicPr>
                <p:cNvPr id="7" name="Ink 6">
                  <a:extLst>
                    <a:ext uri="{FF2B5EF4-FFF2-40B4-BE49-F238E27FC236}">
                      <a16:creationId xmlns:a16="http://schemas.microsoft.com/office/drawing/2014/main" id="{16ADCDDE-0CFD-39F2-9FFD-85E408FC9681}"/>
                    </a:ext>
                  </a:extLst>
                </p:cNvPr>
                <p:cNvPicPr/>
                <p:nvPr/>
              </p:nvPicPr>
              <p:blipFill>
                <a:blip r:embed="rId4"/>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59D49431-6235-BD56-3393-58C47BF6D14B}"/>
                    </a:ext>
                  </a:extLst>
                </p14:cNvPr>
                <p14:cNvContentPartPr/>
                <p14:nvPr/>
              </p14:nvContentPartPr>
              <p14:xfrm>
                <a:off x="9358586" y="458666"/>
                <a:ext cx="245520" cy="932040"/>
              </p14:xfrm>
            </p:contentPart>
          </mc:Choice>
          <mc:Fallback>
            <p:pic>
              <p:nvPicPr>
                <p:cNvPr id="8" name="Ink 7">
                  <a:extLst>
                    <a:ext uri="{FF2B5EF4-FFF2-40B4-BE49-F238E27FC236}">
                      <a16:creationId xmlns:a16="http://schemas.microsoft.com/office/drawing/2014/main" id="{59D49431-6235-BD56-3393-58C47BF6D14B}"/>
                    </a:ext>
                  </a:extLst>
                </p:cNvPr>
                <p:cNvPicPr/>
                <p:nvPr/>
              </p:nvPicPr>
              <p:blipFill>
                <a:blip r:embed="rId6"/>
                <a:stretch>
                  <a:fillRect/>
                </a:stretch>
              </p:blipFill>
              <p:spPr>
                <a:xfrm>
                  <a:off x="9295586" y="395666"/>
                  <a:ext cx="371160" cy="1057680"/>
                </a:xfrm>
                <a:prstGeom prst="rect">
                  <a:avLst/>
                </a:prstGeom>
              </p:spPr>
            </p:pic>
          </mc:Fallback>
        </mc:AlternateContent>
      </p:grpSp>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57</a:t>
            </a:fld>
            <a:endParaRPr lang="en-US" dirty="0"/>
          </a:p>
        </p:txBody>
      </p:sp>
    </p:spTree>
    <p:extLst>
      <p:ext uri="{BB962C8B-B14F-4D97-AF65-F5344CB8AC3E}">
        <p14:creationId xmlns:p14="http://schemas.microsoft.com/office/powerpoint/2010/main" val="164315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220C-CA79-9A71-7A72-27730D240402}"/>
              </a:ext>
            </a:extLst>
          </p:cNvPr>
          <p:cNvSpPr>
            <a:spLocks noGrp="1"/>
          </p:cNvSpPr>
          <p:nvPr>
            <p:ph type="title"/>
          </p:nvPr>
        </p:nvSpPr>
        <p:spPr/>
        <p:txBody>
          <a:bodyPr/>
          <a:lstStyle/>
          <a:p>
            <a:r>
              <a:rPr lang="en-US" dirty="0">
                <a:latin typeface="+mn-lt"/>
              </a:rPr>
              <a:t>Progress Monitoring 1</a:t>
            </a:r>
          </a:p>
        </p:txBody>
      </p:sp>
      <p:pic>
        <p:nvPicPr>
          <p:cNvPr id="6" name="Picture 5" descr="Example of mathematics progress monitoring problems. ">
            <a:extLst>
              <a:ext uri="{FF2B5EF4-FFF2-40B4-BE49-F238E27FC236}">
                <a16:creationId xmlns:a16="http://schemas.microsoft.com/office/drawing/2014/main" id="{FA52576D-087B-189D-6D60-37CA5AC609B4}"/>
              </a:ext>
            </a:extLst>
          </p:cNvPr>
          <p:cNvPicPr>
            <a:picLocks noChangeAspect="1"/>
          </p:cNvPicPr>
          <p:nvPr/>
        </p:nvPicPr>
        <p:blipFill>
          <a:blip r:embed="rId2"/>
          <a:stretch>
            <a:fillRect/>
          </a:stretch>
        </p:blipFill>
        <p:spPr>
          <a:xfrm>
            <a:off x="279400" y="1280160"/>
            <a:ext cx="7696200" cy="4165600"/>
          </a:xfrm>
          <a:prstGeom prst="rect">
            <a:avLst/>
          </a:prstGeom>
        </p:spPr>
      </p:pic>
      <p:sp>
        <p:nvSpPr>
          <p:cNvPr id="7" name="Rectangle 6">
            <a:extLst>
              <a:ext uri="{FF2B5EF4-FFF2-40B4-BE49-F238E27FC236}">
                <a16:creationId xmlns:a16="http://schemas.microsoft.com/office/drawing/2014/main" id="{9D0EEAA8-A5B7-F16D-364A-FC80F5DF3D04}"/>
              </a:ext>
            </a:extLst>
          </p:cNvPr>
          <p:cNvSpPr/>
          <p:nvPr/>
        </p:nvSpPr>
        <p:spPr>
          <a:xfrm>
            <a:off x="8343900" y="1435100"/>
            <a:ext cx="3387852" cy="41656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600" dirty="0">
                <a:solidFill>
                  <a:schemeClr val="bg1"/>
                </a:solidFill>
              </a:rPr>
              <a:t>Free access to measures through iStation.</a:t>
            </a:r>
          </a:p>
          <a:p>
            <a:endParaRPr lang="en-US" sz="2600" dirty="0">
              <a:solidFill>
                <a:schemeClr val="bg1"/>
              </a:solidFill>
            </a:endParaRPr>
          </a:p>
          <a:p>
            <a:r>
              <a:rPr lang="en-US" sz="2600" dirty="0">
                <a:solidFill>
                  <a:schemeClr val="bg1"/>
                </a:solidFill>
              </a:rPr>
              <a:t>Difficulties with access to iStation, particularly at some schools. </a:t>
            </a:r>
          </a:p>
          <a:p>
            <a:endParaRPr lang="en-US" sz="2600" dirty="0">
              <a:solidFill>
                <a:schemeClr val="bg1"/>
              </a:solidFill>
            </a:endParaRPr>
          </a:p>
          <a:p>
            <a:r>
              <a:rPr lang="en-US" sz="2600" dirty="0">
                <a:solidFill>
                  <a:schemeClr val="bg1"/>
                </a:solidFill>
              </a:rPr>
              <a:t>Asked teachers to graph. </a:t>
            </a:r>
          </a:p>
        </p:txBody>
      </p:sp>
      <p:sp>
        <p:nvSpPr>
          <p:cNvPr id="4" name="Text Placeholder 3">
            <a:extLst>
              <a:ext uri="{FF2B5EF4-FFF2-40B4-BE49-F238E27FC236}">
                <a16:creationId xmlns:a16="http://schemas.microsoft.com/office/drawing/2014/main" id="{7ADDFD8F-790F-94E9-3FA0-837E857FA546}"/>
              </a:ext>
            </a:extLst>
          </p:cNvPr>
          <p:cNvSpPr>
            <a:spLocks noGrp="1"/>
          </p:cNvSpPr>
          <p:nvPr>
            <p:ph type="body" sz="quarter" idx="13"/>
          </p:nvPr>
        </p:nvSpPr>
        <p:spPr/>
        <p:txBody>
          <a:bodyPr/>
          <a:lstStyle/>
          <a:p>
            <a:r>
              <a:rPr lang="en-US" dirty="0"/>
              <a:t>Source: STAIR 1.0</a:t>
            </a:r>
          </a:p>
        </p:txBody>
      </p:sp>
      <p:sp>
        <p:nvSpPr>
          <p:cNvPr id="5" name="Slide Number Placeholder 4">
            <a:extLst>
              <a:ext uri="{FF2B5EF4-FFF2-40B4-BE49-F238E27FC236}">
                <a16:creationId xmlns:a16="http://schemas.microsoft.com/office/drawing/2014/main" id="{9CB7746A-A10B-E6AB-DE50-428689849BCC}"/>
              </a:ext>
            </a:extLst>
          </p:cNvPr>
          <p:cNvSpPr>
            <a:spLocks noGrp="1"/>
          </p:cNvSpPr>
          <p:nvPr>
            <p:ph type="sldNum" sz="quarter" idx="12"/>
          </p:nvPr>
        </p:nvSpPr>
        <p:spPr>
          <a:xfrm>
            <a:off x="11760448" y="6704112"/>
            <a:ext cx="131446" cy="153888"/>
          </a:xfrm>
        </p:spPr>
        <p:txBody>
          <a:bodyPr/>
          <a:lstStyle/>
          <a:p>
            <a:fld id="{99A20822-4A49-4D36-86E3-300BA48D3F00}" type="slidenum">
              <a:rPr lang="en-US" smtClean="0"/>
              <a:t>58</a:t>
            </a:fld>
            <a:endParaRPr lang="en-US" dirty="0"/>
          </a:p>
        </p:txBody>
      </p:sp>
    </p:spTree>
    <p:extLst>
      <p:ext uri="{BB962C8B-B14F-4D97-AF65-F5344CB8AC3E}">
        <p14:creationId xmlns:p14="http://schemas.microsoft.com/office/powerpoint/2010/main" val="27979220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220C-CA79-9A71-7A72-27730D240402}"/>
              </a:ext>
            </a:extLst>
          </p:cNvPr>
          <p:cNvSpPr>
            <a:spLocks noGrp="1"/>
          </p:cNvSpPr>
          <p:nvPr>
            <p:ph type="title"/>
          </p:nvPr>
        </p:nvSpPr>
        <p:spPr/>
        <p:txBody>
          <a:bodyPr/>
          <a:lstStyle/>
          <a:p>
            <a:r>
              <a:rPr lang="en-US" dirty="0">
                <a:latin typeface="+mn-lt"/>
              </a:rPr>
              <a:t>Progress Monitoring 2</a:t>
            </a:r>
          </a:p>
        </p:txBody>
      </p:sp>
      <p:pic>
        <p:nvPicPr>
          <p:cNvPr id="7" name="Picture 6" descr="photo of the AIMSweb Mathematics Computation manual ">
            <a:extLst>
              <a:ext uri="{FF2B5EF4-FFF2-40B4-BE49-F238E27FC236}">
                <a16:creationId xmlns:a16="http://schemas.microsoft.com/office/drawing/2014/main" id="{D103C94B-9DB9-2AFA-C102-BA274B1AF42F}"/>
              </a:ext>
            </a:extLst>
          </p:cNvPr>
          <p:cNvPicPr>
            <a:picLocks noChangeAspect="1"/>
          </p:cNvPicPr>
          <p:nvPr/>
        </p:nvPicPr>
        <p:blipFill>
          <a:blip r:embed="rId3"/>
          <a:stretch>
            <a:fillRect/>
          </a:stretch>
        </p:blipFill>
        <p:spPr>
          <a:xfrm>
            <a:off x="368300" y="1045134"/>
            <a:ext cx="6273800" cy="4428565"/>
          </a:xfrm>
          <a:prstGeom prst="rect">
            <a:avLst/>
          </a:prstGeom>
        </p:spPr>
      </p:pic>
      <p:sp>
        <p:nvSpPr>
          <p:cNvPr id="9" name="Rectangle 8">
            <a:extLst>
              <a:ext uri="{FF2B5EF4-FFF2-40B4-BE49-F238E27FC236}">
                <a16:creationId xmlns:a16="http://schemas.microsoft.com/office/drawing/2014/main" id="{7BCAB962-6CC8-8B0F-5FEE-91DB1EF799CB}"/>
              </a:ext>
            </a:extLst>
          </p:cNvPr>
          <p:cNvSpPr/>
          <p:nvPr/>
        </p:nvSpPr>
        <p:spPr>
          <a:xfrm>
            <a:off x="8343900" y="1435100"/>
            <a:ext cx="3387852" cy="41656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600" dirty="0">
                <a:solidFill>
                  <a:schemeClr val="bg1"/>
                </a:solidFill>
              </a:rPr>
              <a:t>Moved to paper-and-pencil administration of measures. </a:t>
            </a:r>
          </a:p>
          <a:p>
            <a:endParaRPr lang="en-US" sz="2600" dirty="0">
              <a:solidFill>
                <a:schemeClr val="bg1"/>
              </a:solidFill>
            </a:endParaRPr>
          </a:p>
          <a:p>
            <a:r>
              <a:rPr lang="en-US" sz="2600" dirty="0">
                <a:solidFill>
                  <a:schemeClr val="bg1"/>
                </a:solidFill>
              </a:rPr>
              <a:t>Asked teachers to graph but had difficulty accessing the graphing resource.</a:t>
            </a:r>
          </a:p>
        </p:txBody>
      </p:sp>
      <p:sp>
        <p:nvSpPr>
          <p:cNvPr id="4" name="Text Placeholder 3">
            <a:extLst>
              <a:ext uri="{FF2B5EF4-FFF2-40B4-BE49-F238E27FC236}">
                <a16:creationId xmlns:a16="http://schemas.microsoft.com/office/drawing/2014/main" id="{7ADDFD8F-790F-94E9-3FA0-837E857FA546}"/>
              </a:ext>
            </a:extLst>
          </p:cNvPr>
          <p:cNvSpPr>
            <a:spLocks noGrp="1"/>
          </p:cNvSpPr>
          <p:nvPr>
            <p:ph type="body" sz="quarter" idx="13"/>
          </p:nvPr>
        </p:nvSpPr>
        <p:spPr/>
        <p:txBody>
          <a:bodyPr/>
          <a:lstStyle/>
          <a:p>
            <a:r>
              <a:rPr lang="en-US" dirty="0"/>
              <a:t>Source: STAIR 1.0</a:t>
            </a:r>
          </a:p>
        </p:txBody>
      </p:sp>
      <p:sp>
        <p:nvSpPr>
          <p:cNvPr id="5" name="Slide Number Placeholder 4">
            <a:extLst>
              <a:ext uri="{FF2B5EF4-FFF2-40B4-BE49-F238E27FC236}">
                <a16:creationId xmlns:a16="http://schemas.microsoft.com/office/drawing/2014/main" id="{9CB7746A-A10B-E6AB-DE50-428689849BCC}"/>
              </a:ext>
            </a:extLst>
          </p:cNvPr>
          <p:cNvSpPr>
            <a:spLocks noGrp="1"/>
          </p:cNvSpPr>
          <p:nvPr>
            <p:ph type="sldNum" sz="quarter" idx="12"/>
          </p:nvPr>
        </p:nvSpPr>
        <p:spPr>
          <a:xfrm>
            <a:off x="11760448" y="6704112"/>
            <a:ext cx="131446" cy="153888"/>
          </a:xfrm>
        </p:spPr>
        <p:txBody>
          <a:bodyPr/>
          <a:lstStyle/>
          <a:p>
            <a:fld id="{99A20822-4A49-4D36-86E3-300BA48D3F00}" type="slidenum">
              <a:rPr lang="en-US" smtClean="0"/>
              <a:t>59</a:t>
            </a:fld>
            <a:endParaRPr lang="en-US" dirty="0"/>
          </a:p>
        </p:txBody>
      </p:sp>
    </p:spTree>
    <p:extLst>
      <p:ext uri="{BB962C8B-B14F-4D97-AF65-F5344CB8AC3E}">
        <p14:creationId xmlns:p14="http://schemas.microsoft.com/office/powerpoint/2010/main" val="749972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27E6DBF-2CA5-53A2-EEBC-B0F7EAFB9DF5}"/>
              </a:ext>
            </a:extLst>
          </p:cNvPr>
          <p:cNvSpPr>
            <a:spLocks noGrp="1"/>
          </p:cNvSpPr>
          <p:nvPr>
            <p:ph type="title"/>
          </p:nvPr>
        </p:nvSpPr>
        <p:spPr/>
        <p:txBody>
          <a:bodyPr/>
          <a:lstStyle/>
          <a:p>
            <a:r>
              <a:rPr lang="en-US"/>
              <a:t>Materials</a:t>
            </a:r>
          </a:p>
        </p:txBody>
      </p:sp>
      <p:sp>
        <p:nvSpPr>
          <p:cNvPr id="11" name="Content Placeholder 10">
            <a:extLst>
              <a:ext uri="{FF2B5EF4-FFF2-40B4-BE49-F238E27FC236}">
                <a16:creationId xmlns:a16="http://schemas.microsoft.com/office/drawing/2014/main" id="{CA9AC02F-B795-EF00-8B2F-678E664DBBCA}"/>
              </a:ext>
            </a:extLst>
          </p:cNvPr>
          <p:cNvSpPr>
            <a:spLocks noGrp="1"/>
          </p:cNvSpPr>
          <p:nvPr>
            <p:ph sz="half" idx="1"/>
          </p:nvPr>
        </p:nvSpPr>
        <p:spPr/>
        <p:txBody>
          <a:bodyPr/>
          <a:lstStyle/>
          <a:p>
            <a:r>
              <a:rPr lang="en-US" dirty="0"/>
              <a:t>Agenda</a:t>
            </a:r>
          </a:p>
          <a:p>
            <a:r>
              <a:rPr lang="en-US" dirty="0"/>
              <a:t>Presenter Bios </a:t>
            </a:r>
          </a:p>
          <a:p>
            <a:r>
              <a:rPr lang="en-US" dirty="0"/>
              <a:t>Participant contact list</a:t>
            </a:r>
          </a:p>
          <a:p>
            <a:r>
              <a:rPr lang="en-US" dirty="0"/>
              <a:t>Dining Options</a:t>
            </a:r>
          </a:p>
          <a:p>
            <a:r>
              <a:rPr lang="en-US" dirty="0"/>
              <a:t>Additional materials will be shared in your strand sessions</a:t>
            </a:r>
          </a:p>
        </p:txBody>
      </p:sp>
      <p:pic>
        <p:nvPicPr>
          <p:cNvPr id="2" name="Picture 2">
            <a:extLst>
              <a:ext uri="{FF2B5EF4-FFF2-40B4-BE49-F238E27FC236}">
                <a16:creationId xmlns:a16="http://schemas.microsoft.com/office/drawing/2014/main" id="{B0EF1A5E-601B-D86D-C9C1-AFE36CED35A9}"/>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163056" y="1455039"/>
            <a:ext cx="5568696" cy="4176522"/>
          </a:xfrm>
        </p:spPr>
      </p:pic>
      <p:sp>
        <p:nvSpPr>
          <p:cNvPr id="13" name="Text Placeholder 12">
            <a:extLst>
              <a:ext uri="{FF2B5EF4-FFF2-40B4-BE49-F238E27FC236}">
                <a16:creationId xmlns:a16="http://schemas.microsoft.com/office/drawing/2014/main" id="{1C610D1E-D1EC-CF75-3375-EBECA0743E8D}"/>
              </a:ext>
            </a:extLst>
          </p:cNvPr>
          <p:cNvSpPr>
            <a:spLocks noGrp="1"/>
          </p:cNvSpPr>
          <p:nvPr>
            <p:ph type="body" sz="quarter" idx="13"/>
          </p:nvPr>
        </p:nvSpPr>
        <p:spPr/>
        <p:txBody>
          <a:bodyPr/>
          <a:lstStyle/>
          <a:p>
            <a:endParaRPr lang="en-US"/>
          </a:p>
        </p:txBody>
      </p:sp>
      <p:sp>
        <p:nvSpPr>
          <p:cNvPr id="9" name="Slide Number Placeholder 8">
            <a:extLst>
              <a:ext uri="{FF2B5EF4-FFF2-40B4-BE49-F238E27FC236}">
                <a16:creationId xmlns:a16="http://schemas.microsoft.com/office/drawing/2014/main" id="{2D7CCCE8-DD6F-7B17-9223-71AFE4BBBF3D}"/>
              </a:ext>
            </a:extLst>
          </p:cNvPr>
          <p:cNvSpPr>
            <a:spLocks noGrp="1"/>
          </p:cNvSpPr>
          <p:nvPr>
            <p:ph type="sldNum" sz="quarter" idx="12"/>
          </p:nvPr>
        </p:nvSpPr>
        <p:spPr/>
        <p:txBody>
          <a:bodyPr/>
          <a:lstStyle/>
          <a:p>
            <a:fld id="{99A20822-4A49-4D36-86E3-300BA48D3F00}" type="slidenum">
              <a:rPr lang="en-US" smtClean="0"/>
              <a:t>6</a:t>
            </a:fld>
            <a:endParaRPr lang="en-US"/>
          </a:p>
        </p:txBody>
      </p:sp>
    </p:spTree>
    <p:extLst>
      <p:ext uri="{BB962C8B-B14F-4D97-AF65-F5344CB8AC3E}">
        <p14:creationId xmlns:p14="http://schemas.microsoft.com/office/powerpoint/2010/main" val="1639463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E220C-CA79-9A71-7A72-27730D240402}"/>
              </a:ext>
            </a:extLst>
          </p:cNvPr>
          <p:cNvSpPr>
            <a:spLocks noGrp="1"/>
          </p:cNvSpPr>
          <p:nvPr>
            <p:ph type="title"/>
          </p:nvPr>
        </p:nvSpPr>
        <p:spPr/>
        <p:txBody>
          <a:bodyPr/>
          <a:lstStyle/>
          <a:p>
            <a:r>
              <a:rPr lang="en-US" dirty="0">
                <a:latin typeface="+mn-lt"/>
              </a:rPr>
              <a:t>Progress Monitoring 3</a:t>
            </a:r>
          </a:p>
        </p:txBody>
      </p:sp>
      <p:pic>
        <p:nvPicPr>
          <p:cNvPr id="3" name="Picture 2" descr="AIMSweb plus logo">
            <a:extLst>
              <a:ext uri="{FF2B5EF4-FFF2-40B4-BE49-F238E27FC236}">
                <a16:creationId xmlns:a16="http://schemas.microsoft.com/office/drawing/2014/main" id="{C6F694D6-5ECF-B684-CF14-F67C9146FE3A}"/>
              </a:ext>
            </a:extLst>
          </p:cNvPr>
          <p:cNvPicPr>
            <a:picLocks noChangeAspect="1"/>
          </p:cNvPicPr>
          <p:nvPr/>
        </p:nvPicPr>
        <p:blipFill>
          <a:blip r:embed="rId2"/>
          <a:stretch>
            <a:fillRect/>
          </a:stretch>
        </p:blipFill>
        <p:spPr>
          <a:xfrm>
            <a:off x="254000" y="1596396"/>
            <a:ext cx="7772400" cy="3293068"/>
          </a:xfrm>
          <a:prstGeom prst="rect">
            <a:avLst/>
          </a:prstGeom>
        </p:spPr>
      </p:pic>
      <p:sp>
        <p:nvSpPr>
          <p:cNvPr id="9" name="Rectangle 8">
            <a:extLst>
              <a:ext uri="{FF2B5EF4-FFF2-40B4-BE49-F238E27FC236}">
                <a16:creationId xmlns:a16="http://schemas.microsoft.com/office/drawing/2014/main" id="{7BCAB962-6CC8-8B0F-5FEE-91DB1EF799CB}"/>
              </a:ext>
            </a:extLst>
          </p:cNvPr>
          <p:cNvSpPr/>
          <p:nvPr/>
        </p:nvSpPr>
        <p:spPr>
          <a:xfrm>
            <a:off x="8343900" y="1435100"/>
            <a:ext cx="3387852" cy="41656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600" dirty="0">
                <a:solidFill>
                  <a:schemeClr val="bg1"/>
                </a:solidFill>
              </a:rPr>
              <a:t>Provided free access to measures administered via technology.</a:t>
            </a:r>
          </a:p>
          <a:p>
            <a:endParaRPr lang="en-US" sz="2600" dirty="0">
              <a:solidFill>
                <a:schemeClr val="bg1"/>
              </a:solidFill>
            </a:endParaRPr>
          </a:p>
          <a:p>
            <a:r>
              <a:rPr lang="en-US" sz="2600" dirty="0">
                <a:solidFill>
                  <a:schemeClr val="bg1"/>
                </a:solidFill>
              </a:rPr>
              <a:t>Difficulties accessing the portal and using technology.</a:t>
            </a:r>
          </a:p>
          <a:p>
            <a:endParaRPr lang="en-US" sz="2600" dirty="0">
              <a:solidFill>
                <a:schemeClr val="bg1"/>
              </a:solidFill>
            </a:endParaRPr>
          </a:p>
          <a:p>
            <a:r>
              <a:rPr lang="en-US" sz="2600" dirty="0">
                <a:solidFill>
                  <a:schemeClr val="bg1"/>
                </a:solidFill>
              </a:rPr>
              <a:t>Lots of intervention from research team. </a:t>
            </a:r>
          </a:p>
        </p:txBody>
      </p:sp>
      <p:sp>
        <p:nvSpPr>
          <p:cNvPr id="4" name="Text Placeholder 3">
            <a:extLst>
              <a:ext uri="{FF2B5EF4-FFF2-40B4-BE49-F238E27FC236}">
                <a16:creationId xmlns:a16="http://schemas.microsoft.com/office/drawing/2014/main" id="{7ADDFD8F-790F-94E9-3FA0-837E857FA546}"/>
              </a:ext>
            </a:extLst>
          </p:cNvPr>
          <p:cNvSpPr>
            <a:spLocks noGrp="1"/>
          </p:cNvSpPr>
          <p:nvPr>
            <p:ph type="body" sz="quarter" idx="13"/>
          </p:nvPr>
        </p:nvSpPr>
        <p:spPr/>
        <p:txBody>
          <a:bodyPr/>
          <a:lstStyle/>
          <a:p>
            <a:r>
              <a:rPr lang="en-US" dirty="0"/>
              <a:t>Source: STAIR 2.0</a:t>
            </a:r>
          </a:p>
        </p:txBody>
      </p:sp>
      <p:sp>
        <p:nvSpPr>
          <p:cNvPr id="5" name="Slide Number Placeholder 4">
            <a:extLst>
              <a:ext uri="{FF2B5EF4-FFF2-40B4-BE49-F238E27FC236}">
                <a16:creationId xmlns:a16="http://schemas.microsoft.com/office/drawing/2014/main" id="{9CB7746A-A10B-E6AB-DE50-428689849BCC}"/>
              </a:ext>
            </a:extLst>
          </p:cNvPr>
          <p:cNvSpPr>
            <a:spLocks noGrp="1"/>
          </p:cNvSpPr>
          <p:nvPr>
            <p:ph type="sldNum" sz="quarter" idx="12"/>
          </p:nvPr>
        </p:nvSpPr>
        <p:spPr>
          <a:xfrm>
            <a:off x="11760448" y="6704112"/>
            <a:ext cx="131446" cy="153888"/>
          </a:xfrm>
        </p:spPr>
        <p:txBody>
          <a:bodyPr/>
          <a:lstStyle/>
          <a:p>
            <a:fld id="{99A20822-4A49-4D36-86E3-300BA48D3F00}" type="slidenum">
              <a:rPr lang="en-US" smtClean="0"/>
              <a:t>60</a:t>
            </a:fld>
            <a:endParaRPr lang="en-US" dirty="0"/>
          </a:p>
        </p:txBody>
      </p:sp>
    </p:spTree>
    <p:extLst>
      <p:ext uri="{BB962C8B-B14F-4D97-AF65-F5344CB8AC3E}">
        <p14:creationId xmlns:p14="http://schemas.microsoft.com/office/powerpoint/2010/main" val="1112372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28E5-2CD1-0B5B-E853-9FFA509B6876}"/>
              </a:ext>
            </a:extLst>
          </p:cNvPr>
          <p:cNvSpPr>
            <a:spLocks noGrp="1"/>
          </p:cNvSpPr>
          <p:nvPr>
            <p:ph type="title"/>
          </p:nvPr>
        </p:nvSpPr>
        <p:spPr/>
        <p:txBody>
          <a:bodyPr/>
          <a:lstStyle/>
          <a:p>
            <a:r>
              <a:rPr lang="en-US" dirty="0">
                <a:latin typeface="+mn-lt"/>
              </a:rPr>
              <a:t>Progress Monitoring 4</a:t>
            </a:r>
          </a:p>
        </p:txBody>
      </p:sp>
      <p:sp>
        <p:nvSpPr>
          <p:cNvPr id="6" name="Rectangle 5">
            <a:extLst>
              <a:ext uri="{FF2B5EF4-FFF2-40B4-BE49-F238E27FC236}">
                <a16:creationId xmlns:a16="http://schemas.microsoft.com/office/drawing/2014/main" id="{674DB5B6-E9B0-5E8B-3F0F-FE3E64B13BEE}"/>
              </a:ext>
            </a:extLst>
          </p:cNvPr>
          <p:cNvSpPr/>
          <p:nvPr/>
        </p:nvSpPr>
        <p:spPr>
          <a:xfrm>
            <a:off x="457200" y="1123931"/>
            <a:ext cx="5524500" cy="14097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Regular (weekly) administration </a:t>
            </a:r>
          </a:p>
          <a:p>
            <a:pPr algn="ctr"/>
            <a:r>
              <a:rPr lang="en-US" sz="2800" dirty="0">
                <a:solidFill>
                  <a:schemeClr val="bg1"/>
                </a:solidFill>
              </a:rPr>
              <a:t>of measures</a:t>
            </a:r>
          </a:p>
        </p:txBody>
      </p:sp>
      <p:sp>
        <p:nvSpPr>
          <p:cNvPr id="7" name="Rectangle 6">
            <a:extLst>
              <a:ext uri="{FF2B5EF4-FFF2-40B4-BE49-F238E27FC236}">
                <a16:creationId xmlns:a16="http://schemas.microsoft.com/office/drawing/2014/main" id="{099832CE-EC27-0022-87DB-543C574ADF72}"/>
              </a:ext>
            </a:extLst>
          </p:cNvPr>
          <p:cNvSpPr/>
          <p:nvPr/>
        </p:nvSpPr>
        <p:spPr>
          <a:xfrm>
            <a:off x="6207252" y="1123931"/>
            <a:ext cx="5524500" cy="14097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Accessing measures administered via technology</a:t>
            </a:r>
          </a:p>
        </p:txBody>
      </p:sp>
      <p:sp>
        <p:nvSpPr>
          <p:cNvPr id="8" name="Rectangle 7">
            <a:extLst>
              <a:ext uri="{FF2B5EF4-FFF2-40B4-BE49-F238E27FC236}">
                <a16:creationId xmlns:a16="http://schemas.microsoft.com/office/drawing/2014/main" id="{B6ECAC97-BDA8-71E2-7B3F-F4A21C8C8FCE}"/>
              </a:ext>
            </a:extLst>
          </p:cNvPr>
          <p:cNvSpPr/>
          <p:nvPr/>
        </p:nvSpPr>
        <p:spPr>
          <a:xfrm>
            <a:off x="6207252" y="2724150"/>
            <a:ext cx="5524500" cy="14097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Graphing of data</a:t>
            </a:r>
          </a:p>
        </p:txBody>
      </p:sp>
      <p:sp>
        <p:nvSpPr>
          <p:cNvPr id="9" name="Rectangle 8">
            <a:extLst>
              <a:ext uri="{FF2B5EF4-FFF2-40B4-BE49-F238E27FC236}">
                <a16:creationId xmlns:a16="http://schemas.microsoft.com/office/drawing/2014/main" id="{EAE3A134-12D6-701A-DA3F-EAA5B5039B0A}"/>
              </a:ext>
            </a:extLst>
          </p:cNvPr>
          <p:cNvSpPr/>
          <p:nvPr/>
        </p:nvSpPr>
        <p:spPr>
          <a:xfrm>
            <a:off x="457200" y="2724150"/>
            <a:ext cx="5524500" cy="14097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Scoring of paper-and-pencil measures</a:t>
            </a:r>
          </a:p>
        </p:txBody>
      </p:sp>
      <p:sp>
        <p:nvSpPr>
          <p:cNvPr id="3" name="Rectangle 2">
            <a:extLst>
              <a:ext uri="{FF2B5EF4-FFF2-40B4-BE49-F238E27FC236}">
                <a16:creationId xmlns:a16="http://schemas.microsoft.com/office/drawing/2014/main" id="{0E82652C-A1AB-B102-CBBA-360C30144808}"/>
              </a:ext>
            </a:extLst>
          </p:cNvPr>
          <p:cNvSpPr/>
          <p:nvPr/>
        </p:nvSpPr>
        <p:spPr>
          <a:xfrm>
            <a:off x="457200" y="4324369"/>
            <a:ext cx="5524500" cy="14097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Burden of additional </a:t>
            </a:r>
          </a:p>
          <a:p>
            <a:pPr algn="ctr"/>
            <a:r>
              <a:rPr lang="en-US" sz="2800" dirty="0">
                <a:solidFill>
                  <a:schemeClr val="bg1"/>
                </a:solidFill>
              </a:rPr>
              <a:t>data collection</a:t>
            </a:r>
          </a:p>
        </p:txBody>
      </p:sp>
      <p:sp>
        <p:nvSpPr>
          <p:cNvPr id="10" name="Rectangle 9">
            <a:extLst>
              <a:ext uri="{FF2B5EF4-FFF2-40B4-BE49-F238E27FC236}">
                <a16:creationId xmlns:a16="http://schemas.microsoft.com/office/drawing/2014/main" id="{1A8BED81-449E-B667-4798-552D02E33D87}"/>
              </a:ext>
            </a:extLst>
          </p:cNvPr>
          <p:cNvSpPr/>
          <p:nvPr/>
        </p:nvSpPr>
        <p:spPr>
          <a:xfrm>
            <a:off x="6207252" y="4341876"/>
            <a:ext cx="5524500" cy="1409700"/>
          </a:xfrm>
          <a:prstGeom prst="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Easy to use data platform</a:t>
            </a:r>
          </a:p>
        </p:txBody>
      </p:sp>
      <p:sp>
        <p:nvSpPr>
          <p:cNvPr id="4" name="Text Placeholder 3">
            <a:extLst>
              <a:ext uri="{FF2B5EF4-FFF2-40B4-BE49-F238E27FC236}">
                <a16:creationId xmlns:a16="http://schemas.microsoft.com/office/drawing/2014/main" id="{7DF4B962-D7CC-51F3-4CA9-3C678F44B515}"/>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38DC9AC-B795-2495-4261-02CA9249478D}"/>
              </a:ext>
            </a:extLst>
          </p:cNvPr>
          <p:cNvSpPr>
            <a:spLocks noGrp="1"/>
          </p:cNvSpPr>
          <p:nvPr>
            <p:ph type="sldNum" sz="quarter" idx="12"/>
          </p:nvPr>
        </p:nvSpPr>
        <p:spPr>
          <a:xfrm>
            <a:off x="11760448" y="6704112"/>
            <a:ext cx="131446" cy="153888"/>
          </a:xfrm>
        </p:spPr>
        <p:txBody>
          <a:bodyPr/>
          <a:lstStyle/>
          <a:p>
            <a:fld id="{99A20822-4A49-4D36-86E3-300BA48D3F00}" type="slidenum">
              <a:rPr lang="en-US" smtClean="0"/>
              <a:t>61</a:t>
            </a:fld>
            <a:endParaRPr lang="en-US" dirty="0"/>
          </a:p>
        </p:txBody>
      </p:sp>
    </p:spTree>
    <p:extLst>
      <p:ext uri="{BB962C8B-B14F-4D97-AF65-F5344CB8AC3E}">
        <p14:creationId xmlns:p14="http://schemas.microsoft.com/office/powerpoint/2010/main" val="2749872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Progress Monitoring 5</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lstStyle/>
          <a:p>
            <a:r>
              <a:rPr lang="en-US" dirty="0"/>
              <a:t>Even when providing free access to measures, it is difficult for teachers to administer measures regularly (i.e., weekly), score measures, and graph data. </a:t>
            </a:r>
            <a:endParaRPr lang="en-US" b="1" dirty="0"/>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Arrow pointing to the progress monitoring section on the DBI graphic">
            <a:extLst>
              <a:ext uri="{FF2B5EF4-FFF2-40B4-BE49-F238E27FC236}">
                <a16:creationId xmlns:a16="http://schemas.microsoft.com/office/drawing/2014/main" id="{8BAA4737-5B30-84E7-42D0-573FB601986D}"/>
              </a:ext>
            </a:extLst>
          </p:cNvPr>
          <p:cNvGrpSpPr/>
          <p:nvPr/>
        </p:nvGrpSpPr>
        <p:grpSpPr>
          <a:xfrm rot="20651679">
            <a:off x="9378734" y="466540"/>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5569B9D-E082-A67D-8A79-6F1AB88405EC}"/>
                    </a:ext>
                  </a:extLst>
                </p14:cNvPr>
                <p14:cNvContentPartPr/>
                <p14:nvPr/>
              </p14:nvContentPartPr>
              <p14:xfrm>
                <a:off x="9352826" y="168146"/>
                <a:ext cx="2513160" cy="721440"/>
              </p14:xfrm>
            </p:contentPart>
          </mc:Choice>
          <mc:Fallback>
            <p:pic>
              <p:nvPicPr>
                <p:cNvPr id="4" name="Ink 3">
                  <a:extLst>
                    <a:ext uri="{FF2B5EF4-FFF2-40B4-BE49-F238E27FC236}">
                      <a16:creationId xmlns:a16="http://schemas.microsoft.com/office/drawing/2014/main" id="{F5569B9D-E082-A67D-8A79-6F1AB88405EC}"/>
                    </a:ext>
                  </a:extLst>
                </p:cNvPr>
                <p:cNvPicPr/>
                <p:nvPr/>
              </p:nvPicPr>
              <p:blipFill>
                <a:blip r:embed="rId4"/>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C24B96B8-F66B-9623-DCA6-2812BB69612E}"/>
                    </a:ext>
                  </a:extLst>
                </p14:cNvPr>
                <p14:cNvContentPartPr/>
                <p14:nvPr/>
              </p14:nvContentPartPr>
              <p14:xfrm>
                <a:off x="9358586" y="458666"/>
                <a:ext cx="245520" cy="932040"/>
              </p14:xfrm>
            </p:contentPart>
          </mc:Choice>
          <mc:Fallback>
            <p:pic>
              <p:nvPicPr>
                <p:cNvPr id="5" name="Ink 4">
                  <a:extLst>
                    <a:ext uri="{FF2B5EF4-FFF2-40B4-BE49-F238E27FC236}">
                      <a16:creationId xmlns:a16="http://schemas.microsoft.com/office/drawing/2014/main" id="{C24B96B8-F66B-9623-DCA6-2812BB69612E}"/>
                    </a:ext>
                  </a:extLst>
                </p:cNvPr>
                <p:cNvPicPr/>
                <p:nvPr/>
              </p:nvPicPr>
              <p:blipFill>
                <a:blip r:embed="rId6"/>
                <a:stretch>
                  <a:fillRect/>
                </a:stretch>
              </p:blipFill>
              <p:spPr>
                <a:xfrm>
                  <a:off x="9295586" y="395666"/>
                  <a:ext cx="371160" cy="1057680"/>
                </a:xfrm>
                <a:prstGeom prst="rect">
                  <a:avLst/>
                </a:prstGeom>
              </p:spPr>
            </p:pic>
          </mc:Fallback>
        </mc:AlternateContent>
      </p:grpSp>
      <p:grpSp>
        <p:nvGrpSpPr>
          <p:cNvPr id="3" name="Group 2" descr="Arrow pointing to the progress monitoring section on the DBI graphic">
            <a:extLst>
              <a:ext uri="{FF2B5EF4-FFF2-40B4-BE49-F238E27FC236}">
                <a16:creationId xmlns:a16="http://schemas.microsoft.com/office/drawing/2014/main" id="{31CEF7C1-F74F-AC57-FCDB-41477581DFFA}"/>
              </a:ext>
            </a:extLst>
          </p:cNvPr>
          <p:cNvGrpSpPr/>
          <p:nvPr/>
        </p:nvGrpSpPr>
        <p:grpSpPr>
          <a:xfrm rot="20651679">
            <a:off x="9310488" y="3997141"/>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16ADCDDE-0CFD-39F2-9FFD-85E408FC9681}"/>
                    </a:ext>
                  </a:extLst>
                </p14:cNvPr>
                <p14:cNvContentPartPr/>
                <p14:nvPr/>
              </p14:nvContentPartPr>
              <p14:xfrm>
                <a:off x="9352826" y="168146"/>
                <a:ext cx="2513160" cy="721440"/>
              </p14:xfrm>
            </p:contentPart>
          </mc:Choice>
          <mc:Fallback>
            <p:pic>
              <p:nvPicPr>
                <p:cNvPr id="7" name="Ink 6">
                  <a:extLst>
                    <a:ext uri="{FF2B5EF4-FFF2-40B4-BE49-F238E27FC236}">
                      <a16:creationId xmlns:a16="http://schemas.microsoft.com/office/drawing/2014/main" id="{16ADCDDE-0CFD-39F2-9FFD-85E408FC9681}"/>
                    </a:ext>
                  </a:extLst>
                </p:cNvPr>
                <p:cNvPicPr/>
                <p:nvPr/>
              </p:nvPicPr>
              <p:blipFill>
                <a:blip r:embed="rId4"/>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59D49431-6235-BD56-3393-58C47BF6D14B}"/>
                    </a:ext>
                  </a:extLst>
                </p14:cNvPr>
                <p14:cNvContentPartPr/>
                <p14:nvPr/>
              </p14:nvContentPartPr>
              <p14:xfrm>
                <a:off x="9358586" y="458666"/>
                <a:ext cx="245520" cy="932040"/>
              </p14:xfrm>
            </p:contentPart>
          </mc:Choice>
          <mc:Fallback>
            <p:pic>
              <p:nvPicPr>
                <p:cNvPr id="8" name="Ink 7">
                  <a:extLst>
                    <a:ext uri="{FF2B5EF4-FFF2-40B4-BE49-F238E27FC236}">
                      <a16:creationId xmlns:a16="http://schemas.microsoft.com/office/drawing/2014/main" id="{59D49431-6235-BD56-3393-58C47BF6D14B}"/>
                    </a:ext>
                  </a:extLst>
                </p:cNvPr>
                <p:cNvPicPr/>
                <p:nvPr/>
              </p:nvPicPr>
              <p:blipFill>
                <a:blip r:embed="rId6"/>
                <a:stretch>
                  <a:fillRect/>
                </a:stretch>
              </p:blipFill>
              <p:spPr>
                <a:xfrm>
                  <a:off x="9295586" y="395666"/>
                  <a:ext cx="371160" cy="1057680"/>
                </a:xfrm>
                <a:prstGeom prst="rect">
                  <a:avLst/>
                </a:prstGeom>
              </p:spPr>
            </p:pic>
          </mc:Fallback>
        </mc:AlternateContent>
      </p:grpSp>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62</a:t>
            </a:fld>
            <a:endParaRPr lang="en-US" dirty="0"/>
          </a:p>
        </p:txBody>
      </p:sp>
    </p:spTree>
    <p:extLst>
      <p:ext uri="{BB962C8B-B14F-4D97-AF65-F5344CB8AC3E}">
        <p14:creationId xmlns:p14="http://schemas.microsoft.com/office/powerpoint/2010/main" val="125464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F5432D-AEF4-0580-E840-8CDA67ADE359}"/>
              </a:ext>
            </a:extLst>
          </p:cNvPr>
          <p:cNvSpPr>
            <a:spLocks noGrp="1"/>
          </p:cNvSpPr>
          <p:nvPr>
            <p:ph type="title"/>
          </p:nvPr>
        </p:nvSpPr>
        <p:spPr>
          <a:xfrm>
            <a:off x="457200" y="0"/>
            <a:ext cx="11274552" cy="1280160"/>
          </a:xfrm>
        </p:spPr>
        <p:txBody>
          <a:bodyPr/>
          <a:lstStyle/>
          <a:p>
            <a:r>
              <a:rPr lang="en-US" dirty="0"/>
              <a:t>Progress Monitoring 6</a:t>
            </a:r>
          </a:p>
        </p:txBody>
      </p:sp>
      <p:sp>
        <p:nvSpPr>
          <p:cNvPr id="14" name="Content Placeholder 2">
            <a:extLst>
              <a:ext uri="{FF2B5EF4-FFF2-40B4-BE49-F238E27FC236}">
                <a16:creationId xmlns:a16="http://schemas.microsoft.com/office/drawing/2014/main" id="{730A99C3-82FE-F9A0-3AC2-B3A7697332E0}"/>
              </a:ext>
            </a:extLst>
          </p:cNvPr>
          <p:cNvSpPr>
            <a:spLocks noGrp="1"/>
          </p:cNvSpPr>
          <p:nvPr>
            <p:ph sz="half" idx="1"/>
          </p:nvPr>
        </p:nvSpPr>
        <p:spPr>
          <a:xfrm>
            <a:off x="457200" y="1371600"/>
            <a:ext cx="5568696" cy="4343400"/>
          </a:xfrm>
        </p:spPr>
        <p:txBody>
          <a:bodyPr/>
          <a:lstStyle/>
          <a:p>
            <a:r>
              <a:rPr lang="en-US" dirty="0"/>
              <a:t>Share your experiences with </a:t>
            </a:r>
            <a:r>
              <a:rPr lang="en-US" b="1" dirty="0"/>
              <a:t>administration of progress monitoring data. </a:t>
            </a:r>
          </a:p>
          <a:p>
            <a:r>
              <a:rPr lang="en-US" dirty="0"/>
              <a:t>Share what has worked well for you; share any challenges.</a:t>
            </a:r>
          </a:p>
        </p:txBody>
      </p:sp>
      <p:pic>
        <p:nvPicPr>
          <p:cNvPr id="7" name="Graphic 6" descr="Chat with solid fill">
            <a:extLst>
              <a:ext uri="{FF2B5EF4-FFF2-40B4-BE49-F238E27FC236}">
                <a16:creationId xmlns:a16="http://schemas.microsoft.com/office/drawing/2014/main" id="{FAB90B4D-7347-DDB7-3788-1B100D3C9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75704" y="1371600"/>
            <a:ext cx="4343400" cy="4343400"/>
          </a:xfrm>
          <a:prstGeom prst="rect">
            <a:avLst/>
          </a:prstGeom>
        </p:spPr>
      </p:pic>
      <p:sp>
        <p:nvSpPr>
          <p:cNvPr id="5" name="Slide Number Placeholder 4">
            <a:extLst>
              <a:ext uri="{FF2B5EF4-FFF2-40B4-BE49-F238E27FC236}">
                <a16:creationId xmlns:a16="http://schemas.microsoft.com/office/drawing/2014/main" id="{25D338AC-EE6D-F264-2F47-B62C34E31A2D}"/>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63</a:t>
            </a:fld>
            <a:endParaRPr lang="en-US"/>
          </a:p>
        </p:txBody>
      </p:sp>
    </p:spTree>
    <p:extLst>
      <p:ext uri="{BB962C8B-B14F-4D97-AF65-F5344CB8AC3E}">
        <p14:creationId xmlns:p14="http://schemas.microsoft.com/office/powerpoint/2010/main" val="15830238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Necessity of Coaching About Decision Making</a:t>
            </a:r>
          </a:p>
        </p:txBody>
      </p:sp>
      <p:sp>
        <p:nvSpPr>
          <p:cNvPr id="4" name="Slide Number Placeholder 3"/>
          <p:cNvSpPr>
            <a:spLocks noGrp="1"/>
          </p:cNvSpPr>
          <p:nvPr>
            <p:ph type="sldNum" sz="quarter" idx="15"/>
          </p:nvPr>
        </p:nvSpPr>
        <p:spPr/>
        <p:txBody>
          <a:bodyPr/>
          <a:lstStyle/>
          <a:p>
            <a:fld id="{BABF4E83-61DB-418F-A99F-17BC9BB58EF6}" type="slidenum">
              <a:rPr lang="en-US" smtClean="0"/>
              <a:pPr/>
              <a:t>64</a:t>
            </a:fld>
            <a:endParaRPr lang="en-US"/>
          </a:p>
        </p:txBody>
      </p:sp>
    </p:spTree>
    <p:extLst>
      <p:ext uri="{BB962C8B-B14F-4D97-AF65-F5344CB8AC3E}">
        <p14:creationId xmlns:p14="http://schemas.microsoft.com/office/powerpoint/2010/main" val="593268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Decision Making</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lstStyle/>
          <a:p>
            <a:r>
              <a:rPr lang="en-US" dirty="0"/>
              <a:t>An analysis of trends with the progress monitoring data allows for </a:t>
            </a:r>
            <a:r>
              <a:rPr lang="en-US" b="1" dirty="0"/>
              <a:t>timely decisions</a:t>
            </a:r>
            <a:r>
              <a:rPr lang="en-US" dirty="0"/>
              <a:t> about the impact of the instructional platform. </a:t>
            </a:r>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Arrow pointing to the progress monitoring section on the DBI graphic">
            <a:extLst>
              <a:ext uri="{FF2B5EF4-FFF2-40B4-BE49-F238E27FC236}">
                <a16:creationId xmlns:a16="http://schemas.microsoft.com/office/drawing/2014/main" id="{8BAA4737-5B30-84E7-42D0-573FB601986D}"/>
              </a:ext>
            </a:extLst>
          </p:cNvPr>
          <p:cNvGrpSpPr/>
          <p:nvPr/>
        </p:nvGrpSpPr>
        <p:grpSpPr>
          <a:xfrm rot="3547638">
            <a:off x="7553944" y="3122060"/>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5569B9D-E082-A67D-8A79-6F1AB88405EC}"/>
                    </a:ext>
                  </a:extLst>
                </p14:cNvPr>
                <p14:cNvContentPartPr/>
                <p14:nvPr/>
              </p14:nvContentPartPr>
              <p14:xfrm>
                <a:off x="9352826" y="168146"/>
                <a:ext cx="2513160" cy="721440"/>
              </p14:xfrm>
            </p:contentPart>
          </mc:Choice>
          <mc:Fallback>
            <p:pic>
              <p:nvPicPr>
                <p:cNvPr id="4" name="Ink 3">
                  <a:extLst>
                    <a:ext uri="{FF2B5EF4-FFF2-40B4-BE49-F238E27FC236}">
                      <a16:creationId xmlns:a16="http://schemas.microsoft.com/office/drawing/2014/main" id="{F5569B9D-E082-A67D-8A79-6F1AB88405EC}"/>
                    </a:ext>
                  </a:extLst>
                </p:cNvPr>
                <p:cNvPicPr/>
                <p:nvPr/>
              </p:nvPicPr>
              <p:blipFill>
                <a:blip r:embed="rId4"/>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C24B96B8-F66B-9623-DCA6-2812BB69612E}"/>
                    </a:ext>
                  </a:extLst>
                </p14:cNvPr>
                <p14:cNvContentPartPr/>
                <p14:nvPr/>
              </p14:nvContentPartPr>
              <p14:xfrm>
                <a:off x="9358586" y="458666"/>
                <a:ext cx="245520" cy="932040"/>
              </p14:xfrm>
            </p:contentPart>
          </mc:Choice>
          <mc:Fallback>
            <p:pic>
              <p:nvPicPr>
                <p:cNvPr id="5" name="Ink 4">
                  <a:extLst>
                    <a:ext uri="{FF2B5EF4-FFF2-40B4-BE49-F238E27FC236}">
                      <a16:creationId xmlns:a16="http://schemas.microsoft.com/office/drawing/2014/main" id="{C24B96B8-F66B-9623-DCA6-2812BB69612E}"/>
                    </a:ext>
                  </a:extLst>
                </p:cNvPr>
                <p:cNvPicPr/>
                <p:nvPr/>
              </p:nvPicPr>
              <p:blipFill>
                <a:blip r:embed="rId6"/>
                <a:stretch>
                  <a:fillRect/>
                </a:stretch>
              </p:blipFill>
              <p:spPr>
                <a:xfrm>
                  <a:off x="9295586" y="395666"/>
                  <a:ext cx="371160" cy="1057680"/>
                </a:xfrm>
                <a:prstGeom prst="rect">
                  <a:avLst/>
                </a:prstGeom>
              </p:spPr>
            </p:pic>
          </mc:Fallback>
        </mc:AlternateContent>
      </p:grpSp>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65</a:t>
            </a:fld>
            <a:endParaRPr lang="en-US" dirty="0"/>
          </a:p>
        </p:txBody>
      </p:sp>
    </p:spTree>
    <p:extLst>
      <p:ext uri="{BB962C8B-B14F-4D97-AF65-F5344CB8AC3E}">
        <p14:creationId xmlns:p14="http://schemas.microsoft.com/office/powerpoint/2010/main" val="15181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7CC-21B6-0830-68E5-3C13E47D5CC9}"/>
              </a:ext>
            </a:extLst>
          </p:cNvPr>
          <p:cNvSpPr>
            <a:spLocks noGrp="1"/>
          </p:cNvSpPr>
          <p:nvPr>
            <p:ph type="title"/>
          </p:nvPr>
        </p:nvSpPr>
        <p:spPr/>
        <p:txBody>
          <a:bodyPr/>
          <a:lstStyle/>
          <a:p>
            <a:pPr algn="l"/>
            <a:r>
              <a:rPr lang="en-US" dirty="0"/>
              <a:t>Coaching</a:t>
            </a:r>
          </a:p>
        </p:txBody>
      </p:sp>
      <p:sp>
        <p:nvSpPr>
          <p:cNvPr id="10" name="Content Placeholder 2">
            <a:extLst>
              <a:ext uri="{FF2B5EF4-FFF2-40B4-BE49-F238E27FC236}">
                <a16:creationId xmlns:a16="http://schemas.microsoft.com/office/drawing/2014/main" id="{40CE4BAB-94D7-93C2-96F0-15E88A594C19}"/>
              </a:ext>
            </a:extLst>
          </p:cNvPr>
          <p:cNvSpPr>
            <a:spLocks noGrp="1"/>
          </p:cNvSpPr>
          <p:nvPr>
            <p:ph sz="quarter" idx="14"/>
          </p:nvPr>
        </p:nvSpPr>
        <p:spPr>
          <a:xfrm>
            <a:off x="457200" y="1371600"/>
            <a:ext cx="3856973" cy="4343400"/>
          </a:xfrm>
        </p:spPr>
        <p:txBody>
          <a:bodyPr/>
          <a:lstStyle/>
          <a:p>
            <a:r>
              <a:rPr lang="en-US" dirty="0"/>
              <a:t>Coaching involved a focus on the </a:t>
            </a:r>
            <a:r>
              <a:rPr lang="en-US" b="1" dirty="0"/>
              <a:t>implementation of the instructional platform </a:t>
            </a:r>
            <a:r>
              <a:rPr lang="en-US" dirty="0"/>
              <a:t>and a focus on looking at data and determining growth. </a:t>
            </a:r>
          </a:p>
        </p:txBody>
      </p:sp>
      <p:pic>
        <p:nvPicPr>
          <p:cNvPr id="7" name="Picture 6" descr="Screenshot of a professional learning acivity">
            <a:extLst>
              <a:ext uri="{FF2B5EF4-FFF2-40B4-BE49-F238E27FC236}">
                <a16:creationId xmlns:a16="http://schemas.microsoft.com/office/drawing/2014/main" id="{93B74BBD-F314-27E2-166E-F0E5677D6270}"/>
              </a:ext>
            </a:extLst>
          </p:cNvPr>
          <p:cNvPicPr>
            <a:picLocks noChangeAspect="1"/>
          </p:cNvPicPr>
          <p:nvPr/>
        </p:nvPicPr>
        <p:blipFill>
          <a:blip r:embed="rId2"/>
          <a:stretch>
            <a:fillRect/>
          </a:stretch>
        </p:blipFill>
        <p:spPr>
          <a:xfrm>
            <a:off x="5436360" y="162837"/>
            <a:ext cx="4684669" cy="6197783"/>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654B48F-E15B-EA37-EDAB-42481937953D}"/>
              </a:ext>
            </a:extLst>
          </p:cNvPr>
          <p:cNvSpPr>
            <a:spLocks noGrp="1"/>
          </p:cNvSpPr>
          <p:nvPr>
            <p:ph type="body" sz="quarter" idx="13"/>
          </p:nvPr>
        </p:nvSpPr>
        <p:spPr/>
        <p:txBody>
          <a:bodyPr/>
          <a:lstStyle/>
          <a:p>
            <a:r>
              <a:rPr lang="en-US" dirty="0"/>
              <a:t>Source: </a:t>
            </a:r>
            <a:r>
              <a:rPr lang="en-US" dirty="0" err="1"/>
              <a:t>www.mathspiral.com</a:t>
            </a:r>
            <a:endParaRPr lang="en-US" dirty="0"/>
          </a:p>
        </p:txBody>
      </p:sp>
      <p:sp>
        <p:nvSpPr>
          <p:cNvPr id="5" name="Slide Number Placeholder 4">
            <a:extLst>
              <a:ext uri="{FF2B5EF4-FFF2-40B4-BE49-F238E27FC236}">
                <a16:creationId xmlns:a16="http://schemas.microsoft.com/office/drawing/2014/main" id="{6F60CEE2-70DD-DEB2-2BD9-A346590342C3}"/>
              </a:ext>
            </a:extLst>
          </p:cNvPr>
          <p:cNvSpPr>
            <a:spLocks noGrp="1"/>
          </p:cNvSpPr>
          <p:nvPr>
            <p:ph type="sldNum" sz="quarter" idx="12"/>
          </p:nvPr>
        </p:nvSpPr>
        <p:spPr/>
        <p:txBody>
          <a:bodyPr/>
          <a:lstStyle/>
          <a:p>
            <a:fld id="{99A20822-4A49-4D36-86E3-300BA48D3F00}" type="slidenum">
              <a:rPr lang="en-US" smtClean="0"/>
              <a:t>66</a:t>
            </a:fld>
            <a:endParaRPr lang="en-US" dirty="0"/>
          </a:p>
        </p:txBody>
      </p:sp>
    </p:spTree>
    <p:extLst>
      <p:ext uri="{BB962C8B-B14F-4D97-AF65-F5344CB8AC3E}">
        <p14:creationId xmlns:p14="http://schemas.microsoft.com/office/powerpoint/2010/main" val="2447505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7CC-21B6-0830-68E5-3C13E47D5CC9}"/>
              </a:ext>
            </a:extLst>
          </p:cNvPr>
          <p:cNvSpPr>
            <a:spLocks noGrp="1"/>
          </p:cNvSpPr>
          <p:nvPr>
            <p:ph type="title"/>
          </p:nvPr>
        </p:nvSpPr>
        <p:spPr/>
        <p:txBody>
          <a:bodyPr/>
          <a:lstStyle/>
          <a:p>
            <a:pPr algn="l"/>
            <a:r>
              <a:rPr lang="en-US" dirty="0"/>
              <a:t>Coaching 2</a:t>
            </a:r>
          </a:p>
        </p:txBody>
      </p:sp>
      <p:sp>
        <p:nvSpPr>
          <p:cNvPr id="3" name="Content Placeholder 2">
            <a:extLst>
              <a:ext uri="{FF2B5EF4-FFF2-40B4-BE49-F238E27FC236}">
                <a16:creationId xmlns:a16="http://schemas.microsoft.com/office/drawing/2014/main" id="{0AB7D721-A069-9A49-7636-9D9652575DF8}"/>
              </a:ext>
            </a:extLst>
          </p:cNvPr>
          <p:cNvSpPr>
            <a:spLocks noGrp="1"/>
          </p:cNvSpPr>
          <p:nvPr>
            <p:ph sz="quarter" idx="14"/>
          </p:nvPr>
        </p:nvSpPr>
        <p:spPr>
          <a:xfrm>
            <a:off x="457200" y="1371600"/>
            <a:ext cx="3856973" cy="4343400"/>
          </a:xfrm>
        </p:spPr>
        <p:txBody>
          <a:bodyPr/>
          <a:lstStyle/>
          <a:p>
            <a:r>
              <a:rPr lang="en-US" dirty="0"/>
              <a:t>Coaching involved a focus on the </a:t>
            </a:r>
            <a:r>
              <a:rPr lang="en-US" b="1" dirty="0"/>
              <a:t>implementation of the instructional platform </a:t>
            </a:r>
            <a:r>
              <a:rPr lang="en-US" dirty="0"/>
              <a:t>and a focus on looking at data and determining growth. </a:t>
            </a:r>
          </a:p>
        </p:txBody>
      </p:sp>
      <p:pic>
        <p:nvPicPr>
          <p:cNvPr id="6" name="Picture 5" descr="Example of an in class/meeting observation form">
            <a:extLst>
              <a:ext uri="{FF2B5EF4-FFF2-40B4-BE49-F238E27FC236}">
                <a16:creationId xmlns:a16="http://schemas.microsoft.com/office/drawing/2014/main" id="{D4055545-9D83-6485-8156-C9D7C427EA71}"/>
              </a:ext>
            </a:extLst>
          </p:cNvPr>
          <p:cNvPicPr>
            <a:picLocks noChangeAspect="1"/>
          </p:cNvPicPr>
          <p:nvPr/>
        </p:nvPicPr>
        <p:blipFill>
          <a:blip r:embed="rId2"/>
          <a:stretch>
            <a:fillRect/>
          </a:stretch>
        </p:blipFill>
        <p:spPr>
          <a:xfrm>
            <a:off x="4314173" y="228357"/>
            <a:ext cx="7772400" cy="5715243"/>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654B48F-E15B-EA37-EDAB-42481937953D}"/>
              </a:ext>
            </a:extLst>
          </p:cNvPr>
          <p:cNvSpPr>
            <a:spLocks noGrp="1"/>
          </p:cNvSpPr>
          <p:nvPr>
            <p:ph type="body" sz="quarter" idx="13"/>
          </p:nvPr>
        </p:nvSpPr>
        <p:spPr/>
        <p:txBody>
          <a:bodyPr/>
          <a:lstStyle/>
          <a:p>
            <a:r>
              <a:rPr lang="en-US" dirty="0"/>
              <a:t>Source: </a:t>
            </a:r>
            <a:r>
              <a:rPr lang="en-US" dirty="0" err="1"/>
              <a:t>www.mathspiral.com</a:t>
            </a:r>
            <a:endParaRPr lang="en-US" dirty="0"/>
          </a:p>
        </p:txBody>
      </p:sp>
      <p:sp>
        <p:nvSpPr>
          <p:cNvPr id="5" name="Slide Number Placeholder 4">
            <a:extLst>
              <a:ext uri="{FF2B5EF4-FFF2-40B4-BE49-F238E27FC236}">
                <a16:creationId xmlns:a16="http://schemas.microsoft.com/office/drawing/2014/main" id="{6F60CEE2-70DD-DEB2-2BD9-A346590342C3}"/>
              </a:ext>
            </a:extLst>
          </p:cNvPr>
          <p:cNvSpPr>
            <a:spLocks noGrp="1"/>
          </p:cNvSpPr>
          <p:nvPr>
            <p:ph type="sldNum" sz="quarter" idx="12"/>
          </p:nvPr>
        </p:nvSpPr>
        <p:spPr/>
        <p:txBody>
          <a:bodyPr/>
          <a:lstStyle/>
          <a:p>
            <a:fld id="{99A20822-4A49-4D36-86E3-300BA48D3F00}" type="slidenum">
              <a:rPr lang="en-US" smtClean="0"/>
              <a:t>67</a:t>
            </a:fld>
            <a:endParaRPr lang="en-US" dirty="0"/>
          </a:p>
        </p:txBody>
      </p:sp>
    </p:spTree>
    <p:extLst>
      <p:ext uri="{BB962C8B-B14F-4D97-AF65-F5344CB8AC3E}">
        <p14:creationId xmlns:p14="http://schemas.microsoft.com/office/powerpoint/2010/main" val="2849315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7CC-21B6-0830-68E5-3C13E47D5CC9}"/>
              </a:ext>
            </a:extLst>
          </p:cNvPr>
          <p:cNvSpPr>
            <a:spLocks noGrp="1"/>
          </p:cNvSpPr>
          <p:nvPr>
            <p:ph type="title"/>
          </p:nvPr>
        </p:nvSpPr>
        <p:spPr/>
        <p:txBody>
          <a:bodyPr/>
          <a:lstStyle/>
          <a:p>
            <a:pPr algn="l"/>
            <a:r>
              <a:rPr lang="en-US" dirty="0"/>
              <a:t>Coaching 3</a:t>
            </a:r>
          </a:p>
        </p:txBody>
      </p:sp>
      <p:sp>
        <p:nvSpPr>
          <p:cNvPr id="10" name="Content Placeholder 2">
            <a:extLst>
              <a:ext uri="{FF2B5EF4-FFF2-40B4-BE49-F238E27FC236}">
                <a16:creationId xmlns:a16="http://schemas.microsoft.com/office/drawing/2014/main" id="{1FD7D91F-2C8A-9D93-2EA6-A81DF8C0187B}"/>
              </a:ext>
            </a:extLst>
          </p:cNvPr>
          <p:cNvSpPr>
            <a:spLocks noGrp="1"/>
          </p:cNvSpPr>
          <p:nvPr>
            <p:ph sz="quarter" idx="14"/>
          </p:nvPr>
        </p:nvSpPr>
        <p:spPr>
          <a:xfrm>
            <a:off x="457200" y="1371600"/>
            <a:ext cx="3856973" cy="4343400"/>
          </a:xfrm>
        </p:spPr>
        <p:txBody>
          <a:bodyPr/>
          <a:lstStyle/>
          <a:p>
            <a:r>
              <a:rPr lang="en-US" dirty="0"/>
              <a:t>Coaching involved a focus on the </a:t>
            </a:r>
            <a:r>
              <a:rPr lang="en-US" b="1" dirty="0"/>
              <a:t>implementation of the instructional platform </a:t>
            </a:r>
            <a:r>
              <a:rPr lang="en-US" dirty="0"/>
              <a:t>and a focus on looking at data and determining growth. </a:t>
            </a:r>
          </a:p>
        </p:txBody>
      </p:sp>
      <p:pic>
        <p:nvPicPr>
          <p:cNvPr id="7" name="Picture 6" descr="Example of a form where teachers can provide feedback">
            <a:extLst>
              <a:ext uri="{FF2B5EF4-FFF2-40B4-BE49-F238E27FC236}">
                <a16:creationId xmlns:a16="http://schemas.microsoft.com/office/drawing/2014/main" id="{FA3D57E3-C265-74EF-4637-50CB4021659A}"/>
              </a:ext>
            </a:extLst>
          </p:cNvPr>
          <p:cNvPicPr>
            <a:picLocks noChangeAspect="1"/>
          </p:cNvPicPr>
          <p:nvPr/>
        </p:nvPicPr>
        <p:blipFill>
          <a:blip r:embed="rId2"/>
          <a:stretch>
            <a:fillRect/>
          </a:stretch>
        </p:blipFill>
        <p:spPr>
          <a:xfrm>
            <a:off x="4326699" y="237034"/>
            <a:ext cx="7772400" cy="5514542"/>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654B48F-E15B-EA37-EDAB-42481937953D}"/>
              </a:ext>
            </a:extLst>
          </p:cNvPr>
          <p:cNvSpPr>
            <a:spLocks noGrp="1"/>
          </p:cNvSpPr>
          <p:nvPr>
            <p:ph type="body" sz="quarter" idx="13"/>
          </p:nvPr>
        </p:nvSpPr>
        <p:spPr/>
        <p:txBody>
          <a:bodyPr/>
          <a:lstStyle/>
          <a:p>
            <a:r>
              <a:rPr lang="en-US" dirty="0"/>
              <a:t>Source: </a:t>
            </a:r>
            <a:r>
              <a:rPr lang="en-US" dirty="0" err="1"/>
              <a:t>www.mathspiral.com</a:t>
            </a:r>
            <a:endParaRPr lang="en-US" dirty="0"/>
          </a:p>
        </p:txBody>
      </p:sp>
      <p:sp>
        <p:nvSpPr>
          <p:cNvPr id="5" name="Slide Number Placeholder 4">
            <a:extLst>
              <a:ext uri="{FF2B5EF4-FFF2-40B4-BE49-F238E27FC236}">
                <a16:creationId xmlns:a16="http://schemas.microsoft.com/office/drawing/2014/main" id="{6F60CEE2-70DD-DEB2-2BD9-A346590342C3}"/>
              </a:ext>
            </a:extLst>
          </p:cNvPr>
          <p:cNvSpPr>
            <a:spLocks noGrp="1"/>
          </p:cNvSpPr>
          <p:nvPr>
            <p:ph type="sldNum" sz="quarter" idx="12"/>
          </p:nvPr>
        </p:nvSpPr>
        <p:spPr/>
        <p:txBody>
          <a:bodyPr/>
          <a:lstStyle/>
          <a:p>
            <a:fld id="{99A20822-4A49-4D36-86E3-300BA48D3F00}" type="slidenum">
              <a:rPr lang="en-US" smtClean="0"/>
              <a:t>68</a:t>
            </a:fld>
            <a:endParaRPr lang="en-US" dirty="0"/>
          </a:p>
        </p:txBody>
      </p:sp>
    </p:spTree>
    <p:extLst>
      <p:ext uri="{BB962C8B-B14F-4D97-AF65-F5344CB8AC3E}">
        <p14:creationId xmlns:p14="http://schemas.microsoft.com/office/powerpoint/2010/main" val="19064479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7CC-21B6-0830-68E5-3C13E47D5CC9}"/>
              </a:ext>
            </a:extLst>
          </p:cNvPr>
          <p:cNvSpPr>
            <a:spLocks noGrp="1"/>
          </p:cNvSpPr>
          <p:nvPr>
            <p:ph type="title"/>
          </p:nvPr>
        </p:nvSpPr>
        <p:spPr/>
        <p:txBody>
          <a:bodyPr/>
          <a:lstStyle/>
          <a:p>
            <a:pPr algn="l"/>
            <a:r>
              <a:rPr lang="en-US" dirty="0"/>
              <a:t>Coaching 4</a:t>
            </a:r>
          </a:p>
        </p:txBody>
      </p:sp>
      <p:sp>
        <p:nvSpPr>
          <p:cNvPr id="10" name="Content Placeholder 2">
            <a:extLst>
              <a:ext uri="{FF2B5EF4-FFF2-40B4-BE49-F238E27FC236}">
                <a16:creationId xmlns:a16="http://schemas.microsoft.com/office/drawing/2014/main" id="{40CE4BAB-94D7-93C2-96F0-15E88A594C19}"/>
              </a:ext>
            </a:extLst>
          </p:cNvPr>
          <p:cNvSpPr>
            <a:spLocks noGrp="1"/>
          </p:cNvSpPr>
          <p:nvPr>
            <p:ph sz="quarter" idx="14"/>
          </p:nvPr>
        </p:nvSpPr>
        <p:spPr>
          <a:xfrm>
            <a:off x="457200" y="1371600"/>
            <a:ext cx="3856973" cy="4343400"/>
          </a:xfrm>
        </p:spPr>
        <p:txBody>
          <a:bodyPr/>
          <a:lstStyle/>
          <a:p>
            <a:r>
              <a:rPr lang="en-US" dirty="0"/>
              <a:t>Coaching involved a focus on the </a:t>
            </a:r>
            <a:r>
              <a:rPr lang="en-US" b="1" dirty="0"/>
              <a:t>implementation of the instructional platform </a:t>
            </a:r>
            <a:r>
              <a:rPr lang="en-US" dirty="0"/>
              <a:t>and a focus on looking at data and determining growth. </a:t>
            </a:r>
          </a:p>
        </p:txBody>
      </p:sp>
      <p:pic>
        <p:nvPicPr>
          <p:cNvPr id="3" name="Picture 2" descr="Example of coaching &quot;look for&quot; examples on modeling and practice. ">
            <a:extLst>
              <a:ext uri="{FF2B5EF4-FFF2-40B4-BE49-F238E27FC236}">
                <a16:creationId xmlns:a16="http://schemas.microsoft.com/office/drawing/2014/main" id="{07334DB5-7DCD-4CBA-2C6A-AC151512B481}"/>
              </a:ext>
            </a:extLst>
          </p:cNvPr>
          <p:cNvPicPr>
            <a:picLocks noChangeAspect="1"/>
          </p:cNvPicPr>
          <p:nvPr/>
        </p:nvPicPr>
        <p:blipFill>
          <a:blip r:embed="rId2"/>
          <a:stretch>
            <a:fillRect/>
          </a:stretch>
        </p:blipFill>
        <p:spPr>
          <a:xfrm>
            <a:off x="5012357" y="137785"/>
            <a:ext cx="5284615" cy="6306855"/>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654B48F-E15B-EA37-EDAB-42481937953D}"/>
              </a:ext>
            </a:extLst>
          </p:cNvPr>
          <p:cNvSpPr>
            <a:spLocks noGrp="1"/>
          </p:cNvSpPr>
          <p:nvPr>
            <p:ph type="body" sz="quarter" idx="13"/>
          </p:nvPr>
        </p:nvSpPr>
        <p:spPr/>
        <p:txBody>
          <a:bodyPr/>
          <a:lstStyle/>
          <a:p>
            <a:r>
              <a:rPr lang="en-US" dirty="0"/>
              <a:t>Source: STAIR 2.0</a:t>
            </a:r>
          </a:p>
        </p:txBody>
      </p:sp>
      <p:sp>
        <p:nvSpPr>
          <p:cNvPr id="5" name="Slide Number Placeholder 4">
            <a:extLst>
              <a:ext uri="{FF2B5EF4-FFF2-40B4-BE49-F238E27FC236}">
                <a16:creationId xmlns:a16="http://schemas.microsoft.com/office/drawing/2014/main" id="{6F60CEE2-70DD-DEB2-2BD9-A346590342C3}"/>
              </a:ext>
            </a:extLst>
          </p:cNvPr>
          <p:cNvSpPr>
            <a:spLocks noGrp="1"/>
          </p:cNvSpPr>
          <p:nvPr>
            <p:ph type="sldNum" sz="quarter" idx="12"/>
          </p:nvPr>
        </p:nvSpPr>
        <p:spPr/>
        <p:txBody>
          <a:bodyPr/>
          <a:lstStyle/>
          <a:p>
            <a:fld id="{99A20822-4A49-4D36-86E3-300BA48D3F00}" type="slidenum">
              <a:rPr lang="en-US" smtClean="0"/>
              <a:t>69</a:t>
            </a:fld>
            <a:endParaRPr lang="en-US" dirty="0"/>
          </a:p>
        </p:txBody>
      </p:sp>
    </p:spTree>
    <p:extLst>
      <p:ext uri="{BB962C8B-B14F-4D97-AF65-F5344CB8AC3E}">
        <p14:creationId xmlns:p14="http://schemas.microsoft.com/office/powerpoint/2010/main" val="1289102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349A-0BD4-3069-739D-877F38DDD2CD}"/>
              </a:ext>
            </a:extLst>
          </p:cNvPr>
          <p:cNvSpPr>
            <a:spLocks noGrp="1"/>
          </p:cNvSpPr>
          <p:nvPr>
            <p:ph type="title"/>
          </p:nvPr>
        </p:nvSpPr>
        <p:spPr/>
        <p:txBody>
          <a:bodyPr/>
          <a:lstStyle/>
          <a:p>
            <a:r>
              <a:rPr lang="en-US" dirty="0"/>
              <a:t>Strand Identification and Locations</a:t>
            </a:r>
          </a:p>
        </p:txBody>
      </p:sp>
      <p:sp>
        <p:nvSpPr>
          <p:cNvPr id="7" name="Content Placeholder 6">
            <a:extLst>
              <a:ext uri="{FF2B5EF4-FFF2-40B4-BE49-F238E27FC236}">
                <a16:creationId xmlns:a16="http://schemas.microsoft.com/office/drawing/2014/main" id="{45261ED8-7473-0C1E-D693-3DD69175786A}"/>
              </a:ext>
            </a:extLst>
          </p:cNvPr>
          <p:cNvSpPr>
            <a:spLocks noGrp="1"/>
          </p:cNvSpPr>
          <p:nvPr>
            <p:ph sz="half" idx="1"/>
          </p:nvPr>
        </p:nvSpPr>
        <p:spPr>
          <a:xfrm>
            <a:off x="2641431" y="1443806"/>
            <a:ext cx="3396996" cy="4343400"/>
          </a:xfrm>
        </p:spPr>
        <p:txBody>
          <a:bodyPr/>
          <a:lstStyle/>
          <a:p>
            <a:pPr marL="0" indent="0">
              <a:buNone/>
            </a:pPr>
            <a:r>
              <a:rPr lang="en-US" dirty="0"/>
              <a:t>DBI 101 (Primrose AB)</a:t>
            </a:r>
          </a:p>
          <a:p>
            <a:pPr marL="0" indent="0">
              <a:buNone/>
            </a:pPr>
            <a:endParaRPr lang="en-US" dirty="0"/>
          </a:p>
          <a:p>
            <a:pPr marL="0" indent="0">
              <a:buNone/>
            </a:pPr>
            <a:r>
              <a:rPr lang="en-US" dirty="0"/>
              <a:t>SEA (Plumeria B)</a:t>
            </a:r>
          </a:p>
          <a:p>
            <a:pPr marL="0" indent="0">
              <a:buNone/>
            </a:pPr>
            <a:endParaRPr lang="en-US" dirty="0"/>
          </a:p>
          <a:p>
            <a:pPr marL="0" indent="0">
              <a:buNone/>
            </a:pPr>
            <a:r>
              <a:rPr lang="en-US" dirty="0"/>
              <a:t>LEA (Plumeria A)</a:t>
            </a:r>
          </a:p>
          <a:p>
            <a:pPr marL="0" indent="0">
              <a:buNone/>
            </a:pPr>
            <a:endParaRPr lang="en-US" dirty="0"/>
          </a:p>
          <a:p>
            <a:pPr marL="0" indent="0">
              <a:buNone/>
            </a:pPr>
            <a:endParaRPr lang="en-US" dirty="0"/>
          </a:p>
        </p:txBody>
      </p:sp>
      <p:pic>
        <p:nvPicPr>
          <p:cNvPr id="11" name="Content Placeholder 10" descr="undefined">
            <a:extLst>
              <a:ext uri="{FF2B5EF4-FFF2-40B4-BE49-F238E27FC236}">
                <a16:creationId xmlns:a16="http://schemas.microsoft.com/office/drawing/2014/main" id="{8BE7FFEA-6036-1A66-42FB-E201515B221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75803" y="1504188"/>
            <a:ext cx="4667383" cy="4343400"/>
          </a:xfrm>
          <a:prstGeom prst="rect">
            <a:avLst/>
          </a:prstGeom>
          <a:noFill/>
          <a:ln>
            <a:noFill/>
          </a:ln>
        </p:spPr>
      </p:pic>
      <p:sp>
        <p:nvSpPr>
          <p:cNvPr id="12" name="Rectangle 11">
            <a:extLst>
              <a:ext uri="{FF2B5EF4-FFF2-40B4-BE49-F238E27FC236}">
                <a16:creationId xmlns:a16="http://schemas.microsoft.com/office/drawing/2014/main" id="{A80E8759-979D-21A2-9A16-0A92CEC28F93}"/>
              </a:ext>
              <a:ext uri="{C183D7F6-B498-43B3-948B-1728B52AA6E4}">
                <adec:decorative xmlns:adec="http://schemas.microsoft.com/office/drawing/2017/decorative" val="1"/>
              </a:ext>
            </a:extLst>
          </p:cNvPr>
          <p:cNvSpPr/>
          <p:nvPr/>
        </p:nvSpPr>
        <p:spPr>
          <a:xfrm>
            <a:off x="7207825" y="3017105"/>
            <a:ext cx="789710" cy="1039090"/>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400" dirty="0">
              <a:solidFill>
                <a:schemeClr val="tx1"/>
              </a:solidFill>
            </a:endParaRPr>
          </a:p>
        </p:txBody>
      </p:sp>
      <p:sp>
        <p:nvSpPr>
          <p:cNvPr id="13" name="Rectangle 12">
            <a:extLst>
              <a:ext uri="{FF2B5EF4-FFF2-40B4-BE49-F238E27FC236}">
                <a16:creationId xmlns:a16="http://schemas.microsoft.com/office/drawing/2014/main" id="{7E325868-2292-2121-BA1D-5E494AFCF115}"/>
              </a:ext>
              <a:ext uri="{C183D7F6-B498-43B3-948B-1728B52AA6E4}">
                <adec:decorative xmlns:adec="http://schemas.microsoft.com/office/drawing/2017/decorative" val="1"/>
              </a:ext>
            </a:extLst>
          </p:cNvPr>
          <p:cNvSpPr/>
          <p:nvPr/>
        </p:nvSpPr>
        <p:spPr>
          <a:xfrm>
            <a:off x="8101445" y="2199409"/>
            <a:ext cx="789710" cy="1489363"/>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400" dirty="0">
              <a:solidFill>
                <a:schemeClr val="tx1"/>
              </a:solidFill>
            </a:endParaRPr>
          </a:p>
        </p:txBody>
      </p:sp>
      <p:sp>
        <p:nvSpPr>
          <p:cNvPr id="15" name="Oval 14" descr="red circle indicating the DBI 101 strand in the Primrose AB room">
            <a:extLst>
              <a:ext uri="{FF2B5EF4-FFF2-40B4-BE49-F238E27FC236}">
                <a16:creationId xmlns:a16="http://schemas.microsoft.com/office/drawing/2014/main" id="{DC874C17-1931-D6C1-CEEC-9E5474AF4462}"/>
              </a:ext>
            </a:extLst>
          </p:cNvPr>
          <p:cNvSpPr/>
          <p:nvPr/>
        </p:nvSpPr>
        <p:spPr>
          <a:xfrm>
            <a:off x="1393202" y="1134748"/>
            <a:ext cx="989050" cy="1020814"/>
          </a:xfrm>
          <a:prstGeom prst="ellipse">
            <a:avLst/>
          </a:prstGeom>
          <a:solidFill>
            <a:srgbClr val="C0000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Oval 15" descr="yellow circle indicating the SEA strand in the Plumeria A room">
            <a:extLst>
              <a:ext uri="{FF2B5EF4-FFF2-40B4-BE49-F238E27FC236}">
                <a16:creationId xmlns:a16="http://schemas.microsoft.com/office/drawing/2014/main" id="{E27E1E6F-5D58-B07D-6DA2-1ECD5DCAE95E}"/>
              </a:ext>
            </a:extLst>
          </p:cNvPr>
          <p:cNvSpPr/>
          <p:nvPr/>
        </p:nvSpPr>
        <p:spPr>
          <a:xfrm>
            <a:off x="1393202" y="2414908"/>
            <a:ext cx="989050" cy="941252"/>
          </a:xfrm>
          <a:prstGeom prst="ellipse">
            <a:avLst/>
          </a:prstGeom>
          <a:solidFill>
            <a:srgbClr val="FFFF0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 name="Oval 16" descr="blue circle indicating the LEA strand in the Plumeria B room">
            <a:extLst>
              <a:ext uri="{FF2B5EF4-FFF2-40B4-BE49-F238E27FC236}">
                <a16:creationId xmlns:a16="http://schemas.microsoft.com/office/drawing/2014/main" id="{220BE538-F2F6-FAD7-2444-A5798FD4939D}"/>
              </a:ext>
            </a:extLst>
          </p:cNvPr>
          <p:cNvSpPr/>
          <p:nvPr/>
        </p:nvSpPr>
        <p:spPr>
          <a:xfrm>
            <a:off x="1393202" y="3615506"/>
            <a:ext cx="989050" cy="1020814"/>
          </a:xfrm>
          <a:prstGeom prst="ellipse">
            <a:avLst/>
          </a:prstGeom>
          <a:solidFill>
            <a:srgbClr val="319EFF"/>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Text Placeholder 9">
            <a:extLst>
              <a:ext uri="{FF2B5EF4-FFF2-40B4-BE49-F238E27FC236}">
                <a16:creationId xmlns:a16="http://schemas.microsoft.com/office/drawing/2014/main" id="{6161EFE3-1D36-2C24-1F50-25569D221CF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2B5E76B-AB10-713B-FD0F-10BD5BEEECD2}"/>
              </a:ext>
            </a:extLst>
          </p:cNvPr>
          <p:cNvSpPr>
            <a:spLocks noGrp="1"/>
          </p:cNvSpPr>
          <p:nvPr>
            <p:ph type="sldNum" sz="quarter" idx="12"/>
          </p:nvPr>
        </p:nvSpPr>
        <p:spPr/>
        <p:txBody>
          <a:bodyPr/>
          <a:lstStyle/>
          <a:p>
            <a:fld id="{99A20822-4A49-4D36-86E3-300BA48D3F00}" type="slidenum">
              <a:rPr lang="en-US" smtClean="0"/>
              <a:t>7</a:t>
            </a:fld>
            <a:endParaRPr lang="en-US"/>
          </a:p>
        </p:txBody>
      </p:sp>
    </p:spTree>
    <p:extLst>
      <p:ext uri="{BB962C8B-B14F-4D97-AF65-F5344CB8AC3E}">
        <p14:creationId xmlns:p14="http://schemas.microsoft.com/office/powerpoint/2010/main" val="13611821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7CC-21B6-0830-68E5-3C13E47D5CC9}"/>
              </a:ext>
            </a:extLst>
          </p:cNvPr>
          <p:cNvSpPr>
            <a:spLocks noGrp="1"/>
          </p:cNvSpPr>
          <p:nvPr>
            <p:ph type="title"/>
          </p:nvPr>
        </p:nvSpPr>
        <p:spPr/>
        <p:txBody>
          <a:bodyPr/>
          <a:lstStyle/>
          <a:p>
            <a:pPr algn="l"/>
            <a:r>
              <a:rPr lang="en-US" dirty="0"/>
              <a:t>Coaching 5</a:t>
            </a:r>
          </a:p>
        </p:txBody>
      </p:sp>
      <p:sp>
        <p:nvSpPr>
          <p:cNvPr id="10" name="Content Placeholder 2">
            <a:extLst>
              <a:ext uri="{FF2B5EF4-FFF2-40B4-BE49-F238E27FC236}">
                <a16:creationId xmlns:a16="http://schemas.microsoft.com/office/drawing/2014/main" id="{40CE4BAB-94D7-93C2-96F0-15E88A594C19}"/>
              </a:ext>
            </a:extLst>
          </p:cNvPr>
          <p:cNvSpPr>
            <a:spLocks noGrp="1"/>
          </p:cNvSpPr>
          <p:nvPr>
            <p:ph sz="quarter" idx="14"/>
          </p:nvPr>
        </p:nvSpPr>
        <p:spPr>
          <a:xfrm>
            <a:off x="457200" y="1371600"/>
            <a:ext cx="3856973" cy="4343400"/>
          </a:xfrm>
        </p:spPr>
        <p:txBody>
          <a:bodyPr/>
          <a:lstStyle/>
          <a:p>
            <a:r>
              <a:rPr lang="en-US" dirty="0"/>
              <a:t>Coaching involved a focus on the implementation of the instructional platform and </a:t>
            </a:r>
            <a:r>
              <a:rPr lang="en-US" b="1" dirty="0"/>
              <a:t>a focus on looking at data and determining growth</a:t>
            </a:r>
            <a:r>
              <a:rPr lang="en-US" dirty="0"/>
              <a:t>. </a:t>
            </a:r>
          </a:p>
        </p:txBody>
      </p:sp>
      <p:pic>
        <p:nvPicPr>
          <p:cNvPr id="6" name="Picture 5" descr="Example of a coaching session and objectives for what the educator should do before and during the session. ">
            <a:extLst>
              <a:ext uri="{FF2B5EF4-FFF2-40B4-BE49-F238E27FC236}">
                <a16:creationId xmlns:a16="http://schemas.microsoft.com/office/drawing/2014/main" id="{5C1C9C9C-6E00-065F-8214-A26272469EC6}"/>
              </a:ext>
            </a:extLst>
          </p:cNvPr>
          <p:cNvPicPr>
            <a:picLocks noChangeAspect="1"/>
          </p:cNvPicPr>
          <p:nvPr/>
        </p:nvPicPr>
        <p:blipFill>
          <a:blip r:embed="rId2"/>
          <a:stretch>
            <a:fillRect/>
          </a:stretch>
        </p:blipFill>
        <p:spPr>
          <a:xfrm>
            <a:off x="5477960" y="150310"/>
            <a:ext cx="4799738" cy="6219173"/>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654B48F-E15B-EA37-EDAB-42481937953D}"/>
              </a:ext>
            </a:extLst>
          </p:cNvPr>
          <p:cNvSpPr>
            <a:spLocks noGrp="1"/>
          </p:cNvSpPr>
          <p:nvPr>
            <p:ph type="body" sz="quarter" idx="13"/>
          </p:nvPr>
        </p:nvSpPr>
        <p:spPr/>
        <p:txBody>
          <a:bodyPr/>
          <a:lstStyle/>
          <a:p>
            <a:r>
              <a:rPr lang="en-US" dirty="0"/>
              <a:t>Source: STAIR 2.0</a:t>
            </a:r>
          </a:p>
        </p:txBody>
      </p:sp>
      <p:sp>
        <p:nvSpPr>
          <p:cNvPr id="5" name="Slide Number Placeholder 4">
            <a:extLst>
              <a:ext uri="{FF2B5EF4-FFF2-40B4-BE49-F238E27FC236}">
                <a16:creationId xmlns:a16="http://schemas.microsoft.com/office/drawing/2014/main" id="{6F60CEE2-70DD-DEB2-2BD9-A346590342C3}"/>
              </a:ext>
            </a:extLst>
          </p:cNvPr>
          <p:cNvSpPr>
            <a:spLocks noGrp="1"/>
          </p:cNvSpPr>
          <p:nvPr>
            <p:ph type="sldNum" sz="quarter" idx="12"/>
          </p:nvPr>
        </p:nvSpPr>
        <p:spPr/>
        <p:txBody>
          <a:bodyPr/>
          <a:lstStyle/>
          <a:p>
            <a:fld id="{99A20822-4A49-4D36-86E3-300BA48D3F00}" type="slidenum">
              <a:rPr lang="en-US" smtClean="0"/>
              <a:t>70</a:t>
            </a:fld>
            <a:endParaRPr lang="en-US" dirty="0"/>
          </a:p>
        </p:txBody>
      </p:sp>
    </p:spTree>
    <p:extLst>
      <p:ext uri="{BB962C8B-B14F-4D97-AF65-F5344CB8AC3E}">
        <p14:creationId xmlns:p14="http://schemas.microsoft.com/office/powerpoint/2010/main" val="22591510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7CC-21B6-0830-68E5-3C13E47D5CC9}"/>
              </a:ext>
            </a:extLst>
          </p:cNvPr>
          <p:cNvSpPr>
            <a:spLocks noGrp="1"/>
          </p:cNvSpPr>
          <p:nvPr>
            <p:ph type="title"/>
          </p:nvPr>
        </p:nvSpPr>
        <p:spPr/>
        <p:txBody>
          <a:bodyPr/>
          <a:lstStyle/>
          <a:p>
            <a:pPr algn="l"/>
            <a:r>
              <a:rPr lang="en-US" dirty="0"/>
              <a:t>Coaching 6</a:t>
            </a:r>
          </a:p>
        </p:txBody>
      </p:sp>
      <p:sp>
        <p:nvSpPr>
          <p:cNvPr id="10" name="Content Placeholder 2">
            <a:extLst>
              <a:ext uri="{FF2B5EF4-FFF2-40B4-BE49-F238E27FC236}">
                <a16:creationId xmlns:a16="http://schemas.microsoft.com/office/drawing/2014/main" id="{40CE4BAB-94D7-93C2-96F0-15E88A594C19}"/>
              </a:ext>
            </a:extLst>
          </p:cNvPr>
          <p:cNvSpPr>
            <a:spLocks noGrp="1"/>
          </p:cNvSpPr>
          <p:nvPr>
            <p:ph sz="quarter" idx="14"/>
          </p:nvPr>
        </p:nvSpPr>
        <p:spPr>
          <a:xfrm>
            <a:off x="457200" y="1371600"/>
            <a:ext cx="3856973" cy="4343400"/>
          </a:xfrm>
        </p:spPr>
        <p:txBody>
          <a:bodyPr/>
          <a:lstStyle/>
          <a:p>
            <a:r>
              <a:rPr lang="en-US" dirty="0"/>
              <a:t>Coaching involved a focus on the implementation of the instructional platform and </a:t>
            </a:r>
            <a:r>
              <a:rPr lang="en-US" b="1" dirty="0"/>
              <a:t>a focus on looking at data and determining growth</a:t>
            </a:r>
            <a:r>
              <a:rPr lang="en-US" dirty="0"/>
              <a:t>. </a:t>
            </a:r>
          </a:p>
        </p:txBody>
      </p:sp>
      <p:pic>
        <p:nvPicPr>
          <p:cNvPr id="3" name="Picture 2" descr="A flowchat depicting the progress monitoring process. &#10;&#10;Collect data&gt;examine trendline&gt; adjust goal if necessary">
            <a:extLst>
              <a:ext uri="{FF2B5EF4-FFF2-40B4-BE49-F238E27FC236}">
                <a16:creationId xmlns:a16="http://schemas.microsoft.com/office/drawing/2014/main" id="{85E91BA6-29D6-7C39-4DE4-0D783020EE06}"/>
              </a:ext>
            </a:extLst>
          </p:cNvPr>
          <p:cNvPicPr>
            <a:picLocks noChangeAspect="1"/>
          </p:cNvPicPr>
          <p:nvPr/>
        </p:nvPicPr>
        <p:blipFill>
          <a:blip r:embed="rId2"/>
          <a:stretch>
            <a:fillRect/>
          </a:stretch>
        </p:blipFill>
        <p:spPr>
          <a:xfrm>
            <a:off x="4288773" y="775007"/>
            <a:ext cx="7772400" cy="4924753"/>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654B48F-E15B-EA37-EDAB-42481937953D}"/>
              </a:ext>
            </a:extLst>
          </p:cNvPr>
          <p:cNvSpPr>
            <a:spLocks noGrp="1"/>
          </p:cNvSpPr>
          <p:nvPr>
            <p:ph type="body" sz="quarter" idx="13"/>
          </p:nvPr>
        </p:nvSpPr>
        <p:spPr/>
        <p:txBody>
          <a:bodyPr/>
          <a:lstStyle/>
          <a:p>
            <a:r>
              <a:rPr lang="en-US" dirty="0"/>
              <a:t>Source: STAIR 2.0</a:t>
            </a:r>
          </a:p>
        </p:txBody>
      </p:sp>
      <p:sp>
        <p:nvSpPr>
          <p:cNvPr id="5" name="Slide Number Placeholder 4">
            <a:extLst>
              <a:ext uri="{FF2B5EF4-FFF2-40B4-BE49-F238E27FC236}">
                <a16:creationId xmlns:a16="http://schemas.microsoft.com/office/drawing/2014/main" id="{6F60CEE2-70DD-DEB2-2BD9-A346590342C3}"/>
              </a:ext>
            </a:extLst>
          </p:cNvPr>
          <p:cNvSpPr>
            <a:spLocks noGrp="1"/>
          </p:cNvSpPr>
          <p:nvPr>
            <p:ph type="sldNum" sz="quarter" idx="12"/>
          </p:nvPr>
        </p:nvSpPr>
        <p:spPr/>
        <p:txBody>
          <a:bodyPr/>
          <a:lstStyle/>
          <a:p>
            <a:fld id="{99A20822-4A49-4D36-86E3-300BA48D3F00}" type="slidenum">
              <a:rPr lang="en-US" smtClean="0"/>
              <a:t>71</a:t>
            </a:fld>
            <a:endParaRPr lang="en-US" dirty="0"/>
          </a:p>
        </p:txBody>
      </p:sp>
    </p:spTree>
    <p:extLst>
      <p:ext uri="{BB962C8B-B14F-4D97-AF65-F5344CB8AC3E}">
        <p14:creationId xmlns:p14="http://schemas.microsoft.com/office/powerpoint/2010/main" val="27808888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28E5-2CD1-0B5B-E853-9FFA509B6876}"/>
              </a:ext>
            </a:extLst>
          </p:cNvPr>
          <p:cNvSpPr>
            <a:spLocks noGrp="1"/>
          </p:cNvSpPr>
          <p:nvPr>
            <p:ph type="title"/>
          </p:nvPr>
        </p:nvSpPr>
        <p:spPr/>
        <p:txBody>
          <a:bodyPr/>
          <a:lstStyle/>
          <a:p>
            <a:r>
              <a:rPr lang="en-US" dirty="0">
                <a:latin typeface="+mn-lt"/>
              </a:rPr>
              <a:t>Coaching 7</a:t>
            </a:r>
          </a:p>
        </p:txBody>
      </p:sp>
      <p:sp>
        <p:nvSpPr>
          <p:cNvPr id="6" name="Rectangle 5">
            <a:extLst>
              <a:ext uri="{FF2B5EF4-FFF2-40B4-BE49-F238E27FC236}">
                <a16:creationId xmlns:a16="http://schemas.microsoft.com/office/drawing/2014/main" id="{674DB5B6-E9B0-5E8B-3F0F-FE3E64B13BEE}"/>
              </a:ext>
            </a:extLst>
          </p:cNvPr>
          <p:cNvSpPr/>
          <p:nvPr/>
        </p:nvSpPr>
        <p:spPr>
          <a:xfrm>
            <a:off x="457200" y="1123126"/>
            <a:ext cx="5524500" cy="2121507"/>
          </a:xfrm>
          <a:prstGeom prst="rect">
            <a:avLst/>
          </a:prstGeom>
          <a:solidFill>
            <a:schemeClr val="accent4"/>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Regular coaching meetings allowed for semi-regular review of data </a:t>
            </a:r>
          </a:p>
        </p:txBody>
      </p:sp>
      <p:sp>
        <p:nvSpPr>
          <p:cNvPr id="7" name="Rectangle 6">
            <a:extLst>
              <a:ext uri="{FF2B5EF4-FFF2-40B4-BE49-F238E27FC236}">
                <a16:creationId xmlns:a16="http://schemas.microsoft.com/office/drawing/2014/main" id="{099832CE-EC27-0022-87DB-543C574ADF72}"/>
              </a:ext>
            </a:extLst>
          </p:cNvPr>
          <p:cNvSpPr/>
          <p:nvPr/>
        </p:nvSpPr>
        <p:spPr>
          <a:xfrm>
            <a:off x="6207252" y="1123126"/>
            <a:ext cx="5524500" cy="2121507"/>
          </a:xfrm>
          <a:prstGeom prst="rect">
            <a:avLst/>
          </a:prstGeom>
          <a:solidFill>
            <a:schemeClr val="accent4"/>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Many coaching meetings focused on classroom management rather than mathematics or data</a:t>
            </a:r>
          </a:p>
        </p:txBody>
      </p:sp>
      <p:sp>
        <p:nvSpPr>
          <p:cNvPr id="9" name="Rectangle 8">
            <a:extLst>
              <a:ext uri="{FF2B5EF4-FFF2-40B4-BE49-F238E27FC236}">
                <a16:creationId xmlns:a16="http://schemas.microsoft.com/office/drawing/2014/main" id="{EAE3A134-12D6-701A-DA3F-EAA5B5039B0A}"/>
              </a:ext>
            </a:extLst>
          </p:cNvPr>
          <p:cNvSpPr/>
          <p:nvPr/>
        </p:nvSpPr>
        <p:spPr>
          <a:xfrm>
            <a:off x="457200" y="3429000"/>
            <a:ext cx="5524500" cy="2121507"/>
          </a:xfrm>
          <a:prstGeom prst="rect">
            <a:avLst/>
          </a:prstGeom>
          <a:solidFill>
            <a:schemeClr val="accent4"/>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Coaching is essential yet time intensive</a:t>
            </a:r>
          </a:p>
        </p:txBody>
      </p:sp>
      <p:sp>
        <p:nvSpPr>
          <p:cNvPr id="8" name="Rectangle 7">
            <a:extLst>
              <a:ext uri="{FF2B5EF4-FFF2-40B4-BE49-F238E27FC236}">
                <a16:creationId xmlns:a16="http://schemas.microsoft.com/office/drawing/2014/main" id="{B6ECAC97-BDA8-71E2-7B3F-F4A21C8C8FCE}"/>
              </a:ext>
            </a:extLst>
          </p:cNvPr>
          <p:cNvSpPr/>
          <p:nvPr/>
        </p:nvSpPr>
        <p:spPr>
          <a:xfrm>
            <a:off x="6207252" y="3437351"/>
            <a:ext cx="5524500" cy="2121507"/>
          </a:xfrm>
          <a:prstGeom prst="rect">
            <a:avLst/>
          </a:prstGeom>
          <a:solidFill>
            <a:schemeClr val="accent4"/>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Hiring and training of coaches are critical</a:t>
            </a:r>
          </a:p>
        </p:txBody>
      </p:sp>
      <p:sp>
        <p:nvSpPr>
          <p:cNvPr id="4" name="Text Placeholder 3">
            <a:extLst>
              <a:ext uri="{FF2B5EF4-FFF2-40B4-BE49-F238E27FC236}">
                <a16:creationId xmlns:a16="http://schemas.microsoft.com/office/drawing/2014/main" id="{7DF4B962-D7CC-51F3-4CA9-3C678F44B515}"/>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638DC9AC-B795-2495-4261-02CA9249478D}"/>
              </a:ext>
            </a:extLst>
          </p:cNvPr>
          <p:cNvSpPr>
            <a:spLocks noGrp="1"/>
          </p:cNvSpPr>
          <p:nvPr>
            <p:ph type="sldNum" sz="quarter" idx="12"/>
          </p:nvPr>
        </p:nvSpPr>
        <p:spPr>
          <a:xfrm>
            <a:off x="11760448" y="6704112"/>
            <a:ext cx="131446" cy="153888"/>
          </a:xfrm>
        </p:spPr>
        <p:txBody>
          <a:bodyPr/>
          <a:lstStyle/>
          <a:p>
            <a:fld id="{99A20822-4A49-4D36-86E3-300BA48D3F00}" type="slidenum">
              <a:rPr lang="en-US" smtClean="0"/>
              <a:t>72</a:t>
            </a:fld>
            <a:endParaRPr lang="en-US" dirty="0"/>
          </a:p>
        </p:txBody>
      </p:sp>
    </p:spTree>
    <p:extLst>
      <p:ext uri="{BB962C8B-B14F-4D97-AF65-F5344CB8AC3E}">
        <p14:creationId xmlns:p14="http://schemas.microsoft.com/office/powerpoint/2010/main" val="15047687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Decision Making 2</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lstStyle/>
          <a:p>
            <a:r>
              <a:rPr lang="en-US" dirty="0"/>
              <a:t>Even when providing regular coaching to teachers, the coaching conversations did not always focus on making decisions about student progress. </a:t>
            </a:r>
          </a:p>
          <a:p>
            <a:r>
              <a:rPr lang="en-US" dirty="0"/>
              <a:t>In some cases, it was difficult to find coaches who could adequately support teachers in mathematics (particularly secondary mathematics).</a:t>
            </a:r>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Arrow pointing to the progress monitoring section on the DBI graphic">
            <a:extLst>
              <a:ext uri="{FF2B5EF4-FFF2-40B4-BE49-F238E27FC236}">
                <a16:creationId xmlns:a16="http://schemas.microsoft.com/office/drawing/2014/main" id="{8BAA4737-5B30-84E7-42D0-573FB601986D}"/>
              </a:ext>
            </a:extLst>
          </p:cNvPr>
          <p:cNvGrpSpPr/>
          <p:nvPr/>
        </p:nvGrpSpPr>
        <p:grpSpPr>
          <a:xfrm rot="3547638">
            <a:off x="7553944" y="3122060"/>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5569B9D-E082-A67D-8A79-6F1AB88405EC}"/>
                    </a:ext>
                  </a:extLst>
                </p14:cNvPr>
                <p14:cNvContentPartPr/>
                <p14:nvPr/>
              </p14:nvContentPartPr>
              <p14:xfrm>
                <a:off x="9352826" y="168146"/>
                <a:ext cx="2513160" cy="721440"/>
              </p14:xfrm>
            </p:contentPart>
          </mc:Choice>
          <mc:Fallback>
            <p:pic>
              <p:nvPicPr>
                <p:cNvPr id="4" name="Ink 3">
                  <a:extLst>
                    <a:ext uri="{FF2B5EF4-FFF2-40B4-BE49-F238E27FC236}">
                      <a16:creationId xmlns:a16="http://schemas.microsoft.com/office/drawing/2014/main" id="{F5569B9D-E082-A67D-8A79-6F1AB88405EC}"/>
                    </a:ext>
                  </a:extLst>
                </p:cNvPr>
                <p:cNvPicPr/>
                <p:nvPr/>
              </p:nvPicPr>
              <p:blipFill>
                <a:blip r:embed="rId4"/>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C24B96B8-F66B-9623-DCA6-2812BB69612E}"/>
                    </a:ext>
                  </a:extLst>
                </p14:cNvPr>
                <p14:cNvContentPartPr/>
                <p14:nvPr/>
              </p14:nvContentPartPr>
              <p14:xfrm>
                <a:off x="9358586" y="458666"/>
                <a:ext cx="245520" cy="932040"/>
              </p14:xfrm>
            </p:contentPart>
          </mc:Choice>
          <mc:Fallback>
            <p:pic>
              <p:nvPicPr>
                <p:cNvPr id="5" name="Ink 4">
                  <a:extLst>
                    <a:ext uri="{FF2B5EF4-FFF2-40B4-BE49-F238E27FC236}">
                      <a16:creationId xmlns:a16="http://schemas.microsoft.com/office/drawing/2014/main" id="{C24B96B8-F66B-9623-DCA6-2812BB69612E}"/>
                    </a:ext>
                  </a:extLst>
                </p:cNvPr>
                <p:cNvPicPr/>
                <p:nvPr/>
              </p:nvPicPr>
              <p:blipFill>
                <a:blip r:embed="rId6"/>
                <a:stretch>
                  <a:fillRect/>
                </a:stretch>
              </p:blipFill>
              <p:spPr>
                <a:xfrm>
                  <a:off x="9295586" y="395666"/>
                  <a:ext cx="371160" cy="1057680"/>
                </a:xfrm>
                <a:prstGeom prst="rect">
                  <a:avLst/>
                </a:prstGeom>
              </p:spPr>
            </p:pic>
          </mc:Fallback>
        </mc:AlternateContent>
      </p:grpSp>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73</a:t>
            </a:fld>
            <a:endParaRPr lang="en-US" dirty="0"/>
          </a:p>
        </p:txBody>
      </p:sp>
    </p:spTree>
    <p:extLst>
      <p:ext uri="{BB962C8B-B14F-4D97-AF65-F5344CB8AC3E}">
        <p14:creationId xmlns:p14="http://schemas.microsoft.com/office/powerpoint/2010/main" val="159434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F5432D-AEF4-0580-E840-8CDA67ADE359}"/>
              </a:ext>
            </a:extLst>
          </p:cNvPr>
          <p:cNvSpPr>
            <a:spLocks noGrp="1"/>
          </p:cNvSpPr>
          <p:nvPr>
            <p:ph type="title"/>
          </p:nvPr>
        </p:nvSpPr>
        <p:spPr>
          <a:xfrm>
            <a:off x="457200" y="0"/>
            <a:ext cx="11274552" cy="1280160"/>
          </a:xfrm>
        </p:spPr>
        <p:txBody>
          <a:bodyPr/>
          <a:lstStyle/>
          <a:p>
            <a:r>
              <a:rPr lang="en-US" dirty="0"/>
              <a:t>Coaching 8</a:t>
            </a:r>
          </a:p>
        </p:txBody>
      </p:sp>
      <p:sp>
        <p:nvSpPr>
          <p:cNvPr id="14" name="Content Placeholder 2">
            <a:extLst>
              <a:ext uri="{FF2B5EF4-FFF2-40B4-BE49-F238E27FC236}">
                <a16:creationId xmlns:a16="http://schemas.microsoft.com/office/drawing/2014/main" id="{730A99C3-82FE-F9A0-3AC2-B3A7697332E0}"/>
              </a:ext>
            </a:extLst>
          </p:cNvPr>
          <p:cNvSpPr>
            <a:spLocks noGrp="1"/>
          </p:cNvSpPr>
          <p:nvPr>
            <p:ph sz="half" idx="1"/>
          </p:nvPr>
        </p:nvSpPr>
        <p:spPr>
          <a:xfrm>
            <a:off x="457200" y="1371600"/>
            <a:ext cx="5568696" cy="4343400"/>
          </a:xfrm>
        </p:spPr>
        <p:txBody>
          <a:bodyPr/>
          <a:lstStyle/>
          <a:p>
            <a:r>
              <a:rPr lang="en-US" dirty="0"/>
              <a:t>Share your experiences with </a:t>
            </a:r>
            <a:r>
              <a:rPr lang="en-US" b="1" dirty="0"/>
              <a:t>coaching in mathematics</a:t>
            </a:r>
            <a:r>
              <a:rPr lang="en-US" dirty="0"/>
              <a:t> (or your favorite topic).</a:t>
            </a:r>
          </a:p>
          <a:p>
            <a:r>
              <a:rPr lang="en-US" dirty="0"/>
              <a:t>Share what has worked well for you; share any challenges.</a:t>
            </a:r>
          </a:p>
        </p:txBody>
      </p:sp>
      <p:pic>
        <p:nvPicPr>
          <p:cNvPr id="7" name="Graphic 6" descr="Chat with solid fill">
            <a:extLst>
              <a:ext uri="{FF2B5EF4-FFF2-40B4-BE49-F238E27FC236}">
                <a16:creationId xmlns:a16="http://schemas.microsoft.com/office/drawing/2014/main" id="{FAB90B4D-7347-DDB7-3788-1B100D3C9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75704" y="1371600"/>
            <a:ext cx="4343400" cy="4343400"/>
          </a:xfrm>
          <a:prstGeom prst="rect">
            <a:avLst/>
          </a:prstGeom>
        </p:spPr>
      </p:pic>
      <p:sp>
        <p:nvSpPr>
          <p:cNvPr id="5" name="Slide Number Placeholder 4">
            <a:extLst>
              <a:ext uri="{FF2B5EF4-FFF2-40B4-BE49-F238E27FC236}">
                <a16:creationId xmlns:a16="http://schemas.microsoft.com/office/drawing/2014/main" id="{25D338AC-EE6D-F264-2F47-B62C34E31A2D}"/>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74</a:t>
            </a:fld>
            <a:endParaRPr lang="en-US"/>
          </a:p>
        </p:txBody>
      </p:sp>
    </p:spTree>
    <p:extLst>
      <p:ext uri="{BB962C8B-B14F-4D97-AF65-F5344CB8AC3E}">
        <p14:creationId xmlns:p14="http://schemas.microsoft.com/office/powerpoint/2010/main" val="37036028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of Diagnostic Data Collection</a:t>
            </a:r>
          </a:p>
        </p:txBody>
      </p:sp>
      <p:sp>
        <p:nvSpPr>
          <p:cNvPr id="4" name="Slide Number Placeholder 3"/>
          <p:cNvSpPr>
            <a:spLocks noGrp="1"/>
          </p:cNvSpPr>
          <p:nvPr>
            <p:ph type="sldNum" sz="quarter" idx="15"/>
          </p:nvPr>
        </p:nvSpPr>
        <p:spPr/>
        <p:txBody>
          <a:bodyPr/>
          <a:lstStyle/>
          <a:p>
            <a:fld id="{BABF4E83-61DB-418F-A99F-17BC9BB58EF6}" type="slidenum">
              <a:rPr lang="en-US" smtClean="0"/>
              <a:pPr/>
              <a:t>75</a:t>
            </a:fld>
            <a:endParaRPr lang="en-US"/>
          </a:p>
        </p:txBody>
      </p:sp>
    </p:spTree>
    <p:extLst>
      <p:ext uri="{BB962C8B-B14F-4D97-AF65-F5344CB8AC3E}">
        <p14:creationId xmlns:p14="http://schemas.microsoft.com/office/powerpoint/2010/main" val="32182975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Diagnostics</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lstStyle/>
          <a:p>
            <a:r>
              <a:rPr lang="en-US" dirty="0"/>
              <a:t>A diagnostic allows for wise </a:t>
            </a:r>
            <a:r>
              <a:rPr lang="en-US" b="1" dirty="0"/>
              <a:t>decisions about instructional adaptations</a:t>
            </a:r>
            <a:r>
              <a:rPr lang="en-US" dirty="0"/>
              <a:t>.  </a:t>
            </a:r>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Arrow pointing to the diagnostic data section on the DBI graphic">
            <a:extLst>
              <a:ext uri="{FF2B5EF4-FFF2-40B4-BE49-F238E27FC236}">
                <a16:creationId xmlns:a16="http://schemas.microsoft.com/office/drawing/2014/main" id="{8BAA4737-5B30-84E7-42D0-573FB601986D}"/>
              </a:ext>
            </a:extLst>
          </p:cNvPr>
          <p:cNvGrpSpPr/>
          <p:nvPr/>
        </p:nvGrpSpPr>
        <p:grpSpPr>
          <a:xfrm rot="2730333">
            <a:off x="8723404" y="4142471"/>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5569B9D-E082-A67D-8A79-6F1AB88405EC}"/>
                    </a:ext>
                  </a:extLst>
                </p14:cNvPr>
                <p14:cNvContentPartPr/>
                <p14:nvPr/>
              </p14:nvContentPartPr>
              <p14:xfrm>
                <a:off x="9352826" y="168146"/>
                <a:ext cx="2513160" cy="721440"/>
              </p14:xfrm>
            </p:contentPart>
          </mc:Choice>
          <mc:Fallback>
            <p:pic>
              <p:nvPicPr>
                <p:cNvPr id="4" name="Ink 3">
                  <a:extLst>
                    <a:ext uri="{FF2B5EF4-FFF2-40B4-BE49-F238E27FC236}">
                      <a16:creationId xmlns:a16="http://schemas.microsoft.com/office/drawing/2014/main" id="{F5569B9D-E082-A67D-8A79-6F1AB88405EC}"/>
                    </a:ext>
                  </a:extLst>
                </p:cNvPr>
                <p:cNvPicPr/>
                <p:nvPr/>
              </p:nvPicPr>
              <p:blipFill>
                <a:blip r:embed="rId4"/>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C24B96B8-F66B-9623-DCA6-2812BB69612E}"/>
                    </a:ext>
                  </a:extLst>
                </p14:cNvPr>
                <p14:cNvContentPartPr/>
                <p14:nvPr/>
              </p14:nvContentPartPr>
              <p14:xfrm>
                <a:off x="9358586" y="458666"/>
                <a:ext cx="245520" cy="932040"/>
              </p14:xfrm>
            </p:contentPart>
          </mc:Choice>
          <mc:Fallback>
            <p:pic>
              <p:nvPicPr>
                <p:cNvPr id="5" name="Ink 4">
                  <a:extLst>
                    <a:ext uri="{FF2B5EF4-FFF2-40B4-BE49-F238E27FC236}">
                      <a16:creationId xmlns:a16="http://schemas.microsoft.com/office/drawing/2014/main" id="{C24B96B8-F66B-9623-DCA6-2812BB69612E}"/>
                    </a:ext>
                  </a:extLst>
                </p:cNvPr>
                <p:cNvPicPr/>
                <p:nvPr/>
              </p:nvPicPr>
              <p:blipFill>
                <a:blip r:embed="rId6"/>
                <a:stretch>
                  <a:fillRect/>
                </a:stretch>
              </p:blipFill>
              <p:spPr>
                <a:xfrm>
                  <a:off x="9295586" y="395666"/>
                  <a:ext cx="371160" cy="1057680"/>
                </a:xfrm>
                <a:prstGeom prst="rect">
                  <a:avLst/>
                </a:prstGeom>
              </p:spPr>
            </p:pic>
          </mc:Fallback>
        </mc:AlternateContent>
      </p:grpSp>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76</a:t>
            </a:fld>
            <a:endParaRPr lang="en-US" dirty="0"/>
          </a:p>
        </p:txBody>
      </p:sp>
    </p:spTree>
    <p:extLst>
      <p:ext uri="{BB962C8B-B14F-4D97-AF65-F5344CB8AC3E}">
        <p14:creationId xmlns:p14="http://schemas.microsoft.com/office/powerpoint/2010/main" val="351109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C4335-517F-9F2B-290D-B7962D838877}"/>
              </a:ext>
            </a:extLst>
          </p:cNvPr>
          <p:cNvSpPr>
            <a:spLocks noGrp="1"/>
          </p:cNvSpPr>
          <p:nvPr>
            <p:ph type="title"/>
          </p:nvPr>
        </p:nvSpPr>
        <p:spPr/>
        <p:txBody>
          <a:bodyPr/>
          <a:lstStyle/>
          <a:p>
            <a:r>
              <a:rPr lang="en-US" dirty="0"/>
              <a:t>Diagnostics 1</a:t>
            </a:r>
          </a:p>
        </p:txBody>
      </p:sp>
      <p:pic>
        <p:nvPicPr>
          <p:cNvPr id="7" name="Picture 6" descr="Let's Go Learn&#10;&#10;DOMA: Algebra Assessment Report Logo">
            <a:extLst>
              <a:ext uri="{FF2B5EF4-FFF2-40B4-BE49-F238E27FC236}">
                <a16:creationId xmlns:a16="http://schemas.microsoft.com/office/drawing/2014/main" id="{73B62DD3-8BEB-542A-773B-7E57E0AAEF53}"/>
              </a:ext>
            </a:extLst>
          </p:cNvPr>
          <p:cNvPicPr>
            <a:picLocks noChangeAspect="1"/>
          </p:cNvPicPr>
          <p:nvPr/>
        </p:nvPicPr>
        <p:blipFill>
          <a:blip r:embed="rId2"/>
          <a:stretch>
            <a:fillRect/>
          </a:stretch>
        </p:blipFill>
        <p:spPr>
          <a:xfrm>
            <a:off x="144976" y="1524984"/>
            <a:ext cx="6261100" cy="3035300"/>
          </a:xfrm>
          <a:prstGeom prst="rect">
            <a:avLst/>
          </a:prstGeom>
        </p:spPr>
      </p:pic>
      <p:pic>
        <p:nvPicPr>
          <p:cNvPr id="6" name="Picture 5" descr="The 11 Foundation Constructs Assessed by DOMA Algebra">
            <a:extLst>
              <a:ext uri="{FF2B5EF4-FFF2-40B4-BE49-F238E27FC236}">
                <a16:creationId xmlns:a16="http://schemas.microsoft.com/office/drawing/2014/main" id="{E987FF45-7419-DCD4-AA40-EC2302EAE133}"/>
              </a:ext>
            </a:extLst>
          </p:cNvPr>
          <p:cNvPicPr>
            <a:picLocks noChangeAspect="1"/>
          </p:cNvPicPr>
          <p:nvPr/>
        </p:nvPicPr>
        <p:blipFill>
          <a:blip r:embed="rId3"/>
          <a:stretch>
            <a:fillRect/>
          </a:stretch>
        </p:blipFill>
        <p:spPr>
          <a:xfrm>
            <a:off x="6519794" y="1308064"/>
            <a:ext cx="5372100" cy="3683000"/>
          </a:xfrm>
          <a:prstGeom prst="rect">
            <a:avLst/>
          </a:prstGeom>
        </p:spPr>
      </p:pic>
      <p:sp>
        <p:nvSpPr>
          <p:cNvPr id="4" name="Text Placeholder 3">
            <a:extLst>
              <a:ext uri="{FF2B5EF4-FFF2-40B4-BE49-F238E27FC236}">
                <a16:creationId xmlns:a16="http://schemas.microsoft.com/office/drawing/2014/main" id="{C59741E1-8A5F-72DE-BED8-7F350EB1D9A3}"/>
              </a:ext>
            </a:extLst>
          </p:cNvPr>
          <p:cNvSpPr>
            <a:spLocks noGrp="1"/>
          </p:cNvSpPr>
          <p:nvPr>
            <p:ph type="body" sz="quarter" idx="13"/>
          </p:nvPr>
        </p:nvSpPr>
        <p:spPr/>
        <p:txBody>
          <a:bodyPr/>
          <a:lstStyle/>
          <a:p>
            <a:r>
              <a:rPr lang="en-US" dirty="0"/>
              <a:t>Source: STAIR 1.0</a:t>
            </a:r>
          </a:p>
        </p:txBody>
      </p:sp>
      <p:sp>
        <p:nvSpPr>
          <p:cNvPr id="5" name="Slide Number Placeholder 4">
            <a:extLst>
              <a:ext uri="{FF2B5EF4-FFF2-40B4-BE49-F238E27FC236}">
                <a16:creationId xmlns:a16="http://schemas.microsoft.com/office/drawing/2014/main" id="{27097831-3208-E91A-731A-E908EDBD72A0}"/>
              </a:ext>
            </a:extLst>
          </p:cNvPr>
          <p:cNvSpPr>
            <a:spLocks noGrp="1"/>
          </p:cNvSpPr>
          <p:nvPr>
            <p:ph type="sldNum" sz="quarter" idx="12"/>
          </p:nvPr>
        </p:nvSpPr>
        <p:spPr/>
        <p:txBody>
          <a:bodyPr/>
          <a:lstStyle/>
          <a:p>
            <a:fld id="{99A20822-4A49-4D36-86E3-300BA48D3F00}" type="slidenum">
              <a:rPr lang="en-US" smtClean="0"/>
              <a:t>77</a:t>
            </a:fld>
            <a:endParaRPr lang="en-US" dirty="0"/>
          </a:p>
        </p:txBody>
      </p:sp>
    </p:spTree>
    <p:extLst>
      <p:ext uri="{BB962C8B-B14F-4D97-AF65-F5344CB8AC3E}">
        <p14:creationId xmlns:p14="http://schemas.microsoft.com/office/powerpoint/2010/main" val="26306501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C4335-517F-9F2B-290D-B7962D838877}"/>
              </a:ext>
            </a:extLst>
          </p:cNvPr>
          <p:cNvSpPr>
            <a:spLocks noGrp="1"/>
          </p:cNvSpPr>
          <p:nvPr>
            <p:ph type="title"/>
          </p:nvPr>
        </p:nvSpPr>
        <p:spPr/>
        <p:txBody>
          <a:bodyPr/>
          <a:lstStyle/>
          <a:p>
            <a:r>
              <a:rPr lang="en-US" dirty="0"/>
              <a:t>Diagnostics 2</a:t>
            </a:r>
          </a:p>
        </p:txBody>
      </p:sp>
      <p:pic>
        <p:nvPicPr>
          <p:cNvPr id="3" name="Picture 2" descr="Iowa Algebra Aptitude Test Logo">
            <a:extLst>
              <a:ext uri="{FF2B5EF4-FFF2-40B4-BE49-F238E27FC236}">
                <a16:creationId xmlns:a16="http://schemas.microsoft.com/office/drawing/2014/main" id="{1FD90DDF-D70C-E817-B6D3-C1D2E803BB30}"/>
              </a:ext>
            </a:extLst>
          </p:cNvPr>
          <p:cNvPicPr>
            <a:picLocks noChangeAspect="1"/>
          </p:cNvPicPr>
          <p:nvPr/>
        </p:nvPicPr>
        <p:blipFill>
          <a:blip r:embed="rId2"/>
          <a:stretch>
            <a:fillRect/>
          </a:stretch>
        </p:blipFill>
        <p:spPr>
          <a:xfrm>
            <a:off x="0" y="1497629"/>
            <a:ext cx="4511078" cy="1579755"/>
          </a:xfrm>
          <a:prstGeom prst="rect">
            <a:avLst/>
          </a:prstGeom>
        </p:spPr>
      </p:pic>
      <p:pic>
        <p:nvPicPr>
          <p:cNvPr id="8" name="Picture 7" descr="Example questions for the Iowa algebra aptitude test">
            <a:extLst>
              <a:ext uri="{FF2B5EF4-FFF2-40B4-BE49-F238E27FC236}">
                <a16:creationId xmlns:a16="http://schemas.microsoft.com/office/drawing/2014/main" id="{27A31A09-D0CA-05C1-B858-636B0C69F393}"/>
              </a:ext>
            </a:extLst>
          </p:cNvPr>
          <p:cNvPicPr>
            <a:picLocks noChangeAspect="1"/>
          </p:cNvPicPr>
          <p:nvPr/>
        </p:nvPicPr>
        <p:blipFill>
          <a:blip r:embed="rId3"/>
          <a:stretch>
            <a:fillRect/>
          </a:stretch>
        </p:blipFill>
        <p:spPr>
          <a:xfrm>
            <a:off x="4419600" y="1280160"/>
            <a:ext cx="7772400" cy="4253947"/>
          </a:xfrm>
          <a:prstGeom prst="rect">
            <a:avLst/>
          </a:prstGeom>
        </p:spPr>
      </p:pic>
      <p:sp>
        <p:nvSpPr>
          <p:cNvPr id="4" name="Text Placeholder 3">
            <a:extLst>
              <a:ext uri="{FF2B5EF4-FFF2-40B4-BE49-F238E27FC236}">
                <a16:creationId xmlns:a16="http://schemas.microsoft.com/office/drawing/2014/main" id="{C59741E1-8A5F-72DE-BED8-7F350EB1D9A3}"/>
              </a:ext>
            </a:extLst>
          </p:cNvPr>
          <p:cNvSpPr>
            <a:spLocks noGrp="1"/>
          </p:cNvSpPr>
          <p:nvPr>
            <p:ph type="body" sz="quarter" idx="13"/>
          </p:nvPr>
        </p:nvSpPr>
        <p:spPr/>
        <p:txBody>
          <a:bodyPr/>
          <a:lstStyle/>
          <a:p>
            <a:r>
              <a:rPr lang="en-US" dirty="0"/>
              <a:t>Source: STAIR 2.0</a:t>
            </a:r>
          </a:p>
        </p:txBody>
      </p:sp>
      <p:sp>
        <p:nvSpPr>
          <p:cNvPr id="5" name="Slide Number Placeholder 4">
            <a:extLst>
              <a:ext uri="{FF2B5EF4-FFF2-40B4-BE49-F238E27FC236}">
                <a16:creationId xmlns:a16="http://schemas.microsoft.com/office/drawing/2014/main" id="{27097831-3208-E91A-731A-E908EDBD72A0}"/>
              </a:ext>
            </a:extLst>
          </p:cNvPr>
          <p:cNvSpPr>
            <a:spLocks noGrp="1"/>
          </p:cNvSpPr>
          <p:nvPr>
            <p:ph type="sldNum" sz="quarter" idx="12"/>
          </p:nvPr>
        </p:nvSpPr>
        <p:spPr/>
        <p:txBody>
          <a:bodyPr/>
          <a:lstStyle/>
          <a:p>
            <a:fld id="{99A20822-4A49-4D36-86E3-300BA48D3F00}" type="slidenum">
              <a:rPr lang="en-US" smtClean="0"/>
              <a:t>78</a:t>
            </a:fld>
            <a:endParaRPr lang="en-US" dirty="0"/>
          </a:p>
        </p:txBody>
      </p:sp>
    </p:spTree>
    <p:extLst>
      <p:ext uri="{BB962C8B-B14F-4D97-AF65-F5344CB8AC3E}">
        <p14:creationId xmlns:p14="http://schemas.microsoft.com/office/powerpoint/2010/main" val="5203205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90B7-4E32-06D6-5639-F9426D65A28C}"/>
              </a:ext>
            </a:extLst>
          </p:cNvPr>
          <p:cNvSpPr>
            <a:spLocks noGrp="1"/>
          </p:cNvSpPr>
          <p:nvPr>
            <p:ph type="title"/>
          </p:nvPr>
        </p:nvSpPr>
        <p:spPr/>
        <p:txBody>
          <a:bodyPr/>
          <a:lstStyle/>
          <a:p>
            <a:r>
              <a:rPr lang="en-US" dirty="0"/>
              <a:t>Diagnostics 3</a:t>
            </a:r>
          </a:p>
        </p:txBody>
      </p:sp>
      <p:sp>
        <p:nvSpPr>
          <p:cNvPr id="6" name="Rectangle 5">
            <a:extLst>
              <a:ext uri="{FF2B5EF4-FFF2-40B4-BE49-F238E27FC236}">
                <a16:creationId xmlns:a16="http://schemas.microsoft.com/office/drawing/2014/main" id="{6DB52472-5039-6D2A-3CA1-F1338C6EE7C3}"/>
              </a:ext>
            </a:extLst>
          </p:cNvPr>
          <p:cNvSpPr/>
          <p:nvPr/>
        </p:nvSpPr>
        <p:spPr>
          <a:xfrm>
            <a:off x="257577" y="1164249"/>
            <a:ext cx="2472744" cy="4283513"/>
          </a:xfrm>
          <a:prstGeom prst="rect">
            <a:avLst/>
          </a:prstGeom>
          <a:solidFill>
            <a:schemeClr val="accent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Take a long time to administer</a:t>
            </a:r>
          </a:p>
        </p:txBody>
      </p:sp>
      <p:sp>
        <p:nvSpPr>
          <p:cNvPr id="7" name="Rectangle 6">
            <a:extLst>
              <a:ext uri="{FF2B5EF4-FFF2-40B4-BE49-F238E27FC236}">
                <a16:creationId xmlns:a16="http://schemas.microsoft.com/office/drawing/2014/main" id="{22CB1BBC-FEAF-4526-2204-847E4BE75EE6}"/>
              </a:ext>
            </a:extLst>
          </p:cNvPr>
          <p:cNvSpPr/>
          <p:nvPr/>
        </p:nvSpPr>
        <p:spPr>
          <a:xfrm>
            <a:off x="3228306" y="1164247"/>
            <a:ext cx="2472744" cy="4283513"/>
          </a:xfrm>
          <a:prstGeom prst="rect">
            <a:avLst/>
          </a:prstGeom>
          <a:solidFill>
            <a:schemeClr val="accent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When administered at the beginning of year, teachers did not need data immediately</a:t>
            </a:r>
          </a:p>
        </p:txBody>
      </p:sp>
      <p:sp>
        <p:nvSpPr>
          <p:cNvPr id="8" name="Rectangle 7">
            <a:extLst>
              <a:ext uri="{FF2B5EF4-FFF2-40B4-BE49-F238E27FC236}">
                <a16:creationId xmlns:a16="http://schemas.microsoft.com/office/drawing/2014/main" id="{C0A5BCCB-BDDB-064A-7B3D-2037203ED75E}"/>
              </a:ext>
            </a:extLst>
          </p:cNvPr>
          <p:cNvSpPr/>
          <p:nvPr/>
        </p:nvSpPr>
        <p:spPr>
          <a:xfrm>
            <a:off x="6490951" y="1164247"/>
            <a:ext cx="2472744" cy="4283513"/>
          </a:xfrm>
          <a:prstGeom prst="rect">
            <a:avLst/>
          </a:prstGeom>
          <a:solidFill>
            <a:schemeClr val="accent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When administered in the middle of year, harder to schedule</a:t>
            </a:r>
          </a:p>
        </p:txBody>
      </p:sp>
      <p:sp>
        <p:nvSpPr>
          <p:cNvPr id="9" name="Rectangle 8">
            <a:extLst>
              <a:ext uri="{FF2B5EF4-FFF2-40B4-BE49-F238E27FC236}">
                <a16:creationId xmlns:a16="http://schemas.microsoft.com/office/drawing/2014/main" id="{AB44D656-998B-0BA6-6EE0-248789464F67}"/>
              </a:ext>
            </a:extLst>
          </p:cNvPr>
          <p:cNvSpPr/>
          <p:nvPr/>
        </p:nvSpPr>
        <p:spPr>
          <a:xfrm>
            <a:off x="9460155" y="1155356"/>
            <a:ext cx="2472744" cy="4283513"/>
          </a:xfrm>
          <a:prstGeom prst="rect">
            <a:avLst/>
          </a:prstGeom>
          <a:solidFill>
            <a:schemeClr val="accent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Diagnostic data relied on less than progress monitoring data and teacher observation</a:t>
            </a:r>
          </a:p>
        </p:txBody>
      </p:sp>
      <p:sp>
        <p:nvSpPr>
          <p:cNvPr id="4" name="Text Placeholder 3">
            <a:extLst>
              <a:ext uri="{FF2B5EF4-FFF2-40B4-BE49-F238E27FC236}">
                <a16:creationId xmlns:a16="http://schemas.microsoft.com/office/drawing/2014/main" id="{F1B60439-3C0D-5553-03C2-F98F234C058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ECD0B2C-EF5C-1AE1-D0EA-9A9D8B8F200E}"/>
              </a:ext>
            </a:extLst>
          </p:cNvPr>
          <p:cNvSpPr>
            <a:spLocks noGrp="1"/>
          </p:cNvSpPr>
          <p:nvPr>
            <p:ph type="sldNum" sz="quarter" idx="12"/>
          </p:nvPr>
        </p:nvSpPr>
        <p:spPr/>
        <p:txBody>
          <a:bodyPr/>
          <a:lstStyle/>
          <a:p>
            <a:fld id="{99A20822-4A49-4D36-86E3-300BA48D3F00}" type="slidenum">
              <a:rPr lang="en-US" smtClean="0"/>
              <a:t>79</a:t>
            </a:fld>
            <a:endParaRPr lang="en-US" dirty="0"/>
          </a:p>
        </p:txBody>
      </p:sp>
    </p:spTree>
    <p:extLst>
      <p:ext uri="{BB962C8B-B14F-4D97-AF65-F5344CB8AC3E}">
        <p14:creationId xmlns:p14="http://schemas.microsoft.com/office/powerpoint/2010/main" val="2888725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51BCF-5798-73F2-9CF6-856514D6ADE0}"/>
              </a:ext>
            </a:extLst>
          </p:cNvPr>
          <p:cNvSpPr>
            <a:spLocks noGrp="1"/>
          </p:cNvSpPr>
          <p:nvPr>
            <p:ph type="title"/>
          </p:nvPr>
        </p:nvSpPr>
        <p:spPr/>
        <p:txBody>
          <a:bodyPr/>
          <a:lstStyle/>
          <a:p>
            <a:r>
              <a:rPr lang="en-US" dirty="0"/>
              <a:t>Institute Agenda &amp; Logistics Day 1</a:t>
            </a:r>
          </a:p>
        </p:txBody>
      </p:sp>
      <p:graphicFrame>
        <p:nvGraphicFramePr>
          <p:cNvPr id="12" name="Table 12">
            <a:extLst>
              <a:ext uri="{FF2B5EF4-FFF2-40B4-BE49-F238E27FC236}">
                <a16:creationId xmlns:a16="http://schemas.microsoft.com/office/drawing/2014/main" id="{04076464-E3D2-C019-C02E-93E745BC4C6E}"/>
              </a:ext>
            </a:extLst>
          </p:cNvPr>
          <p:cNvGraphicFramePr>
            <a:graphicFrameLocks noGrp="1"/>
          </p:cNvGraphicFramePr>
          <p:nvPr>
            <p:ph sz="quarter" idx="14"/>
            <p:extLst>
              <p:ext uri="{D42A27DB-BD31-4B8C-83A1-F6EECF244321}">
                <p14:modId xmlns:p14="http://schemas.microsoft.com/office/powerpoint/2010/main" val="1870013313"/>
              </p:ext>
            </p:extLst>
          </p:nvPr>
        </p:nvGraphicFramePr>
        <p:xfrm>
          <a:off x="458853" y="1047135"/>
          <a:ext cx="11274423" cy="4693920"/>
        </p:xfrm>
        <a:graphic>
          <a:graphicData uri="http://schemas.openxmlformats.org/drawingml/2006/table">
            <a:tbl>
              <a:tblPr firstRow="1" bandRow="1">
                <a:tableStyleId>{5C22544A-7EE6-4342-B048-85BDC9FD1C3A}</a:tableStyleId>
              </a:tblPr>
              <a:tblGrid>
                <a:gridCol w="1832063">
                  <a:extLst>
                    <a:ext uri="{9D8B030D-6E8A-4147-A177-3AD203B41FA5}">
                      <a16:colId xmlns:a16="http://schemas.microsoft.com/office/drawing/2014/main" val="366037791"/>
                    </a:ext>
                  </a:extLst>
                </a:gridCol>
                <a:gridCol w="6695768">
                  <a:extLst>
                    <a:ext uri="{9D8B030D-6E8A-4147-A177-3AD203B41FA5}">
                      <a16:colId xmlns:a16="http://schemas.microsoft.com/office/drawing/2014/main" val="1370236655"/>
                    </a:ext>
                  </a:extLst>
                </a:gridCol>
                <a:gridCol w="2746592">
                  <a:extLst>
                    <a:ext uri="{9D8B030D-6E8A-4147-A177-3AD203B41FA5}">
                      <a16:colId xmlns:a16="http://schemas.microsoft.com/office/drawing/2014/main" val="3145522690"/>
                    </a:ext>
                  </a:extLst>
                </a:gridCol>
              </a:tblGrid>
              <a:tr h="370840">
                <a:tc>
                  <a:txBody>
                    <a:bodyPr/>
                    <a:lstStyle/>
                    <a:p>
                      <a:r>
                        <a:rPr lang="en-US" sz="1600"/>
                        <a:t>When?</a:t>
                      </a:r>
                    </a:p>
                  </a:txBody>
                  <a:tcPr/>
                </a:tc>
                <a:tc>
                  <a:txBody>
                    <a:bodyPr/>
                    <a:lstStyle/>
                    <a:p>
                      <a:r>
                        <a:rPr lang="en-US" sz="1600"/>
                        <a:t>What?</a:t>
                      </a:r>
                    </a:p>
                  </a:txBody>
                  <a:tcPr/>
                </a:tc>
                <a:tc>
                  <a:txBody>
                    <a:bodyPr/>
                    <a:lstStyle/>
                    <a:p>
                      <a:r>
                        <a:rPr lang="en-US" sz="1600"/>
                        <a:t>Where?</a:t>
                      </a:r>
                    </a:p>
                  </a:txBody>
                  <a:tcPr/>
                </a:tc>
                <a:extLst>
                  <a:ext uri="{0D108BD9-81ED-4DB2-BD59-A6C34878D82A}">
                    <a16:rowId xmlns:a16="http://schemas.microsoft.com/office/drawing/2014/main" val="4092387565"/>
                  </a:ext>
                </a:extLst>
              </a:tr>
              <a:tr h="370840">
                <a:tc>
                  <a:txBody>
                    <a:bodyPr/>
                    <a:lstStyle/>
                    <a:p>
                      <a:r>
                        <a:rPr lang="en-US" sz="1600"/>
                        <a:t>9:00-9:30 a.m.</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t>Welcome</a:t>
                      </a:r>
                    </a:p>
                  </a:txBody>
                  <a:tcPr/>
                </a:tc>
                <a:tc>
                  <a:txBody>
                    <a:bodyPr/>
                    <a:lstStyle/>
                    <a:p>
                      <a:r>
                        <a:rPr lang="en-US" sz="1600" dirty="0"/>
                        <a:t>Primrose AB</a:t>
                      </a:r>
                    </a:p>
                  </a:txBody>
                  <a:tcPr/>
                </a:tc>
                <a:extLst>
                  <a:ext uri="{0D108BD9-81ED-4DB2-BD59-A6C34878D82A}">
                    <a16:rowId xmlns:a16="http://schemas.microsoft.com/office/drawing/2014/main" val="3420378346"/>
                  </a:ext>
                </a:extLst>
              </a:tr>
              <a:tr h="370840">
                <a:tc>
                  <a:txBody>
                    <a:bodyPr/>
                    <a:lstStyle/>
                    <a:p>
                      <a:r>
                        <a:rPr lang="en-US" sz="1600"/>
                        <a:t>9:30-10:30 a.m.</a:t>
                      </a:r>
                    </a:p>
                  </a:txBody>
                  <a:tcPr/>
                </a:tc>
                <a:tc>
                  <a:txBody>
                    <a:bodyPr/>
                    <a:lstStyle/>
                    <a:p>
                      <a:r>
                        <a:rPr lang="en-US" sz="1600" b="1" dirty="0"/>
                        <a:t>Keynote: Five Lessons Learned from Data-Based Individualization (DBI)</a:t>
                      </a:r>
                    </a:p>
                    <a:p>
                      <a:r>
                        <a:rPr lang="en-US" sz="1600" b="1" dirty="0"/>
                        <a:t>Implementation</a:t>
                      </a:r>
                    </a:p>
                    <a:p>
                      <a:r>
                        <a:rPr lang="en-US" sz="1600" i="0" dirty="0"/>
                        <a:t>Dr. Sarah Powell, Professor in the Department of Special Education at the</a:t>
                      </a:r>
                    </a:p>
                    <a:p>
                      <a:r>
                        <a:rPr lang="en-US" sz="1600" i="0" dirty="0"/>
                        <a:t>University of Texas at Austin</a:t>
                      </a:r>
                      <a:endParaRPr lang="en-US" sz="1600" i="1" dirty="0"/>
                    </a:p>
                  </a:txBody>
                  <a:tcPr/>
                </a:tc>
                <a:tc>
                  <a:txBody>
                    <a:bodyPr/>
                    <a:lstStyle/>
                    <a:p>
                      <a:r>
                        <a:rPr lang="en-US" sz="1600" dirty="0"/>
                        <a:t>Primrose AB</a:t>
                      </a:r>
                    </a:p>
                  </a:txBody>
                  <a:tcPr/>
                </a:tc>
                <a:extLst>
                  <a:ext uri="{0D108BD9-81ED-4DB2-BD59-A6C34878D82A}">
                    <a16:rowId xmlns:a16="http://schemas.microsoft.com/office/drawing/2014/main" val="3409038554"/>
                  </a:ext>
                </a:extLst>
              </a:tr>
              <a:tr h="370840">
                <a:tc>
                  <a:txBody>
                    <a:bodyPr/>
                    <a:lstStyle/>
                    <a:p>
                      <a:r>
                        <a:rPr lang="en-US" sz="1600"/>
                        <a:t>10:30-10:45 a.m.</a:t>
                      </a:r>
                    </a:p>
                  </a:txBody>
                  <a:tcPr/>
                </a:tc>
                <a:tc>
                  <a:txBody>
                    <a:bodyPr/>
                    <a:lstStyle/>
                    <a:p>
                      <a:r>
                        <a:rPr lang="en-US" sz="1600" b="1" dirty="0"/>
                        <a:t>Break &amp; Transition to Strand Sessions</a:t>
                      </a:r>
                    </a:p>
                  </a:txBody>
                  <a:tcPr/>
                </a:tc>
                <a:tc>
                  <a:txBody>
                    <a:bodyPr/>
                    <a:lstStyle/>
                    <a:p>
                      <a:endParaRPr lang="en-US" sz="1600"/>
                    </a:p>
                  </a:txBody>
                  <a:tcPr/>
                </a:tc>
                <a:extLst>
                  <a:ext uri="{0D108BD9-81ED-4DB2-BD59-A6C34878D82A}">
                    <a16:rowId xmlns:a16="http://schemas.microsoft.com/office/drawing/2014/main" val="848483003"/>
                  </a:ext>
                </a:extLst>
              </a:tr>
              <a:tr h="370840">
                <a:tc>
                  <a:txBody>
                    <a:bodyPr/>
                    <a:lstStyle/>
                    <a:p>
                      <a:r>
                        <a:rPr lang="en-US" sz="1600"/>
                        <a:t>10:45-11:45 a.m.</a:t>
                      </a:r>
                    </a:p>
                  </a:txBody>
                  <a:tcPr/>
                </a:tc>
                <a:tc>
                  <a:txBody>
                    <a:bodyPr/>
                    <a:lstStyle/>
                    <a:p>
                      <a:r>
                        <a:rPr lang="en-US" sz="1600" b="1" dirty="0"/>
                        <a:t>Strand Session</a:t>
                      </a:r>
                      <a:endParaRPr lang="en-US" sz="1600" i="0" dirty="0"/>
                    </a:p>
                  </a:txBody>
                  <a:tcPr/>
                </a:tc>
                <a:tc>
                  <a:txBody>
                    <a:bodyPr/>
                    <a:lstStyle/>
                    <a:p>
                      <a:r>
                        <a:rPr lang="en-US" sz="1600" dirty="0"/>
                        <a:t>Primrose AB (DBI 101)</a:t>
                      </a:r>
                    </a:p>
                    <a:p>
                      <a:r>
                        <a:rPr lang="en-US" sz="1600" dirty="0"/>
                        <a:t>Plumeria A (LEA)</a:t>
                      </a:r>
                    </a:p>
                    <a:p>
                      <a:r>
                        <a:rPr lang="en-US" sz="1600" dirty="0"/>
                        <a:t>Plumeria B (SEA)</a:t>
                      </a:r>
                    </a:p>
                  </a:txBody>
                  <a:tcPr/>
                </a:tc>
                <a:extLst>
                  <a:ext uri="{0D108BD9-81ED-4DB2-BD59-A6C34878D82A}">
                    <a16:rowId xmlns:a16="http://schemas.microsoft.com/office/drawing/2014/main" val="4000180138"/>
                  </a:ext>
                </a:extLst>
              </a:tr>
              <a:tr h="370840">
                <a:tc>
                  <a:txBody>
                    <a:bodyPr/>
                    <a:lstStyle/>
                    <a:p>
                      <a:r>
                        <a:rPr lang="en-US" sz="1600"/>
                        <a:t>11:45 a.m.-1:15 p.m.</a:t>
                      </a:r>
                    </a:p>
                  </a:txBody>
                  <a:tcPr/>
                </a:tc>
                <a:tc>
                  <a:txBody>
                    <a:bodyPr/>
                    <a:lstStyle/>
                    <a:p>
                      <a:r>
                        <a:rPr lang="en-US" sz="1600" b="1" dirty="0"/>
                        <a:t>Lunch on your own</a:t>
                      </a:r>
                    </a:p>
                  </a:txBody>
                  <a:tcPr/>
                </a:tc>
                <a:tc>
                  <a:txBody>
                    <a:bodyPr/>
                    <a:lstStyle/>
                    <a:p>
                      <a:endParaRPr lang="en-US" sz="1600"/>
                    </a:p>
                  </a:txBody>
                  <a:tcPr/>
                </a:tc>
                <a:extLst>
                  <a:ext uri="{0D108BD9-81ED-4DB2-BD59-A6C34878D82A}">
                    <a16:rowId xmlns:a16="http://schemas.microsoft.com/office/drawing/2014/main" val="3639536461"/>
                  </a:ext>
                </a:extLst>
              </a:tr>
              <a:tr h="370840">
                <a:tc>
                  <a:txBody>
                    <a:bodyPr/>
                    <a:lstStyle/>
                    <a:p>
                      <a:r>
                        <a:rPr lang="en-US" sz="1600" dirty="0"/>
                        <a:t>1:15-3:15 p.m.</a:t>
                      </a:r>
                    </a:p>
                  </a:txBody>
                  <a:tcPr/>
                </a:tc>
                <a:tc>
                  <a:txBody>
                    <a:bodyPr/>
                    <a:lstStyle/>
                    <a:p>
                      <a:r>
                        <a:rPr lang="en-US" sz="1600" b="1" dirty="0"/>
                        <a:t>Strand Sessions</a:t>
                      </a:r>
                    </a:p>
                  </a:txBody>
                  <a:tcPr/>
                </a:tc>
                <a:tc>
                  <a:txBody>
                    <a:bodyPr/>
                    <a:lstStyle/>
                    <a:p>
                      <a:r>
                        <a:rPr lang="en-US" sz="1600" dirty="0"/>
                        <a:t>See above</a:t>
                      </a:r>
                    </a:p>
                  </a:txBody>
                  <a:tcPr/>
                </a:tc>
                <a:extLst>
                  <a:ext uri="{0D108BD9-81ED-4DB2-BD59-A6C34878D82A}">
                    <a16:rowId xmlns:a16="http://schemas.microsoft.com/office/drawing/2014/main" val="1544840987"/>
                  </a:ext>
                </a:extLst>
              </a:tr>
              <a:tr h="370840">
                <a:tc>
                  <a:txBody>
                    <a:bodyPr/>
                    <a:lstStyle/>
                    <a:p>
                      <a:r>
                        <a:rPr lang="en-US" sz="1600" dirty="0"/>
                        <a:t>3:15-3:30</a:t>
                      </a:r>
                    </a:p>
                  </a:txBody>
                  <a:tcPr/>
                </a:tc>
                <a:tc>
                  <a:txBody>
                    <a:bodyPr/>
                    <a:lstStyle/>
                    <a:p>
                      <a:r>
                        <a:rPr lang="en-US" sz="1600" b="1" dirty="0"/>
                        <a:t>Break</a:t>
                      </a:r>
                    </a:p>
                  </a:txBody>
                  <a:tcPr/>
                </a:tc>
                <a:tc>
                  <a:txBody>
                    <a:bodyPr/>
                    <a:lstStyle/>
                    <a:p>
                      <a:endParaRPr lang="en-US" sz="1600" dirty="0"/>
                    </a:p>
                  </a:txBody>
                  <a:tcPr/>
                </a:tc>
                <a:extLst>
                  <a:ext uri="{0D108BD9-81ED-4DB2-BD59-A6C34878D82A}">
                    <a16:rowId xmlns:a16="http://schemas.microsoft.com/office/drawing/2014/main" val="2018290670"/>
                  </a:ext>
                </a:extLst>
              </a:tr>
              <a:tr h="370840">
                <a:tc>
                  <a:txBody>
                    <a:bodyPr/>
                    <a:lstStyle/>
                    <a:p>
                      <a:r>
                        <a:rPr lang="en-US" sz="1600" dirty="0"/>
                        <a:t>3:30-4:30 pm</a:t>
                      </a:r>
                    </a:p>
                  </a:txBody>
                  <a:tcPr/>
                </a:tc>
                <a:tc>
                  <a:txBody>
                    <a:bodyPr/>
                    <a:lstStyle/>
                    <a:p>
                      <a:r>
                        <a:rPr lang="en-US" sz="1600" b="1" dirty="0"/>
                        <a:t>Cross Strand Networking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Primrose AB</a:t>
                      </a:r>
                    </a:p>
                  </a:txBody>
                  <a:tcPr/>
                </a:tc>
                <a:extLst>
                  <a:ext uri="{0D108BD9-81ED-4DB2-BD59-A6C34878D82A}">
                    <a16:rowId xmlns:a16="http://schemas.microsoft.com/office/drawing/2014/main" val="2950977547"/>
                  </a:ext>
                </a:extLst>
              </a:tr>
            </a:tbl>
          </a:graphicData>
        </a:graphic>
      </p:graphicFrame>
      <p:sp>
        <p:nvSpPr>
          <p:cNvPr id="4" name="Slide Number Placeholder 3">
            <a:extLst>
              <a:ext uri="{FF2B5EF4-FFF2-40B4-BE49-F238E27FC236}">
                <a16:creationId xmlns:a16="http://schemas.microsoft.com/office/drawing/2014/main" id="{4179D400-BAB0-6840-5CB4-600FB07CB282}"/>
              </a:ext>
            </a:extLst>
          </p:cNvPr>
          <p:cNvSpPr>
            <a:spLocks noGrp="1"/>
          </p:cNvSpPr>
          <p:nvPr>
            <p:ph type="sldNum" sz="quarter" idx="12"/>
          </p:nvPr>
        </p:nvSpPr>
        <p:spPr/>
        <p:txBody>
          <a:bodyPr/>
          <a:lstStyle/>
          <a:p>
            <a:fld id="{99A20822-4A49-4D36-86E3-300BA48D3F00}" type="slidenum">
              <a:rPr lang="en-US" smtClean="0"/>
              <a:pPr/>
              <a:t>8</a:t>
            </a:fld>
            <a:endParaRPr lang="en-US"/>
          </a:p>
        </p:txBody>
      </p:sp>
    </p:spTree>
    <p:extLst>
      <p:ext uri="{BB962C8B-B14F-4D97-AF65-F5344CB8AC3E}">
        <p14:creationId xmlns:p14="http://schemas.microsoft.com/office/powerpoint/2010/main" val="6789089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Adaptations</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lstStyle/>
          <a:p>
            <a:r>
              <a:rPr lang="en-US" dirty="0"/>
              <a:t>An </a:t>
            </a:r>
            <a:r>
              <a:rPr lang="en-US" b="1" dirty="0"/>
              <a:t>adaptation to the instructional platform </a:t>
            </a:r>
            <a:r>
              <a:rPr lang="en-US" dirty="0"/>
              <a:t>should lead to improved student performance.</a:t>
            </a:r>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descr="Arrow pointing to the intervention adaptation section on the DBI graphic">
            <a:extLst>
              <a:ext uri="{FF2B5EF4-FFF2-40B4-BE49-F238E27FC236}">
                <a16:creationId xmlns:a16="http://schemas.microsoft.com/office/drawing/2014/main" id="{BE3D3611-9E32-945C-2C73-3014EBBB4F50}"/>
              </a:ext>
            </a:extLst>
          </p:cNvPr>
          <p:cNvGrpSpPr/>
          <p:nvPr/>
        </p:nvGrpSpPr>
        <p:grpSpPr>
          <a:xfrm>
            <a:off x="9221640" y="3841750"/>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779283E0-9F37-C463-E760-6D1D33A8F3F5}"/>
                    </a:ext>
                  </a:extLst>
                </p14:cNvPr>
                <p14:cNvContentPartPr/>
                <p14:nvPr/>
              </p14:nvContentPartPr>
              <p14:xfrm>
                <a:off x="9352826" y="168146"/>
                <a:ext cx="2513160" cy="721440"/>
              </p14:xfrm>
            </p:contentPart>
          </mc:Choice>
          <mc:Fallback>
            <p:pic>
              <p:nvPicPr>
                <p:cNvPr id="7" name="Ink 6">
                  <a:extLst>
                    <a:ext uri="{FF2B5EF4-FFF2-40B4-BE49-F238E27FC236}">
                      <a16:creationId xmlns:a16="http://schemas.microsoft.com/office/drawing/2014/main" id="{779283E0-9F37-C463-E760-6D1D33A8F3F5}"/>
                    </a:ext>
                  </a:extLst>
                </p:cNvPr>
                <p:cNvPicPr/>
                <p:nvPr/>
              </p:nvPicPr>
              <p:blipFill>
                <a:blip r:embed="rId4"/>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EFDE46E2-ED3C-CE61-B769-1D19BB902AFA}"/>
                    </a:ext>
                  </a:extLst>
                </p14:cNvPr>
                <p14:cNvContentPartPr/>
                <p14:nvPr/>
              </p14:nvContentPartPr>
              <p14:xfrm>
                <a:off x="9358586" y="458666"/>
                <a:ext cx="245520" cy="932040"/>
              </p14:xfrm>
            </p:contentPart>
          </mc:Choice>
          <mc:Fallback>
            <p:pic>
              <p:nvPicPr>
                <p:cNvPr id="8" name="Ink 7">
                  <a:extLst>
                    <a:ext uri="{FF2B5EF4-FFF2-40B4-BE49-F238E27FC236}">
                      <a16:creationId xmlns:a16="http://schemas.microsoft.com/office/drawing/2014/main" id="{EFDE46E2-ED3C-CE61-B769-1D19BB902AFA}"/>
                    </a:ext>
                  </a:extLst>
                </p:cNvPr>
                <p:cNvPicPr/>
                <p:nvPr/>
              </p:nvPicPr>
              <p:blipFill>
                <a:blip r:embed="rId6"/>
                <a:stretch>
                  <a:fillRect/>
                </a:stretch>
              </p:blipFill>
              <p:spPr>
                <a:xfrm>
                  <a:off x="9295586" y="395666"/>
                  <a:ext cx="371160" cy="1057680"/>
                </a:xfrm>
                <a:prstGeom prst="rect">
                  <a:avLst/>
                </a:prstGeom>
              </p:spPr>
            </p:pic>
          </mc:Fallback>
        </mc:AlternateContent>
      </p:grpSp>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80</a:t>
            </a:fld>
            <a:endParaRPr lang="en-US" dirty="0"/>
          </a:p>
        </p:txBody>
      </p:sp>
    </p:spTree>
    <p:extLst>
      <p:ext uri="{BB962C8B-B14F-4D97-AF65-F5344CB8AC3E}">
        <p14:creationId xmlns:p14="http://schemas.microsoft.com/office/powerpoint/2010/main" val="259523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90B7-4E32-06D6-5639-F9426D65A28C}"/>
              </a:ext>
            </a:extLst>
          </p:cNvPr>
          <p:cNvSpPr>
            <a:spLocks noGrp="1"/>
          </p:cNvSpPr>
          <p:nvPr>
            <p:ph type="title"/>
          </p:nvPr>
        </p:nvSpPr>
        <p:spPr/>
        <p:txBody>
          <a:bodyPr/>
          <a:lstStyle/>
          <a:p>
            <a:r>
              <a:rPr lang="en-US" dirty="0"/>
              <a:t>Adaptations 1</a:t>
            </a:r>
          </a:p>
        </p:txBody>
      </p:sp>
      <p:sp>
        <p:nvSpPr>
          <p:cNvPr id="6" name="Rectangle 5">
            <a:extLst>
              <a:ext uri="{FF2B5EF4-FFF2-40B4-BE49-F238E27FC236}">
                <a16:creationId xmlns:a16="http://schemas.microsoft.com/office/drawing/2014/main" id="{6DB52472-5039-6D2A-3CA1-F1338C6EE7C3}"/>
              </a:ext>
            </a:extLst>
          </p:cNvPr>
          <p:cNvSpPr/>
          <p:nvPr/>
        </p:nvSpPr>
        <p:spPr>
          <a:xfrm>
            <a:off x="298582" y="1164246"/>
            <a:ext cx="3026534" cy="4283513"/>
          </a:xfrm>
          <a:prstGeom prst="rect">
            <a:avLst/>
          </a:prstGeom>
          <a:solidFill>
            <a:schemeClr val="accent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Common adaptations included a greater focus on fluency or an emphasis on mathematics vocabulary</a:t>
            </a:r>
          </a:p>
        </p:txBody>
      </p:sp>
      <p:sp>
        <p:nvSpPr>
          <p:cNvPr id="7" name="Rectangle 6">
            <a:extLst>
              <a:ext uri="{FF2B5EF4-FFF2-40B4-BE49-F238E27FC236}">
                <a16:creationId xmlns:a16="http://schemas.microsoft.com/office/drawing/2014/main" id="{22CB1BBC-FEAF-4526-2204-847E4BE75EE6}"/>
              </a:ext>
            </a:extLst>
          </p:cNvPr>
          <p:cNvSpPr/>
          <p:nvPr/>
        </p:nvSpPr>
        <p:spPr>
          <a:xfrm>
            <a:off x="4581209" y="1164246"/>
            <a:ext cx="3026534" cy="4283513"/>
          </a:xfrm>
          <a:prstGeom prst="rect">
            <a:avLst/>
          </a:prstGeom>
          <a:solidFill>
            <a:schemeClr val="accent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Adaptations that would be more intensive (e.g., word-problem solving) were rarely selected by teachers</a:t>
            </a:r>
          </a:p>
        </p:txBody>
      </p:sp>
      <p:sp>
        <p:nvSpPr>
          <p:cNvPr id="8" name="Rectangle 7">
            <a:extLst>
              <a:ext uri="{FF2B5EF4-FFF2-40B4-BE49-F238E27FC236}">
                <a16:creationId xmlns:a16="http://schemas.microsoft.com/office/drawing/2014/main" id="{C0A5BCCB-BDDB-064A-7B3D-2037203ED75E}"/>
              </a:ext>
            </a:extLst>
          </p:cNvPr>
          <p:cNvSpPr/>
          <p:nvPr/>
        </p:nvSpPr>
        <p:spPr>
          <a:xfrm>
            <a:off x="8865360" y="1164247"/>
            <a:ext cx="3026534" cy="4283513"/>
          </a:xfrm>
          <a:prstGeom prst="rect">
            <a:avLst/>
          </a:prstGeom>
          <a:solidFill>
            <a:schemeClr val="accent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Whether formal diagnostic data is necessary for adaptations is questionable </a:t>
            </a:r>
          </a:p>
        </p:txBody>
      </p:sp>
      <p:sp>
        <p:nvSpPr>
          <p:cNvPr id="4" name="Text Placeholder 3">
            <a:extLst>
              <a:ext uri="{FF2B5EF4-FFF2-40B4-BE49-F238E27FC236}">
                <a16:creationId xmlns:a16="http://schemas.microsoft.com/office/drawing/2014/main" id="{F1B60439-3C0D-5553-03C2-F98F234C058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ECD0B2C-EF5C-1AE1-D0EA-9A9D8B8F200E}"/>
              </a:ext>
            </a:extLst>
          </p:cNvPr>
          <p:cNvSpPr>
            <a:spLocks noGrp="1"/>
          </p:cNvSpPr>
          <p:nvPr>
            <p:ph type="sldNum" sz="quarter" idx="12"/>
          </p:nvPr>
        </p:nvSpPr>
        <p:spPr/>
        <p:txBody>
          <a:bodyPr/>
          <a:lstStyle/>
          <a:p>
            <a:fld id="{99A20822-4A49-4D36-86E3-300BA48D3F00}" type="slidenum">
              <a:rPr lang="en-US" smtClean="0"/>
              <a:t>81</a:t>
            </a:fld>
            <a:endParaRPr lang="en-US" dirty="0"/>
          </a:p>
        </p:txBody>
      </p:sp>
    </p:spTree>
    <p:extLst>
      <p:ext uri="{BB962C8B-B14F-4D97-AF65-F5344CB8AC3E}">
        <p14:creationId xmlns:p14="http://schemas.microsoft.com/office/powerpoint/2010/main" val="2082451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Diagnostics 4</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lstStyle/>
          <a:p>
            <a:r>
              <a:rPr lang="en-US" dirty="0"/>
              <a:t>A diagnostic allows for wise </a:t>
            </a:r>
            <a:r>
              <a:rPr lang="en-US" b="1" dirty="0"/>
              <a:t>decisions about instructional adaptations</a:t>
            </a:r>
            <a:r>
              <a:rPr lang="en-US" dirty="0"/>
              <a:t>.  </a:t>
            </a:r>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Arrow pointing to the diagnostic data section on the DBI graphic">
            <a:extLst>
              <a:ext uri="{FF2B5EF4-FFF2-40B4-BE49-F238E27FC236}">
                <a16:creationId xmlns:a16="http://schemas.microsoft.com/office/drawing/2014/main" id="{8BAA4737-5B30-84E7-42D0-573FB601986D}"/>
              </a:ext>
            </a:extLst>
          </p:cNvPr>
          <p:cNvGrpSpPr/>
          <p:nvPr/>
        </p:nvGrpSpPr>
        <p:grpSpPr>
          <a:xfrm rot="2730333">
            <a:off x="8723404" y="4142471"/>
            <a:ext cx="2513160" cy="1222560"/>
            <a:chOff x="9352826" y="168146"/>
            <a:chExt cx="2513160" cy="1222560"/>
          </a:xfrm>
        </p:grpSpPr>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5569B9D-E082-A67D-8A79-6F1AB88405EC}"/>
                    </a:ext>
                  </a:extLst>
                </p14:cNvPr>
                <p14:cNvContentPartPr/>
                <p14:nvPr/>
              </p14:nvContentPartPr>
              <p14:xfrm>
                <a:off x="9352826" y="168146"/>
                <a:ext cx="2513160" cy="721440"/>
              </p14:xfrm>
            </p:contentPart>
          </mc:Choice>
          <mc:Fallback>
            <p:pic>
              <p:nvPicPr>
                <p:cNvPr id="4" name="Ink 3">
                  <a:extLst>
                    <a:ext uri="{FF2B5EF4-FFF2-40B4-BE49-F238E27FC236}">
                      <a16:creationId xmlns:a16="http://schemas.microsoft.com/office/drawing/2014/main" id="{F5569B9D-E082-A67D-8A79-6F1AB88405EC}"/>
                    </a:ext>
                  </a:extLst>
                </p:cNvPr>
                <p:cNvPicPr/>
                <p:nvPr/>
              </p:nvPicPr>
              <p:blipFill>
                <a:blip r:embed="rId4"/>
                <a:stretch>
                  <a:fillRect/>
                </a:stretch>
              </p:blipFill>
              <p:spPr>
                <a:xfrm>
                  <a:off x="9289826" y="105146"/>
                  <a:ext cx="263880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C24B96B8-F66B-9623-DCA6-2812BB69612E}"/>
                    </a:ext>
                  </a:extLst>
                </p14:cNvPr>
                <p14:cNvContentPartPr/>
                <p14:nvPr/>
              </p14:nvContentPartPr>
              <p14:xfrm>
                <a:off x="9358586" y="458666"/>
                <a:ext cx="245520" cy="932040"/>
              </p14:xfrm>
            </p:contentPart>
          </mc:Choice>
          <mc:Fallback>
            <p:pic>
              <p:nvPicPr>
                <p:cNvPr id="5" name="Ink 4">
                  <a:extLst>
                    <a:ext uri="{FF2B5EF4-FFF2-40B4-BE49-F238E27FC236}">
                      <a16:creationId xmlns:a16="http://schemas.microsoft.com/office/drawing/2014/main" id="{C24B96B8-F66B-9623-DCA6-2812BB69612E}"/>
                    </a:ext>
                  </a:extLst>
                </p:cNvPr>
                <p:cNvPicPr/>
                <p:nvPr/>
              </p:nvPicPr>
              <p:blipFill>
                <a:blip r:embed="rId6"/>
                <a:stretch>
                  <a:fillRect/>
                </a:stretch>
              </p:blipFill>
              <p:spPr>
                <a:xfrm>
                  <a:off x="9295586" y="395666"/>
                  <a:ext cx="371160" cy="1057680"/>
                </a:xfrm>
                <a:prstGeom prst="rect">
                  <a:avLst/>
                </a:prstGeom>
              </p:spPr>
            </p:pic>
          </mc:Fallback>
        </mc:AlternateContent>
      </p:grpSp>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82</a:t>
            </a:fld>
            <a:endParaRPr lang="en-US" dirty="0"/>
          </a:p>
        </p:txBody>
      </p:sp>
    </p:spTree>
    <p:extLst>
      <p:ext uri="{BB962C8B-B14F-4D97-AF65-F5344CB8AC3E}">
        <p14:creationId xmlns:p14="http://schemas.microsoft.com/office/powerpoint/2010/main" val="323660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F5432D-AEF4-0580-E840-8CDA67ADE359}"/>
              </a:ext>
            </a:extLst>
          </p:cNvPr>
          <p:cNvSpPr>
            <a:spLocks noGrp="1"/>
          </p:cNvSpPr>
          <p:nvPr>
            <p:ph type="title"/>
          </p:nvPr>
        </p:nvSpPr>
        <p:spPr>
          <a:xfrm>
            <a:off x="457200" y="0"/>
            <a:ext cx="11274552" cy="1280160"/>
          </a:xfrm>
        </p:spPr>
        <p:txBody>
          <a:bodyPr/>
          <a:lstStyle/>
          <a:p>
            <a:r>
              <a:rPr lang="en-US" dirty="0"/>
              <a:t>Diagnostics 5</a:t>
            </a:r>
          </a:p>
        </p:txBody>
      </p:sp>
      <p:sp>
        <p:nvSpPr>
          <p:cNvPr id="14" name="Content Placeholder 2">
            <a:extLst>
              <a:ext uri="{FF2B5EF4-FFF2-40B4-BE49-F238E27FC236}">
                <a16:creationId xmlns:a16="http://schemas.microsoft.com/office/drawing/2014/main" id="{730A99C3-82FE-F9A0-3AC2-B3A7697332E0}"/>
              </a:ext>
            </a:extLst>
          </p:cNvPr>
          <p:cNvSpPr>
            <a:spLocks noGrp="1"/>
          </p:cNvSpPr>
          <p:nvPr>
            <p:ph sz="half" idx="1"/>
          </p:nvPr>
        </p:nvSpPr>
        <p:spPr>
          <a:xfrm>
            <a:off x="457200" y="1371600"/>
            <a:ext cx="5568696" cy="4343400"/>
          </a:xfrm>
        </p:spPr>
        <p:txBody>
          <a:bodyPr/>
          <a:lstStyle/>
          <a:p>
            <a:r>
              <a:rPr lang="en-US" dirty="0"/>
              <a:t>Share your experiences with </a:t>
            </a:r>
            <a:r>
              <a:rPr lang="en-US" b="1" dirty="0"/>
              <a:t>diagnostics.</a:t>
            </a:r>
            <a:endParaRPr lang="en-US" dirty="0"/>
          </a:p>
          <a:p>
            <a:r>
              <a:rPr lang="en-US" dirty="0"/>
              <a:t>Share what has worked well for you; share any challenges.</a:t>
            </a:r>
          </a:p>
        </p:txBody>
      </p:sp>
      <p:pic>
        <p:nvPicPr>
          <p:cNvPr id="7" name="Graphic 6" descr="Chat with solid fill">
            <a:extLst>
              <a:ext uri="{FF2B5EF4-FFF2-40B4-BE49-F238E27FC236}">
                <a16:creationId xmlns:a16="http://schemas.microsoft.com/office/drawing/2014/main" id="{FAB90B4D-7347-DDB7-3788-1B100D3C9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75704" y="1371600"/>
            <a:ext cx="4343400" cy="4343400"/>
          </a:xfrm>
          <a:prstGeom prst="rect">
            <a:avLst/>
          </a:prstGeom>
        </p:spPr>
      </p:pic>
      <p:sp>
        <p:nvSpPr>
          <p:cNvPr id="5" name="Slide Number Placeholder 4">
            <a:extLst>
              <a:ext uri="{FF2B5EF4-FFF2-40B4-BE49-F238E27FC236}">
                <a16:creationId xmlns:a16="http://schemas.microsoft.com/office/drawing/2014/main" id="{25D338AC-EE6D-F264-2F47-B62C34E31A2D}"/>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83</a:t>
            </a:fld>
            <a:endParaRPr lang="en-US"/>
          </a:p>
        </p:txBody>
      </p:sp>
    </p:spTree>
    <p:extLst>
      <p:ext uri="{BB962C8B-B14F-4D97-AF65-F5344CB8AC3E}">
        <p14:creationId xmlns:p14="http://schemas.microsoft.com/office/powerpoint/2010/main" val="557112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Elements of the Schools and Districts</a:t>
            </a:r>
          </a:p>
        </p:txBody>
      </p:sp>
      <p:sp>
        <p:nvSpPr>
          <p:cNvPr id="4" name="Slide Number Placeholder 3"/>
          <p:cNvSpPr>
            <a:spLocks noGrp="1"/>
          </p:cNvSpPr>
          <p:nvPr>
            <p:ph type="sldNum" sz="quarter" idx="15"/>
          </p:nvPr>
        </p:nvSpPr>
        <p:spPr/>
        <p:txBody>
          <a:bodyPr/>
          <a:lstStyle/>
          <a:p>
            <a:fld id="{BABF4E83-61DB-418F-A99F-17BC9BB58EF6}" type="slidenum">
              <a:rPr lang="en-US" smtClean="0"/>
              <a:pPr/>
              <a:t>84</a:t>
            </a:fld>
            <a:endParaRPr lang="en-US"/>
          </a:p>
        </p:txBody>
      </p:sp>
    </p:spTree>
    <p:extLst>
      <p:ext uri="{BB962C8B-B14F-4D97-AF65-F5344CB8AC3E}">
        <p14:creationId xmlns:p14="http://schemas.microsoft.com/office/powerpoint/2010/main" val="19621378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DBI</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lstStyle/>
          <a:p>
            <a:r>
              <a:rPr lang="en-US" dirty="0"/>
              <a:t>DBI relies on structural elements that must be in place for DBI to have any chance of success.  </a:t>
            </a:r>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85</a:t>
            </a:fld>
            <a:endParaRPr lang="en-US" dirty="0"/>
          </a:p>
        </p:txBody>
      </p:sp>
    </p:spTree>
    <p:extLst>
      <p:ext uri="{BB962C8B-B14F-4D97-AF65-F5344CB8AC3E}">
        <p14:creationId xmlns:p14="http://schemas.microsoft.com/office/powerpoint/2010/main" val="16467356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1286-8CA3-1DCD-205E-3749398FB4C3}"/>
              </a:ext>
            </a:extLst>
          </p:cNvPr>
          <p:cNvSpPr>
            <a:spLocks noGrp="1"/>
          </p:cNvSpPr>
          <p:nvPr>
            <p:ph type="title"/>
          </p:nvPr>
        </p:nvSpPr>
        <p:spPr/>
        <p:txBody>
          <a:bodyPr/>
          <a:lstStyle/>
          <a:p>
            <a:r>
              <a:rPr lang="en-US" dirty="0"/>
              <a:t>Structural Elements</a:t>
            </a:r>
          </a:p>
        </p:txBody>
      </p:sp>
      <p:sp>
        <p:nvSpPr>
          <p:cNvPr id="6" name="Rectangle 5">
            <a:extLst>
              <a:ext uri="{FF2B5EF4-FFF2-40B4-BE49-F238E27FC236}">
                <a16:creationId xmlns:a16="http://schemas.microsoft.com/office/drawing/2014/main" id="{99CE44E9-D8A9-BA1B-0DBE-BFBABB0D709B}"/>
              </a:ext>
            </a:extLst>
          </p:cNvPr>
          <p:cNvSpPr/>
          <p:nvPr/>
        </p:nvSpPr>
        <p:spPr>
          <a:xfrm>
            <a:off x="617648" y="1203216"/>
            <a:ext cx="4602051" cy="914400"/>
          </a:xfrm>
          <a:prstGeom prst="rect">
            <a:avLst/>
          </a:prstGeom>
          <a:solidFill>
            <a:schemeClr val="accent6"/>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School district support</a:t>
            </a:r>
          </a:p>
        </p:txBody>
      </p:sp>
      <p:sp>
        <p:nvSpPr>
          <p:cNvPr id="7" name="Rectangle 6">
            <a:extLst>
              <a:ext uri="{FF2B5EF4-FFF2-40B4-BE49-F238E27FC236}">
                <a16:creationId xmlns:a16="http://schemas.microsoft.com/office/drawing/2014/main" id="{29A3FB6A-C87E-B3F6-E828-6E5C61DB799F}"/>
              </a:ext>
            </a:extLst>
          </p:cNvPr>
          <p:cNvSpPr/>
          <p:nvPr/>
        </p:nvSpPr>
        <p:spPr>
          <a:xfrm>
            <a:off x="617648" y="2276892"/>
            <a:ext cx="4602051" cy="914400"/>
          </a:xfrm>
          <a:prstGeom prst="rect">
            <a:avLst/>
          </a:prstGeom>
          <a:solidFill>
            <a:schemeClr val="accent6"/>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Principal support</a:t>
            </a:r>
          </a:p>
        </p:txBody>
      </p:sp>
      <p:sp>
        <p:nvSpPr>
          <p:cNvPr id="8" name="Rectangle 7">
            <a:extLst>
              <a:ext uri="{FF2B5EF4-FFF2-40B4-BE49-F238E27FC236}">
                <a16:creationId xmlns:a16="http://schemas.microsoft.com/office/drawing/2014/main" id="{1512EC84-5FD5-EA69-F312-395E1FFD5D93}"/>
              </a:ext>
            </a:extLst>
          </p:cNvPr>
          <p:cNvSpPr/>
          <p:nvPr/>
        </p:nvSpPr>
        <p:spPr>
          <a:xfrm>
            <a:off x="617647" y="3350568"/>
            <a:ext cx="4602051" cy="914400"/>
          </a:xfrm>
          <a:prstGeom prst="rect">
            <a:avLst/>
          </a:prstGeom>
          <a:solidFill>
            <a:schemeClr val="accent6"/>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Teachers who volunteer</a:t>
            </a:r>
          </a:p>
        </p:txBody>
      </p:sp>
      <p:sp>
        <p:nvSpPr>
          <p:cNvPr id="9" name="Rectangle 8">
            <a:extLst>
              <a:ext uri="{FF2B5EF4-FFF2-40B4-BE49-F238E27FC236}">
                <a16:creationId xmlns:a16="http://schemas.microsoft.com/office/drawing/2014/main" id="{6DF0A032-41B1-9EB2-10B0-92C43D14B853}"/>
              </a:ext>
            </a:extLst>
          </p:cNvPr>
          <p:cNvSpPr/>
          <p:nvPr/>
        </p:nvSpPr>
        <p:spPr>
          <a:xfrm>
            <a:off x="617647" y="4424244"/>
            <a:ext cx="4602051" cy="914400"/>
          </a:xfrm>
          <a:prstGeom prst="rect">
            <a:avLst/>
          </a:prstGeom>
          <a:solidFill>
            <a:schemeClr val="accent6"/>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Teams of teachers</a:t>
            </a:r>
          </a:p>
        </p:txBody>
      </p:sp>
      <p:sp>
        <p:nvSpPr>
          <p:cNvPr id="11" name="Rectangle 10">
            <a:extLst>
              <a:ext uri="{FF2B5EF4-FFF2-40B4-BE49-F238E27FC236}">
                <a16:creationId xmlns:a16="http://schemas.microsoft.com/office/drawing/2014/main" id="{2F4A61F0-BFB7-5676-6BBD-A2867B04396A}"/>
              </a:ext>
            </a:extLst>
          </p:cNvPr>
          <p:cNvSpPr/>
          <p:nvPr/>
        </p:nvSpPr>
        <p:spPr>
          <a:xfrm>
            <a:off x="6096001" y="1203216"/>
            <a:ext cx="5478351" cy="914400"/>
          </a:xfrm>
          <a:prstGeom prst="rect">
            <a:avLst/>
          </a:prstGeom>
          <a:solidFill>
            <a:schemeClr val="accent6"/>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Regular planning time</a:t>
            </a:r>
          </a:p>
        </p:txBody>
      </p:sp>
      <p:sp>
        <p:nvSpPr>
          <p:cNvPr id="12" name="Rectangle 11">
            <a:extLst>
              <a:ext uri="{FF2B5EF4-FFF2-40B4-BE49-F238E27FC236}">
                <a16:creationId xmlns:a16="http://schemas.microsoft.com/office/drawing/2014/main" id="{096D3AE0-D127-5C24-93B9-96FC8ABEA1B5}"/>
              </a:ext>
            </a:extLst>
          </p:cNvPr>
          <p:cNvSpPr/>
          <p:nvPr/>
        </p:nvSpPr>
        <p:spPr>
          <a:xfrm>
            <a:off x="6096001" y="2276892"/>
            <a:ext cx="5478351" cy="914400"/>
          </a:xfrm>
          <a:prstGeom prst="rect">
            <a:avLst/>
          </a:prstGeom>
          <a:solidFill>
            <a:schemeClr val="accent6"/>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Common planning time</a:t>
            </a:r>
          </a:p>
        </p:txBody>
      </p:sp>
      <p:sp>
        <p:nvSpPr>
          <p:cNvPr id="13" name="Rectangle 12">
            <a:extLst>
              <a:ext uri="{FF2B5EF4-FFF2-40B4-BE49-F238E27FC236}">
                <a16:creationId xmlns:a16="http://schemas.microsoft.com/office/drawing/2014/main" id="{1C7D6A70-F81E-262D-5ED7-36B04BB1BD50}"/>
              </a:ext>
            </a:extLst>
          </p:cNvPr>
          <p:cNvSpPr/>
          <p:nvPr/>
        </p:nvSpPr>
        <p:spPr>
          <a:xfrm>
            <a:off x="6096000" y="3350568"/>
            <a:ext cx="5478351" cy="914400"/>
          </a:xfrm>
          <a:prstGeom prst="rect">
            <a:avLst/>
          </a:prstGeom>
          <a:solidFill>
            <a:schemeClr val="accent6"/>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Regular schedule with students</a:t>
            </a:r>
          </a:p>
        </p:txBody>
      </p:sp>
      <p:sp>
        <p:nvSpPr>
          <p:cNvPr id="14" name="Rectangle 13">
            <a:extLst>
              <a:ext uri="{FF2B5EF4-FFF2-40B4-BE49-F238E27FC236}">
                <a16:creationId xmlns:a16="http://schemas.microsoft.com/office/drawing/2014/main" id="{C6A0506E-04EB-DB79-09E1-614B96DB471A}"/>
              </a:ext>
            </a:extLst>
          </p:cNvPr>
          <p:cNvSpPr/>
          <p:nvPr/>
        </p:nvSpPr>
        <p:spPr>
          <a:xfrm>
            <a:off x="6096000" y="4424244"/>
            <a:ext cx="5478351" cy="914400"/>
          </a:xfrm>
          <a:prstGeom prst="rect">
            <a:avLst/>
          </a:prstGeom>
          <a:solidFill>
            <a:schemeClr val="accent6"/>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Technology access</a:t>
            </a:r>
          </a:p>
        </p:txBody>
      </p:sp>
      <p:sp>
        <p:nvSpPr>
          <p:cNvPr id="4" name="Text Placeholder 3">
            <a:extLst>
              <a:ext uri="{FF2B5EF4-FFF2-40B4-BE49-F238E27FC236}">
                <a16:creationId xmlns:a16="http://schemas.microsoft.com/office/drawing/2014/main" id="{8DD9A476-E60A-80F7-ACED-2A3A2DD59CE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3ACAA65-0DF6-32E4-F74C-FFED1DE731FD}"/>
              </a:ext>
            </a:extLst>
          </p:cNvPr>
          <p:cNvSpPr>
            <a:spLocks noGrp="1"/>
          </p:cNvSpPr>
          <p:nvPr>
            <p:ph type="sldNum" sz="quarter" idx="12"/>
          </p:nvPr>
        </p:nvSpPr>
        <p:spPr/>
        <p:txBody>
          <a:bodyPr/>
          <a:lstStyle/>
          <a:p>
            <a:fld id="{99A20822-4A49-4D36-86E3-300BA48D3F00}" type="slidenum">
              <a:rPr lang="en-US" smtClean="0"/>
              <a:t>86</a:t>
            </a:fld>
            <a:endParaRPr lang="en-US" dirty="0"/>
          </a:p>
        </p:txBody>
      </p:sp>
    </p:spTree>
    <p:extLst>
      <p:ext uri="{BB962C8B-B14F-4D97-AF65-F5344CB8AC3E}">
        <p14:creationId xmlns:p14="http://schemas.microsoft.com/office/powerpoint/2010/main" val="14112929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F5432D-AEF4-0580-E840-8CDA67ADE359}"/>
              </a:ext>
            </a:extLst>
          </p:cNvPr>
          <p:cNvSpPr>
            <a:spLocks noGrp="1"/>
          </p:cNvSpPr>
          <p:nvPr>
            <p:ph type="title"/>
          </p:nvPr>
        </p:nvSpPr>
        <p:spPr>
          <a:xfrm>
            <a:off x="457200" y="0"/>
            <a:ext cx="11274552" cy="1280160"/>
          </a:xfrm>
        </p:spPr>
        <p:txBody>
          <a:bodyPr/>
          <a:lstStyle/>
          <a:p>
            <a:r>
              <a:rPr lang="en-US" dirty="0"/>
              <a:t>Structural Elements 2</a:t>
            </a:r>
          </a:p>
        </p:txBody>
      </p:sp>
      <p:sp>
        <p:nvSpPr>
          <p:cNvPr id="14" name="Content Placeholder 2">
            <a:extLst>
              <a:ext uri="{FF2B5EF4-FFF2-40B4-BE49-F238E27FC236}">
                <a16:creationId xmlns:a16="http://schemas.microsoft.com/office/drawing/2014/main" id="{730A99C3-82FE-F9A0-3AC2-B3A7697332E0}"/>
              </a:ext>
            </a:extLst>
          </p:cNvPr>
          <p:cNvSpPr>
            <a:spLocks noGrp="1"/>
          </p:cNvSpPr>
          <p:nvPr>
            <p:ph sz="half" idx="1"/>
          </p:nvPr>
        </p:nvSpPr>
        <p:spPr>
          <a:xfrm>
            <a:off x="457200" y="1371600"/>
            <a:ext cx="5568696" cy="4343400"/>
          </a:xfrm>
        </p:spPr>
        <p:txBody>
          <a:bodyPr/>
          <a:lstStyle/>
          <a:p>
            <a:r>
              <a:rPr lang="en-US" dirty="0"/>
              <a:t>Share the </a:t>
            </a:r>
            <a:r>
              <a:rPr lang="en-US" b="1" dirty="0"/>
              <a:t>structural elements essential for success with DBI</a:t>
            </a:r>
            <a:r>
              <a:rPr lang="en-US" dirty="0"/>
              <a:t>.</a:t>
            </a:r>
          </a:p>
          <a:p>
            <a:r>
              <a:rPr lang="en-US" dirty="0"/>
              <a:t>Share what has worked well for you; share any challenges.</a:t>
            </a:r>
          </a:p>
        </p:txBody>
      </p:sp>
      <p:pic>
        <p:nvPicPr>
          <p:cNvPr id="7" name="Graphic 6" descr="Chat with solid fill">
            <a:extLst>
              <a:ext uri="{FF2B5EF4-FFF2-40B4-BE49-F238E27FC236}">
                <a16:creationId xmlns:a16="http://schemas.microsoft.com/office/drawing/2014/main" id="{FAB90B4D-7347-DDB7-3788-1B100D3C9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75704" y="1371600"/>
            <a:ext cx="4343400" cy="4343400"/>
          </a:xfrm>
          <a:prstGeom prst="rect">
            <a:avLst/>
          </a:prstGeom>
        </p:spPr>
      </p:pic>
      <p:sp>
        <p:nvSpPr>
          <p:cNvPr id="5" name="Slide Number Placeholder 4">
            <a:extLst>
              <a:ext uri="{FF2B5EF4-FFF2-40B4-BE49-F238E27FC236}">
                <a16:creationId xmlns:a16="http://schemas.microsoft.com/office/drawing/2014/main" id="{25D338AC-EE6D-F264-2F47-B62C34E31A2D}"/>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87</a:t>
            </a:fld>
            <a:endParaRPr lang="en-US"/>
          </a:p>
        </p:txBody>
      </p:sp>
    </p:spTree>
    <p:extLst>
      <p:ext uri="{BB962C8B-B14F-4D97-AF65-F5344CB8AC3E}">
        <p14:creationId xmlns:p14="http://schemas.microsoft.com/office/powerpoint/2010/main" val="39904608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BC6D-C0C5-0115-2ED5-ACCA5506DDC6}"/>
              </a:ext>
            </a:extLst>
          </p:cNvPr>
          <p:cNvSpPr>
            <a:spLocks noGrp="1"/>
          </p:cNvSpPr>
          <p:nvPr>
            <p:ph type="title"/>
          </p:nvPr>
        </p:nvSpPr>
        <p:spPr>
          <a:xfrm>
            <a:off x="457200" y="298450"/>
            <a:ext cx="5638800" cy="1280160"/>
          </a:xfrm>
        </p:spPr>
        <p:txBody>
          <a:bodyPr/>
          <a:lstStyle/>
          <a:p>
            <a:pPr algn="l"/>
            <a:r>
              <a:rPr lang="en-US" dirty="0"/>
              <a:t>Data-Based Individualization (DBI) 4</a:t>
            </a:r>
          </a:p>
        </p:txBody>
      </p:sp>
      <p:sp>
        <p:nvSpPr>
          <p:cNvPr id="12" name="Content Placeholder 11">
            <a:extLst>
              <a:ext uri="{FF2B5EF4-FFF2-40B4-BE49-F238E27FC236}">
                <a16:creationId xmlns:a16="http://schemas.microsoft.com/office/drawing/2014/main" id="{0A428183-7394-7C42-75DC-C1389FAE29B8}"/>
              </a:ext>
            </a:extLst>
          </p:cNvPr>
          <p:cNvSpPr>
            <a:spLocks noGrp="1"/>
          </p:cNvSpPr>
          <p:nvPr>
            <p:ph sz="quarter" idx="14"/>
          </p:nvPr>
        </p:nvSpPr>
        <p:spPr>
          <a:xfrm>
            <a:off x="457200" y="1670050"/>
            <a:ext cx="5306786" cy="4343400"/>
          </a:xfrm>
        </p:spPr>
        <p:txBody>
          <a:bodyPr>
            <a:normAutofit lnSpcReduction="10000"/>
          </a:bodyPr>
          <a:lstStyle/>
          <a:p>
            <a:r>
              <a:rPr lang="en-US" dirty="0"/>
              <a:t>This framework is important for meeting the needs of individual students (or groups of students).</a:t>
            </a:r>
          </a:p>
          <a:p>
            <a:endParaRPr lang="en-US" dirty="0"/>
          </a:p>
          <a:p>
            <a:r>
              <a:rPr lang="en-US" dirty="0"/>
              <a:t>With the right plan, the right team, and the right structure, DBI can lead to improved teacher and </a:t>
            </a:r>
            <a:r>
              <a:rPr lang="en-US"/>
              <a:t>student outcomes.</a:t>
            </a:r>
            <a:endParaRPr lang="en-US" dirty="0"/>
          </a:p>
        </p:txBody>
      </p:sp>
      <p:pic>
        <p:nvPicPr>
          <p:cNvPr id="1026" name="Picture 2" descr="Flowchart depicting the steps in DBI. 1. Validated Intervention Program 2. Progress Monitor. If responsive, go back to Progress Monitor. If unresponsive move to step 3. Diagnostic Assessment/Functional Behavior Assessment. 4. Intervention Adaptation. 5. Progress Monitor. If responsive, go back to Progress Monitor. If unresponsive go back to step 3.">
            <a:extLst>
              <a:ext uri="{FF2B5EF4-FFF2-40B4-BE49-F238E27FC236}">
                <a16:creationId xmlns:a16="http://schemas.microsoft.com/office/drawing/2014/main" id="{C562A8CB-374E-5E58-B8F8-2E38E7231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8450"/>
            <a:ext cx="3551970" cy="62611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3B750080-7D03-2675-E8EA-78BB13171672}"/>
              </a:ext>
            </a:extLst>
          </p:cNvPr>
          <p:cNvSpPr>
            <a:spLocks noGrp="1"/>
          </p:cNvSpPr>
          <p:nvPr>
            <p:ph type="sldNum" sz="quarter" idx="12"/>
          </p:nvPr>
        </p:nvSpPr>
        <p:spPr/>
        <p:txBody>
          <a:bodyPr/>
          <a:lstStyle/>
          <a:p>
            <a:fld id="{99A20822-4A49-4D36-86E3-300BA48D3F00}" type="slidenum">
              <a:rPr lang="en-US" smtClean="0"/>
              <a:t>88</a:t>
            </a:fld>
            <a:endParaRPr lang="en-US" dirty="0"/>
          </a:p>
        </p:txBody>
      </p:sp>
    </p:spTree>
    <p:extLst>
      <p:ext uri="{BB962C8B-B14F-4D97-AF65-F5344CB8AC3E}">
        <p14:creationId xmlns:p14="http://schemas.microsoft.com/office/powerpoint/2010/main" val="22381675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1E96-4E4D-9409-8037-EB7AAE8F2710}"/>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6E46680C-32AD-B884-8150-EA4DAA7DC2D6}"/>
              </a:ext>
            </a:extLst>
          </p:cNvPr>
          <p:cNvSpPr>
            <a:spLocks noGrp="1"/>
          </p:cNvSpPr>
          <p:nvPr>
            <p:ph sz="quarter" idx="14"/>
          </p:nvPr>
        </p:nvSpPr>
        <p:spPr/>
        <p:txBody>
          <a:bodyPr/>
          <a:lstStyle/>
          <a:p>
            <a:r>
              <a:rPr lang="en-US" sz="2800" b="1" dirty="0">
                <a:ea typeface="FOT-Klee Pro M" panose="02020600000000000000" pitchFamily="18" charset="-128"/>
                <a:cs typeface="Dreaming Outloud Pro" panose="03050502040302030504" pitchFamily="66" charset="77"/>
              </a:rPr>
              <a:t>Sarah R. Powell, Ph.D.</a:t>
            </a:r>
          </a:p>
          <a:p>
            <a:pPr>
              <a:lnSpc>
                <a:spcPct val="100000"/>
              </a:lnSpc>
              <a:spcBef>
                <a:spcPts val="0"/>
              </a:spcBef>
            </a:pPr>
            <a:r>
              <a:rPr lang="en-US" sz="2800" dirty="0">
                <a:ea typeface="FOT-Klee Pro M" panose="02020600000000000000" pitchFamily="18" charset="-128"/>
                <a:cs typeface="Dreaming Outloud Pro" panose="03050502040302030504" pitchFamily="66" charset="77"/>
              </a:rPr>
              <a:t>Professor</a:t>
            </a:r>
          </a:p>
          <a:p>
            <a:pPr>
              <a:lnSpc>
                <a:spcPct val="100000"/>
              </a:lnSpc>
              <a:spcBef>
                <a:spcPts val="0"/>
              </a:spcBef>
            </a:pPr>
            <a:r>
              <a:rPr lang="en-US" sz="2800" dirty="0">
                <a:ea typeface="FOT-Klee Pro M" panose="02020600000000000000" pitchFamily="18" charset="-128"/>
                <a:cs typeface="Dreaming Outloud Pro" panose="03050502040302030504" pitchFamily="66" charset="77"/>
              </a:rPr>
              <a:t>The University of Texas at Austin</a:t>
            </a:r>
          </a:p>
          <a:p>
            <a:pPr>
              <a:lnSpc>
                <a:spcPct val="100000"/>
              </a:lnSpc>
              <a:spcBef>
                <a:spcPts val="0"/>
              </a:spcBef>
            </a:pPr>
            <a:endParaRPr lang="en-US" sz="2800" dirty="0">
              <a:ea typeface="FOT-Klee Pro M" panose="02020600000000000000" pitchFamily="18" charset="-128"/>
              <a:cs typeface="Dreaming Outloud Pro" panose="03050502040302030504" pitchFamily="66" charset="77"/>
            </a:endParaRPr>
          </a:p>
          <a:p>
            <a:pPr>
              <a:lnSpc>
                <a:spcPct val="100000"/>
              </a:lnSpc>
              <a:spcBef>
                <a:spcPts val="0"/>
              </a:spcBef>
            </a:pPr>
            <a:r>
              <a:rPr lang="en-US" sz="2800" dirty="0">
                <a:ea typeface="FOT-Klee Pro M" panose="02020600000000000000" pitchFamily="18" charset="-128"/>
                <a:cs typeface="Dreaming Outloud Pro" panose="03050502040302030504" pitchFamily="66" charset="77"/>
              </a:rPr>
              <a:t>srpowell@utexas.edu</a:t>
            </a:r>
          </a:p>
          <a:p>
            <a:pPr>
              <a:lnSpc>
                <a:spcPct val="100000"/>
              </a:lnSpc>
              <a:spcBef>
                <a:spcPts val="0"/>
              </a:spcBef>
            </a:pPr>
            <a:r>
              <a:rPr lang="en-US" sz="2800" dirty="0">
                <a:ea typeface="FOT-Klee Pro M" panose="02020600000000000000" pitchFamily="18" charset="-128"/>
                <a:cs typeface="Dreaming Outloud Pro" panose="03050502040302030504" pitchFamily="66" charset="77"/>
              </a:rPr>
              <a:t>@</a:t>
            </a:r>
            <a:r>
              <a:rPr lang="en-US" sz="2800" dirty="0" err="1">
                <a:ea typeface="FOT-Klee Pro M" panose="02020600000000000000" pitchFamily="18" charset="-128"/>
                <a:cs typeface="Dreaming Outloud Pro" panose="03050502040302030504" pitchFamily="66" charset="77"/>
              </a:rPr>
              <a:t>sarahpowellphd</a:t>
            </a:r>
            <a:endParaRPr lang="en-US" sz="2800" dirty="0">
              <a:ea typeface="FOT-Klee Pro M" panose="02020600000000000000" pitchFamily="18" charset="-128"/>
              <a:cs typeface="Dreaming Outloud Pro" panose="03050502040302030504" pitchFamily="66" charset="77"/>
            </a:endParaRPr>
          </a:p>
          <a:p>
            <a:pPr>
              <a:lnSpc>
                <a:spcPct val="100000"/>
              </a:lnSpc>
              <a:spcBef>
                <a:spcPts val="0"/>
              </a:spcBef>
            </a:pPr>
            <a:endParaRPr lang="en-US" sz="2800" dirty="0">
              <a:ea typeface="FOT-Klee Pro M" panose="02020600000000000000" pitchFamily="18" charset="-128"/>
              <a:cs typeface="Dreaming Outloud Pro" panose="03050502040302030504" pitchFamily="66" charset="77"/>
            </a:endParaRPr>
          </a:p>
          <a:p>
            <a:endParaRPr lang="en-US" sz="2800" b="1" dirty="0">
              <a:ea typeface="FOT-Klee Pro M" panose="02020600000000000000" pitchFamily="18" charset="-128"/>
              <a:cs typeface="Dreaming Outloud Pro" panose="03050502040302030504" pitchFamily="66" charset="77"/>
            </a:endParaRPr>
          </a:p>
          <a:p>
            <a:endParaRPr lang="en-US" dirty="0"/>
          </a:p>
        </p:txBody>
      </p:sp>
      <p:pic>
        <p:nvPicPr>
          <p:cNvPr id="7" name="Picture 6" descr="Photo of Sarah Powell: a white woman with blonde hair wearing a blue blazer">
            <a:extLst>
              <a:ext uri="{FF2B5EF4-FFF2-40B4-BE49-F238E27FC236}">
                <a16:creationId xmlns:a16="http://schemas.microsoft.com/office/drawing/2014/main" id="{8C253E86-2148-D02D-29C2-5E7697F2DB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5595" y="407356"/>
            <a:ext cx="3173536" cy="4231381"/>
          </a:xfrm>
          <a:prstGeom prst="rect">
            <a:avLst/>
          </a:prstGeom>
          <a:ln w="76200">
            <a:solidFill>
              <a:schemeClr val="accent2"/>
            </a:solidFill>
          </a:ln>
        </p:spPr>
      </p:pic>
      <p:pic>
        <p:nvPicPr>
          <p:cNvPr id="10" name="Picture 9" descr="PRIME logo:&#10;&#10;&quot;Powell and Researchers Investigating Mathematics Evidence&quot;">
            <a:extLst>
              <a:ext uri="{FF2B5EF4-FFF2-40B4-BE49-F238E27FC236}">
                <a16:creationId xmlns:a16="http://schemas.microsoft.com/office/drawing/2014/main" id="{458ADEC4-E0B3-5ADA-2A7E-F96E53A464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0465" y="4790704"/>
            <a:ext cx="3583795" cy="1339398"/>
          </a:xfrm>
          <a:prstGeom prst="rect">
            <a:avLst/>
          </a:prstGeom>
        </p:spPr>
      </p:pic>
      <p:sp>
        <p:nvSpPr>
          <p:cNvPr id="5" name="Text Placeholder 4">
            <a:extLst>
              <a:ext uri="{FF2B5EF4-FFF2-40B4-BE49-F238E27FC236}">
                <a16:creationId xmlns:a16="http://schemas.microsoft.com/office/drawing/2014/main" id="{E8657B6F-0D66-B16F-8CFF-5E077CBEE22E}"/>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17020FEB-D12A-9371-90AE-D59D9E566784}"/>
              </a:ext>
            </a:extLst>
          </p:cNvPr>
          <p:cNvSpPr>
            <a:spLocks noGrp="1"/>
          </p:cNvSpPr>
          <p:nvPr>
            <p:ph type="sldNum" sz="quarter" idx="12"/>
          </p:nvPr>
        </p:nvSpPr>
        <p:spPr/>
        <p:txBody>
          <a:bodyPr/>
          <a:lstStyle/>
          <a:p>
            <a:fld id="{99A20822-4A49-4D36-86E3-300BA48D3F00}" type="slidenum">
              <a:rPr lang="en-US" smtClean="0"/>
              <a:t>89</a:t>
            </a:fld>
            <a:endParaRPr lang="en-US" dirty="0"/>
          </a:p>
        </p:txBody>
      </p:sp>
    </p:spTree>
    <p:extLst>
      <p:ext uri="{BB962C8B-B14F-4D97-AF65-F5344CB8AC3E}">
        <p14:creationId xmlns:p14="http://schemas.microsoft.com/office/powerpoint/2010/main" val="2636727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51BCF-5798-73F2-9CF6-856514D6ADE0}"/>
              </a:ext>
            </a:extLst>
          </p:cNvPr>
          <p:cNvSpPr>
            <a:spLocks noGrp="1"/>
          </p:cNvSpPr>
          <p:nvPr>
            <p:ph type="title"/>
          </p:nvPr>
        </p:nvSpPr>
        <p:spPr/>
        <p:txBody>
          <a:bodyPr/>
          <a:lstStyle/>
          <a:p>
            <a:r>
              <a:rPr lang="en-US" dirty="0"/>
              <a:t>Institute Agenda &amp; Logistics Day 2</a:t>
            </a:r>
          </a:p>
        </p:txBody>
      </p:sp>
      <p:graphicFrame>
        <p:nvGraphicFramePr>
          <p:cNvPr id="12" name="Table 12">
            <a:extLst>
              <a:ext uri="{FF2B5EF4-FFF2-40B4-BE49-F238E27FC236}">
                <a16:creationId xmlns:a16="http://schemas.microsoft.com/office/drawing/2014/main" id="{04076464-E3D2-C019-C02E-93E745BC4C6E}"/>
              </a:ext>
            </a:extLst>
          </p:cNvPr>
          <p:cNvGraphicFramePr>
            <a:graphicFrameLocks noGrp="1"/>
          </p:cNvGraphicFramePr>
          <p:nvPr>
            <p:ph sz="quarter" idx="14"/>
            <p:extLst>
              <p:ext uri="{D42A27DB-BD31-4B8C-83A1-F6EECF244321}">
                <p14:modId xmlns:p14="http://schemas.microsoft.com/office/powerpoint/2010/main" val="2363475320"/>
              </p:ext>
            </p:extLst>
          </p:nvPr>
        </p:nvGraphicFramePr>
        <p:xfrm>
          <a:off x="458853" y="1280160"/>
          <a:ext cx="11274423" cy="3401445"/>
        </p:xfrm>
        <a:graphic>
          <a:graphicData uri="http://schemas.openxmlformats.org/drawingml/2006/table">
            <a:tbl>
              <a:tblPr firstRow="1" bandRow="1">
                <a:tableStyleId>{5C22544A-7EE6-4342-B048-85BDC9FD1C3A}</a:tableStyleId>
              </a:tblPr>
              <a:tblGrid>
                <a:gridCol w="2020529">
                  <a:extLst>
                    <a:ext uri="{9D8B030D-6E8A-4147-A177-3AD203B41FA5}">
                      <a16:colId xmlns:a16="http://schemas.microsoft.com/office/drawing/2014/main" val="366037791"/>
                    </a:ext>
                  </a:extLst>
                </a:gridCol>
                <a:gridCol w="6154865">
                  <a:extLst>
                    <a:ext uri="{9D8B030D-6E8A-4147-A177-3AD203B41FA5}">
                      <a16:colId xmlns:a16="http://schemas.microsoft.com/office/drawing/2014/main" val="1370236655"/>
                    </a:ext>
                  </a:extLst>
                </a:gridCol>
                <a:gridCol w="3099029">
                  <a:extLst>
                    <a:ext uri="{9D8B030D-6E8A-4147-A177-3AD203B41FA5}">
                      <a16:colId xmlns:a16="http://schemas.microsoft.com/office/drawing/2014/main" val="3145522690"/>
                    </a:ext>
                  </a:extLst>
                </a:gridCol>
              </a:tblGrid>
              <a:tr h="397741">
                <a:tc>
                  <a:txBody>
                    <a:bodyPr/>
                    <a:lstStyle/>
                    <a:p>
                      <a:r>
                        <a:rPr lang="en-US" sz="1600"/>
                        <a:t>When?</a:t>
                      </a:r>
                    </a:p>
                  </a:txBody>
                  <a:tcPr/>
                </a:tc>
                <a:tc>
                  <a:txBody>
                    <a:bodyPr/>
                    <a:lstStyle/>
                    <a:p>
                      <a:r>
                        <a:rPr lang="en-US" sz="1600"/>
                        <a:t>What?</a:t>
                      </a:r>
                    </a:p>
                  </a:txBody>
                  <a:tcPr/>
                </a:tc>
                <a:tc>
                  <a:txBody>
                    <a:bodyPr/>
                    <a:lstStyle/>
                    <a:p>
                      <a:r>
                        <a:rPr lang="en-US" sz="1600"/>
                        <a:t>Where?</a:t>
                      </a:r>
                    </a:p>
                  </a:txBody>
                  <a:tcPr/>
                </a:tc>
                <a:extLst>
                  <a:ext uri="{0D108BD9-81ED-4DB2-BD59-A6C34878D82A}">
                    <a16:rowId xmlns:a16="http://schemas.microsoft.com/office/drawing/2014/main" val="4092387565"/>
                  </a:ext>
                </a:extLst>
              </a:tr>
              <a:tr h="882657">
                <a:tc>
                  <a:txBody>
                    <a:bodyPr/>
                    <a:lstStyle/>
                    <a:p>
                      <a:r>
                        <a:rPr lang="en-US" sz="1600" dirty="0"/>
                        <a:t>9:00-11:00 a.m.</a:t>
                      </a:r>
                    </a:p>
                  </a:txBody>
                  <a:tcPr/>
                </a:tc>
                <a:tc>
                  <a:txBody>
                    <a:bodyPr/>
                    <a:lstStyle/>
                    <a:p>
                      <a:r>
                        <a:rPr lang="en-US" sz="1600" b="1"/>
                        <a:t>Strand Sessions</a:t>
                      </a:r>
                    </a:p>
                  </a:txBody>
                  <a:tcPr/>
                </a:tc>
                <a:tc>
                  <a:txBody>
                    <a:bodyPr/>
                    <a:lstStyle/>
                    <a:p>
                      <a:r>
                        <a:rPr lang="en-US" sz="1600" dirty="0"/>
                        <a:t>Primrose AB (DBI 101)</a:t>
                      </a:r>
                    </a:p>
                    <a:p>
                      <a:r>
                        <a:rPr lang="en-US" sz="1600" dirty="0"/>
                        <a:t>Plumeria A (LEA)</a:t>
                      </a:r>
                    </a:p>
                    <a:p>
                      <a:r>
                        <a:rPr lang="en-US" sz="1600" dirty="0"/>
                        <a:t>Plumeria B (SEA)</a:t>
                      </a:r>
                    </a:p>
                  </a:txBody>
                  <a:tcPr/>
                </a:tc>
                <a:extLst>
                  <a:ext uri="{0D108BD9-81ED-4DB2-BD59-A6C34878D82A}">
                    <a16:rowId xmlns:a16="http://schemas.microsoft.com/office/drawing/2014/main" val="3420378346"/>
                  </a:ext>
                </a:extLst>
              </a:tr>
              <a:tr h="397741">
                <a:tc>
                  <a:txBody>
                    <a:bodyPr/>
                    <a:lstStyle/>
                    <a:p>
                      <a:r>
                        <a:rPr lang="en-US" sz="1600" dirty="0"/>
                        <a:t>11:00-11:15 a.m.</a:t>
                      </a:r>
                    </a:p>
                  </a:txBody>
                  <a:tcPr/>
                </a:tc>
                <a:tc>
                  <a:txBody>
                    <a:bodyPr/>
                    <a:lstStyle/>
                    <a:p>
                      <a:r>
                        <a:rPr lang="en-US" sz="1600" b="1"/>
                        <a:t>Break</a:t>
                      </a:r>
                      <a:endParaRPr lang="en-US" sz="1600" b="1" dirty="0"/>
                    </a:p>
                  </a:txBody>
                  <a:tcPr/>
                </a:tc>
                <a:tc>
                  <a:txBody>
                    <a:bodyPr/>
                    <a:lstStyle/>
                    <a:p>
                      <a:endParaRPr lang="en-US" sz="1600" dirty="0"/>
                    </a:p>
                  </a:txBody>
                  <a:tcPr/>
                </a:tc>
                <a:extLst>
                  <a:ext uri="{0D108BD9-81ED-4DB2-BD59-A6C34878D82A}">
                    <a16:rowId xmlns:a16="http://schemas.microsoft.com/office/drawing/2014/main" val="848483003"/>
                  </a:ext>
                </a:extLst>
              </a:tr>
              <a:tr h="1144186">
                <a:tc>
                  <a:txBody>
                    <a:bodyPr/>
                    <a:lstStyle/>
                    <a:p>
                      <a:r>
                        <a:rPr lang="en-US" sz="1600" dirty="0"/>
                        <a:t>11:15 a.m.-12:30 p.m.</a:t>
                      </a:r>
                    </a:p>
                  </a:txBody>
                  <a:tcPr/>
                </a:tc>
                <a:tc>
                  <a:txBody>
                    <a:bodyPr/>
                    <a:lstStyle/>
                    <a:p>
                      <a:r>
                        <a:rPr lang="en-US" sz="1600" b="1" dirty="0"/>
                        <a:t>Implementer Panel</a:t>
                      </a:r>
                      <a:endParaRPr lang="en-US" sz="1600" dirty="0"/>
                    </a:p>
                  </a:txBody>
                  <a:tcPr/>
                </a:tc>
                <a:tc>
                  <a:txBody>
                    <a:bodyPr/>
                    <a:lstStyle/>
                    <a:p>
                      <a:r>
                        <a:rPr lang="en-US" sz="1600" dirty="0"/>
                        <a:t>Primrose AB </a:t>
                      </a:r>
                    </a:p>
                  </a:txBody>
                  <a:tcPr/>
                </a:tc>
                <a:extLst>
                  <a:ext uri="{0D108BD9-81ED-4DB2-BD59-A6C34878D82A}">
                    <a16:rowId xmlns:a16="http://schemas.microsoft.com/office/drawing/2014/main" val="4000180138"/>
                  </a:ext>
                </a:extLst>
              </a:tr>
              <a:tr h="397741">
                <a:tc>
                  <a:txBody>
                    <a:bodyPr/>
                    <a:lstStyle/>
                    <a:p>
                      <a:r>
                        <a:rPr lang="en-US" sz="1600" dirty="0"/>
                        <a:t>12:30-1:00 p.m.</a:t>
                      </a:r>
                    </a:p>
                  </a:txBody>
                  <a:tcPr/>
                </a:tc>
                <a:tc>
                  <a:txBody>
                    <a:bodyPr/>
                    <a:lstStyle/>
                    <a:p>
                      <a:r>
                        <a:rPr lang="en-US" sz="1600" b="1" dirty="0"/>
                        <a:t>Closing &amp; Adjourn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Primrose AB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3639536461"/>
                  </a:ext>
                </a:extLst>
              </a:tr>
            </a:tbl>
          </a:graphicData>
        </a:graphic>
      </p:graphicFrame>
      <p:sp>
        <p:nvSpPr>
          <p:cNvPr id="4" name="Slide Number Placeholder 3">
            <a:extLst>
              <a:ext uri="{FF2B5EF4-FFF2-40B4-BE49-F238E27FC236}">
                <a16:creationId xmlns:a16="http://schemas.microsoft.com/office/drawing/2014/main" id="{4179D400-BAB0-6840-5CB4-600FB07CB282}"/>
              </a:ext>
            </a:extLst>
          </p:cNvPr>
          <p:cNvSpPr>
            <a:spLocks noGrp="1"/>
          </p:cNvSpPr>
          <p:nvPr>
            <p:ph type="sldNum" sz="quarter" idx="12"/>
          </p:nvPr>
        </p:nvSpPr>
        <p:spPr/>
        <p:txBody>
          <a:bodyPr/>
          <a:lstStyle/>
          <a:p>
            <a:fld id="{99A20822-4A49-4D36-86E3-300BA48D3F00}" type="slidenum">
              <a:rPr lang="en-US" smtClean="0"/>
              <a:pPr/>
              <a:t>9</a:t>
            </a:fld>
            <a:endParaRPr lang="en-US"/>
          </a:p>
        </p:txBody>
      </p:sp>
    </p:spTree>
    <p:extLst>
      <p:ext uri="{BB962C8B-B14F-4D97-AF65-F5344CB8AC3E}">
        <p14:creationId xmlns:p14="http://schemas.microsoft.com/office/powerpoint/2010/main" val="18558091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NCII Disclaimer</a:t>
            </a:r>
            <a:endParaRPr/>
          </a:p>
        </p:txBody>
      </p:sp>
      <p:sp>
        <p:nvSpPr>
          <p:cNvPr id="861" name="Google Shape;861;p4"/>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p>
            <a:pPr marL="0" lvl="0" indent="0" algn="l" rtl="0">
              <a:lnSpc>
                <a:spcPct val="125000"/>
              </a:lnSpc>
              <a:spcBef>
                <a:spcPts val="0"/>
              </a:spcBef>
              <a:spcAft>
                <a:spcPts val="0"/>
              </a:spcAft>
              <a:buClr>
                <a:schemeClr val="accent1"/>
              </a:buClr>
              <a:buSzPts val="2600"/>
              <a:buNone/>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endParaRPr/>
          </a:p>
        </p:txBody>
      </p:sp>
      <p:sp>
        <p:nvSpPr>
          <p:cNvPr id="862" name="Google Shape;862;p4"/>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lnSpc>
                <a:spcPct val="100000"/>
              </a:lnSpc>
              <a:spcBef>
                <a:spcPts val="0"/>
              </a:spcBef>
              <a:spcAft>
                <a:spcPts val="0"/>
              </a:spcAft>
              <a:buSzPts val="1000"/>
              <a:buNone/>
            </a:pPr>
            <a:fld id="{00000000-1234-1234-1234-123412341234}" type="slidenum">
              <a:rPr lang="en-US"/>
              <a:t>90</a:t>
            </a:fld>
            <a:endParaRPr/>
          </a:p>
        </p:txBody>
      </p:sp>
    </p:spTree>
    <p:extLst>
      <p:ext uri="{BB962C8B-B14F-4D97-AF65-F5344CB8AC3E}">
        <p14:creationId xmlns:p14="http://schemas.microsoft.com/office/powerpoint/2010/main" val="34064406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9">
            <a:extLst>
              <a:ext uri="{FF2B5EF4-FFF2-40B4-BE49-F238E27FC236}">
                <a16:creationId xmlns:a16="http://schemas.microsoft.com/office/drawing/2014/main" id="{AE9701EA-8172-00D8-D361-C1E4819D4E39}"/>
              </a:ext>
              <a:ext uri="{C183D7F6-B498-43B3-948B-1728B52AA6E4}">
                <adec:decorative xmlns:adec="http://schemas.microsoft.com/office/drawing/2017/decorative" val="1"/>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7651" b="7651"/>
          <a:stretch/>
        </p:blipFill>
        <p:spPr>
          <a:xfrm>
            <a:off x="729742" y="1096962"/>
            <a:ext cx="10533888" cy="2514600"/>
          </a:xfrm>
        </p:spPr>
      </p:pic>
      <p:sp>
        <p:nvSpPr>
          <p:cNvPr id="3" name="Title 1">
            <a:extLst>
              <a:ext uri="{FF2B5EF4-FFF2-40B4-BE49-F238E27FC236}">
                <a16:creationId xmlns:a16="http://schemas.microsoft.com/office/drawing/2014/main" id="{C2D38C15-70E7-DEA1-2B09-0833206B29C8}"/>
              </a:ext>
            </a:extLst>
          </p:cNvPr>
          <p:cNvSpPr txBox="1">
            <a:spLocks noGrp="1"/>
          </p:cNvSpPr>
          <p:nvPr>
            <p:ph type="title" idx="4294967295"/>
          </p:nvPr>
        </p:nvSpPr>
        <p:spPr>
          <a:xfrm>
            <a:off x="358648" y="-831273"/>
            <a:ext cx="11276076" cy="1280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mj-lt"/>
                <a:ea typeface="+mj-ea"/>
                <a:cs typeface="Calibri"/>
              </a:rPr>
              <a:t>ncii@air.org </a:t>
            </a:r>
          </a:p>
        </p:txBody>
      </p:sp>
      <p:sp>
        <p:nvSpPr>
          <p:cNvPr id="9" name="Text Placeholder 8">
            <a:extLst>
              <a:ext uri="{FF2B5EF4-FFF2-40B4-BE49-F238E27FC236}">
                <a16:creationId xmlns:a16="http://schemas.microsoft.com/office/drawing/2014/main" id="{62D91556-B89F-47FF-890A-092B3E8979B5}"/>
              </a:ext>
            </a:extLst>
          </p:cNvPr>
          <p:cNvSpPr>
            <a:spLocks noGrp="1"/>
          </p:cNvSpPr>
          <p:nvPr>
            <p:ph type="body" sz="quarter" idx="23"/>
          </p:nvPr>
        </p:nvSpPr>
        <p:spPr>
          <a:xfrm>
            <a:off x="729742" y="1096962"/>
            <a:ext cx="10533888" cy="2514600"/>
          </a:xfrm>
          <a:solidFill>
            <a:schemeClr val="bg2">
              <a:lumMod val="50000"/>
              <a:alpha val="85000"/>
            </a:schemeClr>
          </a:solidFill>
        </p:spPr>
        <p:txBody>
          <a:bodyPr/>
          <a:lstStyle/>
          <a:p>
            <a:endParaRPr lang="en-US"/>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91</a:t>
            </a:fld>
            <a:endParaRPr lang="en-US"/>
          </a:p>
        </p:txBody>
      </p:sp>
    </p:spTree>
    <p:extLst>
      <p:ext uri="{BB962C8B-B14F-4D97-AF65-F5344CB8AC3E}">
        <p14:creationId xmlns:p14="http://schemas.microsoft.com/office/powerpoint/2010/main" val="816987416"/>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SharedWithUsers xmlns="89a51b02-0933-47a0-85eb-c3aa1e4e384a">
      <UserInfo>
        <DisplayName>Peterson, Amy</DisplayName>
        <AccountId>25</AccountId>
        <AccountType/>
      </UserInfo>
      <UserInfo>
        <DisplayName>Merkle, Cat</DisplayName>
        <AccountId>204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8" ma:contentTypeDescription="Create a new document." ma:contentTypeScope="" ma:versionID="617e9a2e27362d20360b138b2149f575">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9036fe3bf7a8134689ba1ccc5ba36990"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C94F-0CB7-47E2-B1CC-A0F105248E94}">
  <ds:schemaRefs>
    <ds:schemaRef ds:uri="http://purl.org/dc/terms/"/>
    <ds:schemaRef ds:uri="89a51b02-0933-47a0-85eb-c3aa1e4e384a"/>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8ef39c64-a023-403b-b100-a285cfd6ef7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B49E80F5-1644-4825-ABF3-101F0B1F6F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f39c64-a023-403b-b100-a285cfd6ef74"/>
    <ds:schemaRef ds:uri="89a51b02-0933-47a0-85eb-c3aa1e4e3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NCII-PPT-030322 (1)</Template>
  <TotalTime>384</TotalTime>
  <Words>3519</Words>
  <Application>Microsoft Office PowerPoint</Application>
  <PresentationFormat>Widescreen</PresentationFormat>
  <Paragraphs>518</Paragraphs>
  <Slides>91</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91</vt:i4>
      </vt:variant>
    </vt:vector>
  </HeadingPairs>
  <TitlesOfParts>
    <vt:vector size="100" baseType="lpstr">
      <vt:lpstr>ＭＳ Ｐゴシック</vt:lpstr>
      <vt:lpstr>Arial</vt:lpstr>
      <vt:lpstr>Arial Narrow</vt:lpstr>
      <vt:lpstr>Calibri</vt:lpstr>
      <vt:lpstr>FOT-Klee Pro M</vt:lpstr>
      <vt:lpstr>Noto Sans Symbols</vt:lpstr>
      <vt:lpstr>Segoe UI</vt:lpstr>
      <vt:lpstr>Wingdings</vt:lpstr>
      <vt:lpstr>2018 NCII PPT</vt:lpstr>
      <vt:lpstr>Intensive Intervention Institute</vt:lpstr>
      <vt:lpstr>Welcome</vt:lpstr>
      <vt:lpstr>Event Overview</vt:lpstr>
      <vt:lpstr>Welcome Activity</vt:lpstr>
      <vt:lpstr>Introductions: NCII Staff</vt:lpstr>
      <vt:lpstr>Materials</vt:lpstr>
      <vt:lpstr>Strand Identification and Locations</vt:lpstr>
      <vt:lpstr>Institute Agenda &amp; Logistics Day 1</vt:lpstr>
      <vt:lpstr>Institute Agenda &amp; Logistics Day 2</vt:lpstr>
      <vt:lpstr>Why are we here? </vt:lpstr>
      <vt:lpstr>Why do we need intensive intervention? </vt:lpstr>
      <vt:lpstr>Why do we need intensive intervention?</vt:lpstr>
      <vt:lpstr>What is intensive intervention?</vt:lpstr>
      <vt:lpstr>What is intensive intervention? Part 2</vt:lpstr>
      <vt:lpstr>Who needs intensive intervention? </vt:lpstr>
      <vt:lpstr>About the National Center on Intensive Intervention</vt:lpstr>
      <vt:lpstr>What is data-based individualization (DBI)?</vt:lpstr>
      <vt:lpstr>DBI Process</vt:lpstr>
      <vt:lpstr>How Can DBI Support Students with Disabilities?</vt:lpstr>
      <vt:lpstr>How can DBI support IEP development and implementation?</vt:lpstr>
      <vt:lpstr>How can DBI support implementation of MTSS?</vt:lpstr>
      <vt:lpstr>How Can DBI Support Equity?</vt:lpstr>
      <vt:lpstr>How can DBI meet the needs of the whole child?</vt:lpstr>
      <vt:lpstr>Tools and Resources from NCII</vt:lpstr>
      <vt:lpstr>Curated Pages By Audience</vt:lpstr>
      <vt:lpstr>Stories from Implementers</vt:lpstr>
      <vt:lpstr>Self-Paced Courses and Course Content</vt:lpstr>
      <vt:lpstr>Implementation &amp; Intervention Tools</vt:lpstr>
      <vt:lpstr>How do we start a DBI movement? </vt:lpstr>
      <vt:lpstr>So, how do we start a DBI movement?</vt:lpstr>
      <vt:lpstr>What does it take to implement DBI? </vt:lpstr>
      <vt:lpstr>Raffle </vt:lpstr>
      <vt:lpstr>Do you have questions for our implementation panelists? </vt:lpstr>
      <vt:lpstr>Five Lessons Learned from Data-Based Individualization (DBI) Implementation</vt:lpstr>
      <vt:lpstr>Introductions</vt:lpstr>
      <vt:lpstr>Data-Based Individualization (DBI)</vt:lpstr>
      <vt:lpstr>Data-Based Individualization (DBI) 1</vt:lpstr>
      <vt:lpstr>Data-Based Individualization (DBI) 2</vt:lpstr>
      <vt:lpstr>Data-Based Individualization (DBI) 3</vt:lpstr>
      <vt:lpstr>Five Lessons Learned</vt:lpstr>
      <vt:lpstr>Five Lessons Learned 1</vt:lpstr>
      <vt:lpstr>Importance of Teacher Training on the Instructional Platform</vt:lpstr>
      <vt:lpstr>Instructional Platform</vt:lpstr>
      <vt:lpstr>Instructional Platform 1</vt:lpstr>
      <vt:lpstr>Instructional Platform 2</vt:lpstr>
      <vt:lpstr>Instructional Platform 3</vt:lpstr>
      <vt:lpstr>Instructional Platform 4</vt:lpstr>
      <vt:lpstr>Instructional Platform 5</vt:lpstr>
      <vt:lpstr>Explicit Instruction</vt:lpstr>
      <vt:lpstr>Instructional Platform 6</vt:lpstr>
      <vt:lpstr>Instructional Platform 7</vt:lpstr>
      <vt:lpstr>Instructional Platform 8</vt:lpstr>
      <vt:lpstr>Instructional Platform 9</vt:lpstr>
      <vt:lpstr>Instructional Platform 10</vt:lpstr>
      <vt:lpstr>Instructional Platform 11</vt:lpstr>
      <vt:lpstr>Complexities of Continuous Progress Monitoring</vt:lpstr>
      <vt:lpstr>Progress Monitoring</vt:lpstr>
      <vt:lpstr>Progress Monitoring 1</vt:lpstr>
      <vt:lpstr>Progress Monitoring 2</vt:lpstr>
      <vt:lpstr>Progress Monitoring 3</vt:lpstr>
      <vt:lpstr>Progress Monitoring 4</vt:lpstr>
      <vt:lpstr>Progress Monitoring 5</vt:lpstr>
      <vt:lpstr>Progress Monitoring 6</vt:lpstr>
      <vt:lpstr>Necessity of Coaching About Decision Making</vt:lpstr>
      <vt:lpstr>Decision Making</vt:lpstr>
      <vt:lpstr>Coaching</vt:lpstr>
      <vt:lpstr>Coaching 2</vt:lpstr>
      <vt:lpstr>Coaching 3</vt:lpstr>
      <vt:lpstr>Coaching 4</vt:lpstr>
      <vt:lpstr>Coaching 5</vt:lpstr>
      <vt:lpstr>Coaching 6</vt:lpstr>
      <vt:lpstr>Coaching 7</vt:lpstr>
      <vt:lpstr>Decision Making 2</vt:lpstr>
      <vt:lpstr>Coaching 8</vt:lpstr>
      <vt:lpstr>Timing of Diagnostic Data Collection</vt:lpstr>
      <vt:lpstr>Diagnostics</vt:lpstr>
      <vt:lpstr>Diagnostics 1</vt:lpstr>
      <vt:lpstr>Diagnostics 2</vt:lpstr>
      <vt:lpstr>Diagnostics 3</vt:lpstr>
      <vt:lpstr>Adaptations</vt:lpstr>
      <vt:lpstr>Adaptations 1</vt:lpstr>
      <vt:lpstr>Diagnostics 4</vt:lpstr>
      <vt:lpstr>Diagnostics 5</vt:lpstr>
      <vt:lpstr>Structural Elements of the Schools and Districts</vt:lpstr>
      <vt:lpstr>DBI</vt:lpstr>
      <vt:lpstr>Structural Elements</vt:lpstr>
      <vt:lpstr>Structural Elements 2</vt:lpstr>
      <vt:lpstr>Data-Based Individualization (DBI) 4</vt:lpstr>
      <vt:lpstr>Thank You</vt:lpstr>
      <vt:lpstr>NCII Disclaimer</vt:lpstr>
      <vt:lpstr>ncii@air.org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Intensive Intervention Institute</dc:title>
  <dc:subject>Specify the subject of the presentation</dc:subject>
  <dc:creator>Peterson, Amy</dc:creator>
  <cp:keywords>Add appropriate tags for accessibility</cp:keywords>
  <cp:lastModifiedBy>Merkle, Cat</cp:lastModifiedBy>
  <cp:revision>3</cp:revision>
  <cp:lastPrinted>2017-10-19T00:36:21Z</cp:lastPrinted>
  <dcterms:created xsi:type="dcterms:W3CDTF">2023-06-08T15:10:50Z</dcterms:created>
  <dcterms:modified xsi:type="dcterms:W3CDTF">2024-06-21T17:04:41Z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