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409" r:id="rId5"/>
    <p:sldId id="424" r:id="rId6"/>
    <p:sldId id="1739" r:id="rId7"/>
    <p:sldId id="5030" r:id="rId8"/>
    <p:sldId id="318" r:id="rId9"/>
    <p:sldId id="4165" r:id="rId10"/>
    <p:sldId id="1655" r:id="rId11"/>
    <p:sldId id="5031" r:id="rId12"/>
    <p:sldId id="1660" r:id="rId13"/>
    <p:sldId id="5017" r:id="rId14"/>
    <p:sldId id="5028" r:id="rId15"/>
    <p:sldId id="5034" r:id="rId16"/>
    <p:sldId id="5025" r:id="rId17"/>
    <p:sldId id="1604" r:id="rId18"/>
    <p:sldId id="5032" r:id="rId19"/>
    <p:sldId id="5033" r:id="rId20"/>
    <p:sldId id="5021" r:id="rId21"/>
    <p:sldId id="5038" r:id="rId22"/>
    <p:sldId id="5018" r:id="rId23"/>
    <p:sldId id="5036" r:id="rId24"/>
    <p:sldId id="5037" r:id="rId25"/>
    <p:sldId id="421" r:id="rId26"/>
    <p:sldId id="422" r:id="rId27"/>
    <p:sldId id="423" r:id="rId28"/>
    <p:sldId id="425" r:id="rId29"/>
    <p:sldId id="426" r:id="rId30"/>
    <p:sldId id="431" r:id="rId31"/>
    <p:sldId id="427" r:id="rId32"/>
    <p:sldId id="428" r:id="rId33"/>
    <p:sldId id="432" r:id="rId34"/>
    <p:sldId id="435" r:id="rId35"/>
    <p:sldId id="433" r:id="rId36"/>
    <p:sldId id="434" r:id="rId37"/>
    <p:sldId id="1742" r:id="rId38"/>
    <p:sldId id="5027" r:id="rId39"/>
    <p:sldId id="404" r:id="rId40"/>
    <p:sldId id="5026" r:id="rId4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iness Webinar" id="{40064D69-CE95-46B7-8DE8-1065BBA2B5F2}">
          <p14:sldIdLst>
            <p14:sldId id="409"/>
            <p14:sldId id="424"/>
            <p14:sldId id="1739"/>
            <p14:sldId id="5030"/>
            <p14:sldId id="318"/>
            <p14:sldId id="4165"/>
            <p14:sldId id="1655"/>
            <p14:sldId id="5031"/>
            <p14:sldId id="1660"/>
            <p14:sldId id="5017"/>
            <p14:sldId id="5028"/>
            <p14:sldId id="5034"/>
            <p14:sldId id="5025"/>
            <p14:sldId id="1604"/>
            <p14:sldId id="5032"/>
            <p14:sldId id="5033"/>
            <p14:sldId id="5021"/>
            <p14:sldId id="5038"/>
            <p14:sldId id="5018"/>
            <p14:sldId id="5036"/>
            <p14:sldId id="5037"/>
            <p14:sldId id="421"/>
            <p14:sldId id="422"/>
            <p14:sldId id="423"/>
            <p14:sldId id="425"/>
            <p14:sldId id="426"/>
            <p14:sldId id="431"/>
            <p14:sldId id="427"/>
            <p14:sldId id="428"/>
            <p14:sldId id="432"/>
            <p14:sldId id="435"/>
            <p14:sldId id="433"/>
            <p14:sldId id="434"/>
            <p14:sldId id="1742"/>
            <p14:sldId id="5027"/>
            <p14:sldId id="404"/>
            <p14:sldId id="5026"/>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BA403-FE38-36E0-F2E1-22D36344C2A3}" name="Laible, Elizabeth" initials="EL" userId="S::elaible@air.org::cc99524a-59cf-4811-bbbd-4798cc24125f" providerId="AD"/>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06670355-C3AF-9512-EF47-FEA32C59406C}" name="Goodman, Steven" initials="" userId="S::steven.2.goodman@uconn.edu::22ed5896-9a84-47c0-89f1-7dffb7d0b9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otter, Jon" initials="PJ" lastIdx="2" clrIdx="6">
    <p:extLst>
      <p:ext uri="{19B8F6BF-5375-455C-9EA6-DF929625EA0E}">
        <p15:presenceInfo xmlns:p15="http://schemas.microsoft.com/office/powerpoint/2012/main" userId="S::jopotter@air.org::c258a90c-a202-46b4-9f59-d5e77af51dd0"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4" clrIdx="3"/>
  <p:cmAuthor id="5" name="Peterson, Amy" initials="PA" lastIdx="6" clrIdx="4">
    <p:extLst>
      <p:ext uri="{19B8F6BF-5375-455C-9EA6-DF929625EA0E}">
        <p15:presenceInfo xmlns:p15="http://schemas.microsoft.com/office/powerpoint/2012/main" userId="S::ampeterson@air.org::8c14dd6b-6031-4383-8241-8af97fa7035b" providerId="AD"/>
      </p:ext>
    </p:extLst>
  </p:cmAuthor>
  <p:cmAuthor id="6" name="Weingarten, Zachary" initials="WZ" lastIdx="10" clrIdx="5">
    <p:extLst>
      <p:ext uri="{19B8F6BF-5375-455C-9EA6-DF929625EA0E}">
        <p15:presenceInfo xmlns:p15="http://schemas.microsoft.com/office/powerpoint/2012/main" userId="S::zweingarten@air.org::ffaec3ee-184f-423d-85c9-0dd619532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452A"/>
    <a:srgbClr val="FFFFFF"/>
    <a:srgbClr val="C25131"/>
    <a:srgbClr val="6D6E70"/>
    <a:srgbClr val="E6E6E6"/>
    <a:srgbClr val="10719C"/>
    <a:srgbClr val="000000"/>
    <a:srgbClr val="006298"/>
    <a:srgbClr val="319EFF"/>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A2800-C864-467A-9F30-D35E02E6530F}" v="9" dt="2024-05-01T15:14:44.478"/>
    <p1510:client id="{C8887E11-494C-4449-AFA3-8568A1A494D1}" v="1834" dt="2024-05-01T17:34:46.171"/>
    <p1510:client id="{F0937118-7D63-467E-9517-7E35CE48E9ED}" v="7" dt="2024-05-01T15:20:57.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44395" autoAdjust="0"/>
  </p:normalViewPr>
  <p:slideViewPr>
    <p:cSldViewPr snapToGrid="0">
      <p:cViewPr varScale="1">
        <p:scale>
          <a:sx n="40" d="100"/>
          <a:sy n="40" d="100"/>
        </p:scale>
        <p:origin x="2334" y="48"/>
      </p:cViewPr>
      <p:guideLst>
        <p:guide orient="horz" pos="648"/>
        <p:guide pos="3840"/>
      </p:guideLst>
    </p:cSldViewPr>
  </p:slideViewPr>
  <p:outlineViewPr>
    <p:cViewPr>
      <p:scale>
        <a:sx n="33" d="100"/>
        <a:sy n="33" d="100"/>
      </p:scale>
      <p:origin x="0" y="-75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3CE634C8-2107-4B6C-BF65-6EDA8F8C5419}"/>
    <pc:docChg chg="modSld">
      <pc:chgData name="Laible, Elizabeth" userId="cc99524a-59cf-4811-bbbd-4798cc24125f" providerId="ADAL" clId="{3CE634C8-2107-4B6C-BF65-6EDA8F8C5419}" dt="2024-05-02T14:44:12.415" v="155" actId="20577"/>
      <pc:docMkLst>
        <pc:docMk/>
      </pc:docMkLst>
      <pc:sldChg chg="modNotesTx">
        <pc:chgData name="Laible, Elizabeth" userId="cc99524a-59cf-4811-bbbd-4798cc24125f" providerId="ADAL" clId="{3CE634C8-2107-4B6C-BF65-6EDA8F8C5419}" dt="2024-05-02T14:43:25.335" v="147" actId="20577"/>
        <pc:sldMkLst>
          <pc:docMk/>
          <pc:sldMk cId="4103201015" sldId="318"/>
        </pc:sldMkLst>
      </pc:sldChg>
      <pc:sldChg chg="modSp mod">
        <pc:chgData name="Laible, Elizabeth" userId="cc99524a-59cf-4811-bbbd-4798cc24125f" providerId="ADAL" clId="{3CE634C8-2107-4B6C-BF65-6EDA8F8C5419}" dt="2024-05-02T13:59:45.381" v="11" actId="962"/>
        <pc:sldMkLst>
          <pc:docMk/>
          <pc:sldMk cId="3309350287" sldId="409"/>
        </pc:sldMkLst>
        <pc:picChg chg="mod">
          <ac:chgData name="Laible, Elizabeth" userId="cc99524a-59cf-4811-bbbd-4798cc24125f" providerId="ADAL" clId="{3CE634C8-2107-4B6C-BF65-6EDA8F8C5419}" dt="2024-05-02T13:59:45.381" v="11" actId="962"/>
          <ac:picMkLst>
            <pc:docMk/>
            <pc:sldMk cId="3309350287" sldId="409"/>
            <ac:picMk id="5" creationId="{27CD5CE6-A3EA-DDB3-3DE7-BE00436EA496}"/>
          </ac:picMkLst>
        </pc:picChg>
      </pc:sldChg>
      <pc:sldChg chg="modSp mod modNotesTx">
        <pc:chgData name="Laible, Elizabeth" userId="cc99524a-59cf-4811-bbbd-4798cc24125f" providerId="ADAL" clId="{3CE634C8-2107-4B6C-BF65-6EDA8F8C5419}" dt="2024-05-02T14:43:59.079" v="151" actId="20577"/>
        <pc:sldMkLst>
          <pc:docMk/>
          <pc:sldMk cId="1206450408" sldId="421"/>
        </pc:sldMkLst>
        <pc:picChg chg="mod">
          <ac:chgData name="Laible, Elizabeth" userId="cc99524a-59cf-4811-bbbd-4798cc24125f" providerId="ADAL" clId="{3CE634C8-2107-4B6C-BF65-6EDA8F8C5419}" dt="2024-05-02T14:39:00.776" v="131" actId="962"/>
          <ac:picMkLst>
            <pc:docMk/>
            <pc:sldMk cId="1206450408" sldId="421"/>
            <ac:picMk id="17" creationId="{09065595-F0A0-00AC-0D6C-4D72F889DD80}"/>
          </ac:picMkLst>
        </pc:picChg>
      </pc:sldChg>
      <pc:sldChg chg="modSp mod modNotesTx">
        <pc:chgData name="Laible, Elizabeth" userId="cc99524a-59cf-4811-bbbd-4798cc24125f" providerId="ADAL" clId="{3CE634C8-2107-4B6C-BF65-6EDA8F8C5419}" dt="2024-05-02T14:44:02.129" v="152" actId="20577"/>
        <pc:sldMkLst>
          <pc:docMk/>
          <pc:sldMk cId="199183237" sldId="422"/>
        </pc:sldMkLst>
        <pc:picChg chg="mod">
          <ac:chgData name="Laible, Elizabeth" userId="cc99524a-59cf-4811-bbbd-4798cc24125f" providerId="ADAL" clId="{3CE634C8-2107-4B6C-BF65-6EDA8F8C5419}" dt="2024-05-02T14:42:04.951" v="133" actId="962"/>
          <ac:picMkLst>
            <pc:docMk/>
            <pc:sldMk cId="199183237" sldId="422"/>
            <ac:picMk id="6" creationId="{907343E9-4771-C956-489B-63AD69E8E72E}"/>
          </ac:picMkLst>
        </pc:picChg>
      </pc:sldChg>
      <pc:sldChg chg="modNotesTx">
        <pc:chgData name="Laible, Elizabeth" userId="cc99524a-59cf-4811-bbbd-4798cc24125f" providerId="ADAL" clId="{3CE634C8-2107-4B6C-BF65-6EDA8F8C5419}" dt="2024-05-02T14:44:05.654" v="153" actId="20577"/>
        <pc:sldMkLst>
          <pc:docMk/>
          <pc:sldMk cId="3596375609" sldId="423"/>
        </pc:sldMkLst>
      </pc:sldChg>
      <pc:sldChg chg="modSp mod modNotesTx">
        <pc:chgData name="Laible, Elizabeth" userId="cc99524a-59cf-4811-bbbd-4798cc24125f" providerId="ADAL" clId="{3CE634C8-2107-4B6C-BF65-6EDA8F8C5419}" dt="2024-05-02T14:43:17.755" v="144" actId="20577"/>
        <pc:sldMkLst>
          <pc:docMk/>
          <pc:sldMk cId="466435541" sldId="424"/>
        </pc:sldMkLst>
        <pc:picChg chg="mod">
          <ac:chgData name="Laible, Elizabeth" userId="cc99524a-59cf-4811-bbbd-4798cc24125f" providerId="ADAL" clId="{3CE634C8-2107-4B6C-BF65-6EDA8F8C5419}" dt="2024-05-02T14:37:50.331" v="12" actId="962"/>
          <ac:picMkLst>
            <pc:docMk/>
            <pc:sldMk cId="466435541" sldId="424"/>
            <ac:picMk id="6" creationId="{497E5779-2A68-850C-4BE1-37AFB35D05E5}"/>
          </ac:picMkLst>
        </pc:picChg>
      </pc:sldChg>
      <pc:sldChg chg="modSp mod modNotesTx">
        <pc:chgData name="Laible, Elizabeth" userId="cc99524a-59cf-4811-bbbd-4798cc24125f" providerId="ADAL" clId="{3CE634C8-2107-4B6C-BF65-6EDA8F8C5419}" dt="2024-05-02T14:44:09.421" v="154" actId="20577"/>
        <pc:sldMkLst>
          <pc:docMk/>
          <pc:sldMk cId="2171753287" sldId="425"/>
        </pc:sldMkLst>
        <pc:picChg chg="mod">
          <ac:chgData name="Laible, Elizabeth" userId="cc99524a-59cf-4811-bbbd-4798cc24125f" providerId="ADAL" clId="{3CE634C8-2107-4B6C-BF65-6EDA8F8C5419}" dt="2024-05-02T14:42:17.940" v="134" actId="962"/>
          <ac:picMkLst>
            <pc:docMk/>
            <pc:sldMk cId="2171753287" sldId="425"/>
            <ac:picMk id="24" creationId="{9C9E8271-660B-368C-F495-9BA2598DFA7B}"/>
          </ac:picMkLst>
        </pc:picChg>
      </pc:sldChg>
      <pc:sldChg chg="modNotesTx">
        <pc:chgData name="Laible, Elizabeth" userId="cc99524a-59cf-4811-bbbd-4798cc24125f" providerId="ADAL" clId="{3CE634C8-2107-4B6C-BF65-6EDA8F8C5419}" dt="2024-05-02T14:44:12.415" v="155" actId="20577"/>
        <pc:sldMkLst>
          <pc:docMk/>
          <pc:sldMk cId="2929873153" sldId="426"/>
        </pc:sldMkLst>
      </pc:sldChg>
      <pc:sldChg chg="modSp mod">
        <pc:chgData name="Laible, Elizabeth" userId="cc99524a-59cf-4811-bbbd-4798cc24125f" providerId="ADAL" clId="{3CE634C8-2107-4B6C-BF65-6EDA8F8C5419}" dt="2024-05-02T13:59:33.868" v="5" actId="207"/>
        <pc:sldMkLst>
          <pc:docMk/>
          <pc:sldMk cId="3858703021" sldId="428"/>
        </pc:sldMkLst>
        <pc:spChg chg="mod">
          <ac:chgData name="Laible, Elizabeth" userId="cc99524a-59cf-4811-bbbd-4798cc24125f" providerId="ADAL" clId="{3CE634C8-2107-4B6C-BF65-6EDA8F8C5419}" dt="2024-05-02T13:59:33.868" v="5" actId="207"/>
          <ac:spMkLst>
            <pc:docMk/>
            <pc:sldMk cId="3858703021" sldId="428"/>
            <ac:spMk id="2" creationId="{48B850F0-8F1F-7C52-7A9C-141EB9887E5C}"/>
          </ac:spMkLst>
        </pc:spChg>
      </pc:sldChg>
      <pc:sldChg chg="modSp mod">
        <pc:chgData name="Laible, Elizabeth" userId="cc99524a-59cf-4811-bbbd-4798cc24125f" providerId="ADAL" clId="{3CE634C8-2107-4B6C-BF65-6EDA8F8C5419}" dt="2024-05-02T14:42:24.622" v="135" actId="962"/>
        <pc:sldMkLst>
          <pc:docMk/>
          <pc:sldMk cId="2464125252" sldId="435"/>
        </pc:sldMkLst>
        <pc:picChg chg="mod">
          <ac:chgData name="Laible, Elizabeth" userId="cc99524a-59cf-4811-bbbd-4798cc24125f" providerId="ADAL" clId="{3CE634C8-2107-4B6C-BF65-6EDA8F8C5419}" dt="2024-05-02T14:42:24.622" v="135" actId="962"/>
          <ac:picMkLst>
            <pc:docMk/>
            <pc:sldMk cId="2464125252" sldId="435"/>
            <ac:picMk id="10" creationId="{80F01A34-86D7-98BC-76B7-E6C06F97A290}"/>
          </ac:picMkLst>
        </pc:picChg>
      </pc:sldChg>
      <pc:sldChg chg="modNotesTx">
        <pc:chgData name="Laible, Elizabeth" userId="cc99524a-59cf-4811-bbbd-4798cc24125f" providerId="ADAL" clId="{3CE634C8-2107-4B6C-BF65-6EDA8F8C5419}" dt="2024-05-02T14:43:45.530" v="150" actId="20577"/>
        <pc:sldMkLst>
          <pc:docMk/>
          <pc:sldMk cId="2925676924" sldId="1604"/>
        </pc:sldMkLst>
      </pc:sldChg>
      <pc:sldChg chg="modSp mod">
        <pc:chgData name="Laible, Elizabeth" userId="cc99524a-59cf-4811-bbbd-4798cc24125f" providerId="ADAL" clId="{3CE634C8-2107-4B6C-BF65-6EDA8F8C5419}" dt="2024-05-02T14:38:09.437" v="15" actId="962"/>
        <pc:sldMkLst>
          <pc:docMk/>
          <pc:sldMk cId="3244322928" sldId="1660"/>
        </pc:sldMkLst>
        <pc:picChg chg="mod">
          <ac:chgData name="Laible, Elizabeth" userId="cc99524a-59cf-4811-bbbd-4798cc24125f" providerId="ADAL" clId="{3CE634C8-2107-4B6C-BF65-6EDA8F8C5419}" dt="2024-05-02T14:38:09.437" v="15" actId="962"/>
          <ac:picMkLst>
            <pc:docMk/>
            <pc:sldMk cId="3244322928" sldId="1660"/>
            <ac:picMk id="3" creationId="{A8B5612E-B32A-83A1-E4B5-D9AF103BCA24}"/>
          </ac:picMkLst>
        </pc:picChg>
      </pc:sldChg>
      <pc:sldChg chg="modNotesTx">
        <pc:chgData name="Laible, Elizabeth" userId="cc99524a-59cf-4811-bbbd-4798cc24125f" providerId="ADAL" clId="{3CE634C8-2107-4B6C-BF65-6EDA8F8C5419}" dt="2024-05-02T14:43:20.385" v="145" actId="20577"/>
        <pc:sldMkLst>
          <pc:docMk/>
          <pc:sldMk cId="2244193922" sldId="1739"/>
        </pc:sldMkLst>
      </pc:sldChg>
      <pc:sldChg chg="modSp mod">
        <pc:chgData name="Laible, Elizabeth" userId="cc99524a-59cf-4811-bbbd-4798cc24125f" providerId="ADAL" clId="{3CE634C8-2107-4B6C-BF65-6EDA8F8C5419}" dt="2024-05-02T14:42:32.880" v="139" actId="962"/>
        <pc:sldMkLst>
          <pc:docMk/>
          <pc:sldMk cId="2591835657" sldId="1742"/>
        </pc:sldMkLst>
        <pc:picChg chg="mod">
          <ac:chgData name="Laible, Elizabeth" userId="cc99524a-59cf-4811-bbbd-4798cc24125f" providerId="ADAL" clId="{3CE634C8-2107-4B6C-BF65-6EDA8F8C5419}" dt="2024-05-02T14:42:32.880" v="139" actId="962"/>
          <ac:picMkLst>
            <pc:docMk/>
            <pc:sldMk cId="2591835657" sldId="1742"/>
            <ac:picMk id="11" creationId="{63838B08-228F-BD6F-0EF2-860632058BC3}"/>
          </ac:picMkLst>
        </pc:picChg>
      </pc:sldChg>
      <pc:sldChg chg="modNotesTx">
        <pc:chgData name="Laible, Elizabeth" userId="cc99524a-59cf-4811-bbbd-4798cc24125f" providerId="ADAL" clId="{3CE634C8-2107-4B6C-BF65-6EDA8F8C5419}" dt="2024-05-02T14:43:32.024" v="148" actId="20577"/>
        <pc:sldMkLst>
          <pc:docMk/>
          <pc:sldMk cId="494971639" sldId="4165"/>
        </pc:sldMkLst>
      </pc:sldChg>
      <pc:sldChg chg="modSp mod">
        <pc:chgData name="Laible, Elizabeth" userId="cc99524a-59cf-4811-bbbd-4798cc24125f" providerId="ADAL" clId="{3CE634C8-2107-4B6C-BF65-6EDA8F8C5419}" dt="2024-05-02T13:59:10.882" v="3" actId="207"/>
        <pc:sldMkLst>
          <pc:docMk/>
          <pc:sldMk cId="2411209394" sldId="5018"/>
        </pc:sldMkLst>
        <pc:spChg chg="mod">
          <ac:chgData name="Laible, Elizabeth" userId="cc99524a-59cf-4811-bbbd-4798cc24125f" providerId="ADAL" clId="{3CE634C8-2107-4B6C-BF65-6EDA8F8C5419}" dt="2024-05-02T13:59:10.882" v="3" actId="207"/>
          <ac:spMkLst>
            <pc:docMk/>
            <pc:sldMk cId="2411209394" sldId="5018"/>
            <ac:spMk id="2" creationId="{DC957B6B-8395-894E-633F-D904B4588544}"/>
          </ac:spMkLst>
        </pc:spChg>
      </pc:sldChg>
      <pc:sldChg chg="modNotesTx">
        <pc:chgData name="Laible, Elizabeth" userId="cc99524a-59cf-4811-bbbd-4798cc24125f" providerId="ADAL" clId="{3CE634C8-2107-4B6C-BF65-6EDA8F8C5419}" dt="2024-05-02T14:43:42.434" v="149" actId="20577"/>
        <pc:sldMkLst>
          <pc:docMk/>
          <pc:sldMk cId="151782678" sldId="5025"/>
        </pc:sldMkLst>
      </pc:sldChg>
      <pc:sldChg chg="modSp mod">
        <pc:chgData name="Laible, Elizabeth" userId="cc99524a-59cf-4811-bbbd-4798cc24125f" providerId="ADAL" clId="{3CE634C8-2107-4B6C-BF65-6EDA8F8C5419}" dt="2024-05-02T14:42:43.782" v="143" actId="962"/>
        <pc:sldMkLst>
          <pc:docMk/>
          <pc:sldMk cId="2251080782" sldId="5026"/>
        </pc:sldMkLst>
        <pc:picChg chg="mod">
          <ac:chgData name="Laible, Elizabeth" userId="cc99524a-59cf-4811-bbbd-4798cc24125f" providerId="ADAL" clId="{3CE634C8-2107-4B6C-BF65-6EDA8F8C5419}" dt="2024-05-02T14:42:43.782" v="143" actId="962"/>
          <ac:picMkLst>
            <pc:docMk/>
            <pc:sldMk cId="2251080782" sldId="5026"/>
            <ac:picMk id="2" creationId="{8A7392DD-BA2E-6882-803E-744C9DA757A1}"/>
          </ac:picMkLst>
        </pc:picChg>
      </pc:sldChg>
      <pc:sldChg chg="modSp mod modNotesTx">
        <pc:chgData name="Laible, Elizabeth" userId="cc99524a-59cf-4811-bbbd-4798cc24125f" providerId="ADAL" clId="{3CE634C8-2107-4B6C-BF65-6EDA8F8C5419}" dt="2024-05-02T14:43:22.470" v="146" actId="20577"/>
        <pc:sldMkLst>
          <pc:docMk/>
          <pc:sldMk cId="1708210993" sldId="5030"/>
        </pc:sldMkLst>
        <pc:picChg chg="mod">
          <ac:chgData name="Laible, Elizabeth" userId="cc99524a-59cf-4811-bbbd-4798cc24125f" providerId="ADAL" clId="{3CE634C8-2107-4B6C-BF65-6EDA8F8C5419}" dt="2024-05-02T14:37:57.468" v="13" actId="962"/>
          <ac:picMkLst>
            <pc:docMk/>
            <pc:sldMk cId="1708210993" sldId="5030"/>
            <ac:picMk id="6" creationId="{E622983B-AB13-248C-8BCA-32179FE8A51B}"/>
          </ac:picMkLst>
        </pc:picChg>
      </pc:sldChg>
      <pc:sldChg chg="modSp mod">
        <pc:chgData name="Laible, Elizabeth" userId="cc99524a-59cf-4811-bbbd-4798cc24125f" providerId="ADAL" clId="{3CE634C8-2107-4B6C-BF65-6EDA8F8C5419}" dt="2024-05-02T14:38:03.126" v="14" actId="962"/>
        <pc:sldMkLst>
          <pc:docMk/>
          <pc:sldMk cId="4213837713" sldId="5031"/>
        </pc:sldMkLst>
        <pc:spChg chg="mod">
          <ac:chgData name="Laible, Elizabeth" userId="cc99524a-59cf-4811-bbbd-4798cc24125f" providerId="ADAL" clId="{3CE634C8-2107-4B6C-BF65-6EDA8F8C5419}" dt="2024-05-02T13:58:44.867" v="1" actId="207"/>
          <ac:spMkLst>
            <pc:docMk/>
            <pc:sldMk cId="4213837713" sldId="5031"/>
            <ac:spMk id="6" creationId="{BA5DF147-2913-184A-B255-E2411D1BEC27}"/>
          </ac:spMkLst>
        </pc:spChg>
        <pc:picChg chg="mod">
          <ac:chgData name="Laible, Elizabeth" userId="cc99524a-59cf-4811-bbbd-4798cc24125f" providerId="ADAL" clId="{3CE634C8-2107-4B6C-BF65-6EDA8F8C5419}" dt="2024-05-02T14:38:03.126" v="14" actId="962"/>
          <ac:picMkLst>
            <pc:docMk/>
            <pc:sldMk cId="4213837713" sldId="5031"/>
            <ac:picMk id="4" creationId="{0A8D0D76-3D8A-602C-6CB3-E7BD11D81CD3}"/>
          </ac:picMkLst>
        </pc:picChg>
      </pc:sldChg>
      <pc:sldChg chg="modSp mod">
        <pc:chgData name="Laible, Elizabeth" userId="cc99524a-59cf-4811-bbbd-4798cc24125f" providerId="ADAL" clId="{3CE634C8-2107-4B6C-BF65-6EDA8F8C5419}" dt="2024-05-02T14:38:19.763" v="16" actId="962"/>
        <pc:sldMkLst>
          <pc:docMk/>
          <pc:sldMk cId="1884597071" sldId="5032"/>
        </pc:sldMkLst>
        <pc:picChg chg="mod">
          <ac:chgData name="Laible, Elizabeth" userId="cc99524a-59cf-4811-bbbd-4798cc24125f" providerId="ADAL" clId="{3CE634C8-2107-4B6C-BF65-6EDA8F8C5419}" dt="2024-05-02T14:38:19.763" v="16" actId="962"/>
          <ac:picMkLst>
            <pc:docMk/>
            <pc:sldMk cId="1884597071" sldId="5032"/>
            <ac:picMk id="6" creationId="{E9B54A70-BC13-3107-74D9-8942C846232E}"/>
          </ac:picMkLst>
        </pc:picChg>
      </pc:sldChg>
      <pc:sldChg chg="modSp mod">
        <pc:chgData name="Laible, Elizabeth" userId="cc99524a-59cf-4811-bbbd-4798cc24125f" providerId="ADAL" clId="{3CE634C8-2107-4B6C-BF65-6EDA8F8C5419}" dt="2024-05-02T14:38:25.422" v="17" actId="962"/>
        <pc:sldMkLst>
          <pc:docMk/>
          <pc:sldMk cId="3673966104" sldId="5033"/>
        </pc:sldMkLst>
        <pc:picChg chg="mod">
          <ac:chgData name="Laible, Elizabeth" userId="cc99524a-59cf-4811-bbbd-4798cc24125f" providerId="ADAL" clId="{3CE634C8-2107-4B6C-BF65-6EDA8F8C5419}" dt="2024-05-02T14:38:25.422" v="17" actId="962"/>
          <ac:picMkLst>
            <pc:docMk/>
            <pc:sldMk cId="3673966104" sldId="5033"/>
            <ac:picMk id="6" creationId="{C1A6F65B-FBA3-DF29-D1C7-63D28574335F}"/>
          </ac:picMkLst>
        </pc:picChg>
      </pc:sldChg>
      <pc:sldChg chg="modSp mod">
        <pc:chgData name="Laible, Elizabeth" userId="cc99524a-59cf-4811-bbbd-4798cc24125f" providerId="ADAL" clId="{3CE634C8-2107-4B6C-BF65-6EDA8F8C5419}" dt="2024-05-02T14:38:36.624" v="19" actId="962"/>
        <pc:sldMkLst>
          <pc:docMk/>
          <pc:sldMk cId="1663178445" sldId="5037"/>
        </pc:sldMkLst>
        <pc:picChg chg="mod">
          <ac:chgData name="Laible, Elizabeth" userId="cc99524a-59cf-4811-bbbd-4798cc24125f" providerId="ADAL" clId="{3CE634C8-2107-4B6C-BF65-6EDA8F8C5419}" dt="2024-05-02T14:38:36.624" v="19" actId="962"/>
          <ac:picMkLst>
            <pc:docMk/>
            <pc:sldMk cId="1663178445" sldId="5037"/>
            <ac:picMk id="4" creationId="{B68AC943-09DF-714C-CD4B-EA7B8642108D}"/>
          </ac:picMkLst>
        </pc:picChg>
      </pc:sldChg>
      <pc:sldChg chg="modSp mod">
        <pc:chgData name="Laible, Elizabeth" userId="cc99524a-59cf-4811-bbbd-4798cc24125f" providerId="ADAL" clId="{3CE634C8-2107-4B6C-BF65-6EDA8F8C5419}" dt="2024-05-02T14:38:31.364" v="18" actId="962"/>
        <pc:sldMkLst>
          <pc:docMk/>
          <pc:sldMk cId="3000372055" sldId="5038"/>
        </pc:sldMkLst>
        <pc:picChg chg="mod">
          <ac:chgData name="Laible, Elizabeth" userId="cc99524a-59cf-4811-bbbd-4798cc24125f" providerId="ADAL" clId="{3CE634C8-2107-4B6C-BF65-6EDA8F8C5419}" dt="2024-05-02T14:38:31.364" v="18" actId="962"/>
          <ac:picMkLst>
            <pc:docMk/>
            <pc:sldMk cId="3000372055" sldId="5038"/>
            <ac:picMk id="6" creationId="{62FB103E-CADD-32F4-B633-BE4C736AF5AD}"/>
          </ac:picMkLst>
        </pc:picChg>
      </pc:sldChg>
    </pc:docChg>
  </pc:docChgLst>
  <pc:docChgLst>
    <pc:chgData name="Peterson, Amy" userId="8c14dd6b-6031-4383-8241-8af97fa7035b" providerId="ADAL" clId="{387032C1-A731-429C-8836-7CE2A68D4CEE}"/>
    <pc:docChg chg="custSel modSld">
      <pc:chgData name="Peterson, Amy" userId="8c14dd6b-6031-4383-8241-8af97fa7035b" providerId="ADAL" clId="{387032C1-A731-429C-8836-7CE2A68D4CEE}" dt="2024-04-30T20:16:33.983" v="180"/>
      <pc:docMkLst>
        <pc:docMk/>
      </pc:docMkLst>
      <pc:sldChg chg="delCm">
        <pc:chgData name="Peterson, Amy" userId="8c14dd6b-6031-4383-8241-8af97fa7035b" providerId="ADAL" clId="{387032C1-A731-429C-8836-7CE2A68D4CEE}" dt="2024-04-30T20:04:28.987" v="1"/>
        <pc:sldMkLst>
          <pc:docMk/>
          <pc:sldMk cId="2333785174" sldId="1655"/>
        </pc:sldMkLst>
        <pc:extLst>
          <p:ext xmlns:p="http://schemas.openxmlformats.org/presentationml/2006/main" uri="{D6D511B9-2390-475A-947B-AFAB55BFBCF1}">
            <pc226:cmChg xmlns:pc226="http://schemas.microsoft.com/office/powerpoint/2022/06/main/command" chg="del">
              <pc226:chgData name="Peterson, Amy" userId="8c14dd6b-6031-4383-8241-8af97fa7035b" providerId="ADAL" clId="{387032C1-A731-429C-8836-7CE2A68D4CEE}" dt="2024-04-30T20:04:28.987" v="1"/>
              <pc2:cmMkLst xmlns:pc2="http://schemas.microsoft.com/office/powerpoint/2019/9/main/command">
                <pc:docMk/>
                <pc:sldMk cId="2333785174" sldId="1655"/>
                <pc2:cmMk id="{B2F9988E-E8A0-1746-A101-7D9EDA95BEE2}"/>
              </pc2:cmMkLst>
            </pc226:cmChg>
          </p:ext>
        </pc:extLst>
      </pc:sldChg>
      <pc:sldChg chg="modSp mod modCm">
        <pc:chgData name="Peterson, Amy" userId="8c14dd6b-6031-4383-8241-8af97fa7035b" providerId="ADAL" clId="{387032C1-A731-429C-8836-7CE2A68D4CEE}" dt="2024-04-30T20:16:33.983" v="180"/>
        <pc:sldMkLst>
          <pc:docMk/>
          <pc:sldMk cId="160090612" sldId="5028"/>
        </pc:sldMkLst>
        <pc:spChg chg="mod">
          <ac:chgData name="Peterson, Amy" userId="8c14dd6b-6031-4383-8241-8af97fa7035b" providerId="ADAL" clId="{387032C1-A731-429C-8836-7CE2A68D4CEE}" dt="2024-04-30T20:13:33.995" v="179" actId="20578"/>
          <ac:spMkLst>
            <pc:docMk/>
            <pc:sldMk cId="160090612" sldId="5028"/>
            <ac:spMk id="7" creationId="{5FB376A2-4423-5103-34C3-486B454C1CBA}"/>
          </ac:spMkLst>
        </pc:spChg>
        <pc:extLst>
          <p:ext xmlns:p="http://schemas.openxmlformats.org/presentationml/2006/main" uri="{D6D511B9-2390-475A-947B-AFAB55BFBCF1}">
            <pc226:cmChg xmlns:pc226="http://schemas.microsoft.com/office/powerpoint/2022/06/main/command" chg="mod">
              <pc226:chgData name="Peterson, Amy" userId="8c14dd6b-6031-4383-8241-8af97fa7035b" providerId="ADAL" clId="{387032C1-A731-429C-8836-7CE2A68D4CEE}" dt="2024-04-30T20:16:33.983" v="180"/>
              <pc2:cmMkLst xmlns:pc2="http://schemas.microsoft.com/office/powerpoint/2019/9/main/command">
                <pc:docMk/>
                <pc:sldMk cId="160090612" sldId="5028"/>
                <pc2:cmMk id="{50D4AB55-3214-5E4A-A460-B97B188D489A}"/>
              </pc2:cmMkLst>
            </pc226:cmChg>
          </p:ext>
        </pc:extLst>
      </pc:sldChg>
      <pc:sldChg chg="delCm">
        <pc:chgData name="Peterson, Amy" userId="8c14dd6b-6031-4383-8241-8af97fa7035b" providerId="ADAL" clId="{387032C1-A731-429C-8836-7CE2A68D4CEE}" dt="2024-04-30T20:11:12.226" v="84"/>
        <pc:sldMkLst>
          <pc:docMk/>
          <pc:sldMk cId="1708210993" sldId="5030"/>
        </pc:sldMkLst>
        <pc:extLst>
          <p:ext xmlns:p="http://schemas.openxmlformats.org/presentationml/2006/main" uri="{D6D511B9-2390-475A-947B-AFAB55BFBCF1}">
            <pc226:cmChg xmlns:pc226="http://schemas.microsoft.com/office/powerpoint/2022/06/main/command" chg="del">
              <pc226:chgData name="Peterson, Amy" userId="8c14dd6b-6031-4383-8241-8af97fa7035b" providerId="ADAL" clId="{387032C1-A731-429C-8836-7CE2A68D4CEE}" dt="2024-04-30T20:11:12.226" v="84"/>
              <pc2:cmMkLst xmlns:pc2="http://schemas.microsoft.com/office/powerpoint/2019/9/main/command">
                <pc:docMk/>
                <pc:sldMk cId="1708210993" sldId="5030"/>
                <pc2:cmMk id="{CB48B27F-FDE0-A54F-B82D-89C12F4D803E}"/>
              </pc2:cmMkLst>
            </pc226:cmChg>
          </p:ext>
        </pc:extLst>
      </pc:sldChg>
      <pc:sldChg chg="delCm">
        <pc:chgData name="Peterson, Amy" userId="8c14dd6b-6031-4383-8241-8af97fa7035b" providerId="ADAL" clId="{387032C1-A731-429C-8836-7CE2A68D4CEE}" dt="2024-04-30T20:04:23.456" v="0"/>
        <pc:sldMkLst>
          <pc:docMk/>
          <pc:sldMk cId="4213837713" sldId="5031"/>
        </pc:sldMkLst>
        <pc:extLst>
          <p:ext xmlns:p="http://schemas.openxmlformats.org/presentationml/2006/main" uri="{D6D511B9-2390-475A-947B-AFAB55BFBCF1}">
            <pc226:cmChg xmlns:pc226="http://schemas.microsoft.com/office/powerpoint/2022/06/main/command" chg="del">
              <pc226:chgData name="Peterson, Amy" userId="8c14dd6b-6031-4383-8241-8af97fa7035b" providerId="ADAL" clId="{387032C1-A731-429C-8836-7CE2A68D4CEE}" dt="2024-04-30T20:04:23.456" v="0"/>
              <pc2:cmMkLst xmlns:pc2="http://schemas.microsoft.com/office/powerpoint/2019/9/main/command">
                <pc:docMk/>
                <pc:sldMk cId="4213837713" sldId="5031"/>
                <pc2:cmMk id="{9AB0601A-ED07-F946-88A4-E04FD676BEE9}"/>
              </pc2:cmMkLst>
            </pc226:cmChg>
          </p:ext>
        </pc:extLst>
      </pc:sldChg>
      <pc:sldChg chg="modSp mod modCm">
        <pc:chgData name="Peterson, Amy" userId="8c14dd6b-6031-4383-8241-8af97fa7035b" providerId="ADAL" clId="{387032C1-A731-429C-8836-7CE2A68D4CEE}" dt="2024-04-30T20:05:12.881" v="39"/>
        <pc:sldMkLst>
          <pc:docMk/>
          <pc:sldMk cId="1884597071" sldId="5032"/>
        </pc:sldMkLst>
        <pc:spChg chg="mod">
          <ac:chgData name="Peterson, Amy" userId="8c14dd6b-6031-4383-8241-8af97fa7035b" providerId="ADAL" clId="{387032C1-A731-429C-8836-7CE2A68D4CEE}" dt="2024-04-30T20:05:07.583" v="38" actId="20577"/>
          <ac:spMkLst>
            <pc:docMk/>
            <pc:sldMk cId="1884597071" sldId="5032"/>
            <ac:spMk id="2" creationId="{42516CCE-A745-0746-84FC-41B57F5D27D9}"/>
          </ac:spMkLst>
        </pc:spChg>
        <pc:extLst>
          <p:ext xmlns:p="http://schemas.openxmlformats.org/presentationml/2006/main" uri="{D6D511B9-2390-475A-947B-AFAB55BFBCF1}">
            <pc226:cmChg xmlns:pc226="http://schemas.microsoft.com/office/powerpoint/2022/06/main/command" chg="mod">
              <pc226:chgData name="Peterson, Amy" userId="8c14dd6b-6031-4383-8241-8af97fa7035b" providerId="ADAL" clId="{387032C1-A731-429C-8836-7CE2A68D4CEE}" dt="2024-04-30T20:05:12.881" v="39"/>
              <pc2:cmMkLst xmlns:pc2="http://schemas.microsoft.com/office/powerpoint/2019/9/main/command">
                <pc:docMk/>
                <pc:sldMk cId="1884597071" sldId="5032"/>
                <pc2:cmMk id="{B23C73D5-32D7-7A42-9097-80D2F23AC8DE}"/>
              </pc2:cmMkLst>
            </pc226:cmChg>
          </p:ext>
        </pc:extLst>
      </pc:sldChg>
    </pc:docChg>
  </pc:docChgLst>
  <pc:docChgLst>
    <pc:chgData name="Laible, Elizabeth" userId="cc99524a-59cf-4811-bbbd-4798cc24125f" providerId="ADAL" clId="{C8887E11-494C-4449-AFA3-8568A1A494D1}"/>
    <pc:docChg chg="custSel addSld delSld modSld modSection">
      <pc:chgData name="Laible, Elizabeth" userId="cc99524a-59cf-4811-bbbd-4798cc24125f" providerId="ADAL" clId="{C8887E11-494C-4449-AFA3-8568A1A494D1}" dt="2024-05-01T17:40:34.826" v="3815" actId="114"/>
      <pc:docMkLst>
        <pc:docMk/>
      </pc:docMkLst>
      <pc:sldChg chg="modSp mod delCm">
        <pc:chgData name="Laible, Elizabeth" userId="cc99524a-59cf-4811-bbbd-4798cc24125f" providerId="ADAL" clId="{C8887E11-494C-4449-AFA3-8568A1A494D1}" dt="2024-05-01T17:21:46.669" v="3510" actId="13244"/>
        <pc:sldMkLst>
          <pc:docMk/>
          <pc:sldMk cId="4103201015" sldId="318"/>
        </pc:sldMkLst>
        <pc:spChg chg="ord">
          <ac:chgData name="Laible, Elizabeth" userId="cc99524a-59cf-4811-bbbd-4798cc24125f" providerId="ADAL" clId="{C8887E11-494C-4449-AFA3-8568A1A494D1}" dt="2024-05-01T17:21:46.669" v="3510" actId="13244"/>
          <ac:spMkLst>
            <pc:docMk/>
            <pc:sldMk cId="4103201015" sldId="318"/>
            <ac:spMk id="2" creationId="{00000000-0000-0000-0000-000000000000}"/>
          </ac:spMkLst>
        </pc:spChg>
        <pc:spChg chg="ord">
          <ac:chgData name="Laible, Elizabeth" userId="cc99524a-59cf-4811-bbbd-4798cc24125f" providerId="ADAL" clId="{C8887E11-494C-4449-AFA3-8568A1A494D1}" dt="2024-05-01T17:21:44.222" v="3509" actId="13244"/>
          <ac:spMkLst>
            <pc:docMk/>
            <pc:sldMk cId="4103201015" sldId="318"/>
            <ac:spMk id="10" creationId="{7222523C-F56E-4B5B-8CDB-FCF2E14AA7BF}"/>
          </ac:spMkLst>
        </pc:spChg>
        <pc:picChg chg="mod">
          <ac:chgData name="Laible, Elizabeth" userId="cc99524a-59cf-4811-bbbd-4798cc24125f" providerId="ADAL" clId="{C8887E11-494C-4449-AFA3-8568A1A494D1}" dt="2024-05-01T15:51:16.780" v="574" actId="962"/>
          <ac:picMkLst>
            <pc:docMk/>
            <pc:sldMk cId="4103201015" sldId="318"/>
            <ac:picMk id="8" creationId="{471D8C98-A57E-876B-E52E-EBDAC00C9E45}"/>
          </ac:picMkLst>
        </pc:pic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39:41.919" v="1"/>
              <pc2:cmMkLst xmlns:pc2="http://schemas.microsoft.com/office/powerpoint/2019/9/main/command">
                <pc:docMk/>
                <pc:sldMk cId="4103201015" sldId="318"/>
                <pc2:cmMk id="{BAB4DC3A-FEBC-FF4A-BF82-77A7DCDF4FAB}"/>
              </pc2:cmMkLst>
            </pc226:cmChg>
          </p:ext>
        </pc:extLst>
      </pc:sldChg>
      <pc:sldChg chg="delSp mod">
        <pc:chgData name="Laible, Elizabeth" userId="cc99524a-59cf-4811-bbbd-4798cc24125f" providerId="ADAL" clId="{C8887E11-494C-4449-AFA3-8568A1A494D1}" dt="2024-05-01T17:29:43.691" v="3579" actId="478"/>
        <pc:sldMkLst>
          <pc:docMk/>
          <pc:sldMk cId="2741616679" sldId="404"/>
        </pc:sldMkLst>
        <pc:spChg chg="del">
          <ac:chgData name="Laible, Elizabeth" userId="cc99524a-59cf-4811-bbbd-4798cc24125f" providerId="ADAL" clId="{C8887E11-494C-4449-AFA3-8568A1A494D1}" dt="2024-05-01T17:29:43.691" v="3579" actId="478"/>
          <ac:spMkLst>
            <pc:docMk/>
            <pc:sldMk cId="2741616679" sldId="404"/>
            <ac:spMk id="5" creationId="{6D536C3C-8EE8-665B-6615-A304368426F0}"/>
          </ac:spMkLst>
        </pc:spChg>
      </pc:sldChg>
      <pc:sldChg chg="modSp mod delCm">
        <pc:chgData name="Laible, Elizabeth" userId="cc99524a-59cf-4811-bbbd-4798cc24125f" providerId="ADAL" clId="{C8887E11-494C-4449-AFA3-8568A1A494D1}" dt="2024-05-01T17:20:23.783" v="3500" actId="13244"/>
        <pc:sldMkLst>
          <pc:docMk/>
          <pc:sldMk cId="3309350287" sldId="409"/>
        </pc:sldMkLst>
        <pc:spChg chg="ord">
          <ac:chgData name="Laible, Elizabeth" userId="cc99524a-59cf-4811-bbbd-4798cc24125f" providerId="ADAL" clId="{C8887E11-494C-4449-AFA3-8568A1A494D1}" dt="2024-05-01T17:20:23.783" v="3500" actId="13244"/>
          <ac:spMkLst>
            <pc:docMk/>
            <pc:sldMk cId="3309350287" sldId="409"/>
            <ac:spMk id="65" creationId="{87C14096-0648-4A3A-A80B-83B2C548DDE7}"/>
          </ac:spMkLst>
        </pc:sp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39:28.749" v="0"/>
              <pc2:cmMkLst xmlns:pc2="http://schemas.microsoft.com/office/powerpoint/2019/9/main/command">
                <pc:docMk/>
                <pc:sldMk cId="3309350287" sldId="409"/>
                <pc2:cmMk id="{AA65C386-511A-694E-848A-FC7856D23108}"/>
              </pc2:cmMkLst>
            </pc226:cmChg>
          </p:ext>
        </pc:extLst>
      </pc:sldChg>
      <pc:sldChg chg="modSp mod">
        <pc:chgData name="Laible, Elizabeth" userId="cc99524a-59cf-4811-bbbd-4798cc24125f" providerId="ADAL" clId="{C8887E11-494C-4449-AFA3-8568A1A494D1}" dt="2024-05-01T17:35:44.815" v="3623"/>
        <pc:sldMkLst>
          <pc:docMk/>
          <pc:sldMk cId="1206450408" sldId="421"/>
        </pc:sldMkLst>
        <pc:spChg chg="ord">
          <ac:chgData name="Laible, Elizabeth" userId="cc99524a-59cf-4811-bbbd-4798cc24125f" providerId="ADAL" clId="{C8887E11-494C-4449-AFA3-8568A1A494D1}" dt="2024-05-01T17:35:34.010" v="3619"/>
          <ac:spMkLst>
            <pc:docMk/>
            <pc:sldMk cId="1206450408" sldId="421"/>
            <ac:spMk id="2" creationId="{C9949005-F9AF-5E7B-72F8-5CC53184F48F}"/>
          </ac:spMkLst>
        </pc:spChg>
        <pc:spChg chg="ord">
          <ac:chgData name="Laible, Elizabeth" userId="cc99524a-59cf-4811-bbbd-4798cc24125f" providerId="ADAL" clId="{C8887E11-494C-4449-AFA3-8568A1A494D1}" dt="2024-05-01T17:35:24.878" v="3616"/>
          <ac:spMkLst>
            <pc:docMk/>
            <pc:sldMk cId="1206450408" sldId="421"/>
            <ac:spMk id="5" creationId="{ACC47F4D-93AB-E554-1FCD-89D728E48A67}"/>
          </ac:spMkLst>
        </pc:spChg>
        <pc:spChg chg="mod">
          <ac:chgData name="Laible, Elizabeth" userId="cc99524a-59cf-4811-bbbd-4798cc24125f" providerId="ADAL" clId="{C8887E11-494C-4449-AFA3-8568A1A494D1}" dt="2024-05-01T17:35:18.331" v="3612" actId="1035"/>
          <ac:spMkLst>
            <pc:docMk/>
            <pc:sldMk cId="1206450408" sldId="421"/>
            <ac:spMk id="10" creationId="{550DE11E-9389-E150-EA49-E19DC490477B}"/>
          </ac:spMkLst>
        </pc:spChg>
        <pc:spChg chg="ord">
          <ac:chgData name="Laible, Elizabeth" userId="cc99524a-59cf-4811-bbbd-4798cc24125f" providerId="ADAL" clId="{C8887E11-494C-4449-AFA3-8568A1A494D1}" dt="2024-05-01T17:35:41.152" v="3621"/>
          <ac:spMkLst>
            <pc:docMk/>
            <pc:sldMk cId="1206450408" sldId="421"/>
            <ac:spMk id="18" creationId="{28406459-A237-0F7E-E44A-44BDBA13EC47}"/>
          </ac:spMkLst>
        </pc:spChg>
        <pc:picChg chg="mod">
          <ac:chgData name="Laible, Elizabeth" userId="cc99524a-59cf-4811-bbbd-4798cc24125f" providerId="ADAL" clId="{C8887E11-494C-4449-AFA3-8568A1A494D1}" dt="2024-05-01T16:35:55.880" v="1674" actId="962"/>
          <ac:picMkLst>
            <pc:docMk/>
            <pc:sldMk cId="1206450408" sldId="421"/>
            <ac:picMk id="7" creationId="{1EA28209-71CA-565C-500A-4CC916E2D614}"/>
          </ac:picMkLst>
        </pc:picChg>
        <pc:picChg chg="ord">
          <ac:chgData name="Laible, Elizabeth" userId="cc99524a-59cf-4811-bbbd-4798cc24125f" providerId="ADAL" clId="{C8887E11-494C-4449-AFA3-8568A1A494D1}" dt="2024-05-01T17:35:44.815" v="3623"/>
          <ac:picMkLst>
            <pc:docMk/>
            <pc:sldMk cId="1206450408" sldId="421"/>
            <ac:picMk id="17" creationId="{09065595-F0A0-00AC-0D6C-4D72F889DD80}"/>
          </ac:picMkLst>
        </pc:picChg>
      </pc:sldChg>
      <pc:sldChg chg="delSp modSp mod">
        <pc:chgData name="Laible, Elizabeth" userId="cc99524a-59cf-4811-bbbd-4798cc24125f" providerId="ADAL" clId="{C8887E11-494C-4449-AFA3-8568A1A494D1}" dt="2024-05-01T17:36:03.401" v="3626"/>
        <pc:sldMkLst>
          <pc:docMk/>
          <pc:sldMk cId="199183237" sldId="422"/>
        </pc:sldMkLst>
        <pc:spChg chg="mod">
          <ac:chgData name="Laible, Elizabeth" userId="cc99524a-59cf-4811-bbbd-4798cc24125f" providerId="ADAL" clId="{C8887E11-494C-4449-AFA3-8568A1A494D1}" dt="2024-05-01T17:35:58.496" v="3625" actId="1035"/>
          <ac:spMkLst>
            <pc:docMk/>
            <pc:sldMk cId="199183237" sldId="422"/>
            <ac:spMk id="2" creationId="{CED9B088-78E5-63B8-2A88-9BC3049CD34C}"/>
          </ac:spMkLst>
        </pc:spChg>
        <pc:spChg chg="del">
          <ac:chgData name="Laible, Elizabeth" userId="cc99524a-59cf-4811-bbbd-4798cc24125f" providerId="ADAL" clId="{C8887E11-494C-4449-AFA3-8568A1A494D1}" dt="2024-05-01T17:27:54.990" v="3567" actId="478"/>
          <ac:spMkLst>
            <pc:docMk/>
            <pc:sldMk cId="199183237" sldId="422"/>
            <ac:spMk id="4" creationId="{BA7FB3DF-E8D8-4BE8-F528-79ECA70AB523}"/>
          </ac:spMkLst>
        </pc:spChg>
        <pc:spChg chg="ord">
          <ac:chgData name="Laible, Elizabeth" userId="cc99524a-59cf-4811-bbbd-4798cc24125f" providerId="ADAL" clId="{C8887E11-494C-4449-AFA3-8568A1A494D1}" dt="2024-05-01T17:36:03.401" v="3626"/>
          <ac:spMkLst>
            <pc:docMk/>
            <pc:sldMk cId="199183237" sldId="422"/>
            <ac:spMk id="5" creationId="{6FB540DE-F796-16FE-BD17-BA138743CD03}"/>
          </ac:spMkLst>
        </pc:spChg>
      </pc:sldChg>
      <pc:sldChg chg="delSp modSp mod">
        <pc:chgData name="Laible, Elizabeth" userId="cc99524a-59cf-4811-bbbd-4798cc24125f" providerId="ADAL" clId="{C8887E11-494C-4449-AFA3-8568A1A494D1}" dt="2024-05-01T17:28:01.415" v="3568" actId="478"/>
        <pc:sldMkLst>
          <pc:docMk/>
          <pc:sldMk cId="3596375609" sldId="423"/>
        </pc:sldMkLst>
        <pc:spChg chg="del">
          <ac:chgData name="Laible, Elizabeth" userId="cc99524a-59cf-4811-bbbd-4798cc24125f" providerId="ADAL" clId="{C8887E11-494C-4449-AFA3-8568A1A494D1}" dt="2024-05-01T17:28:01.415" v="3568" actId="478"/>
          <ac:spMkLst>
            <pc:docMk/>
            <pc:sldMk cId="3596375609" sldId="423"/>
            <ac:spMk id="4" creationId="{DAF7EFCC-5CAC-816E-DD80-5B7D05F9F038}"/>
          </ac:spMkLst>
        </pc:spChg>
        <pc:graphicFrameChg chg="mod">
          <ac:chgData name="Laible, Elizabeth" userId="cc99524a-59cf-4811-bbbd-4798cc24125f" providerId="ADAL" clId="{C8887E11-494C-4449-AFA3-8568A1A494D1}" dt="2024-05-01T16:38:22.827" v="2486" actId="962"/>
          <ac:graphicFrameMkLst>
            <pc:docMk/>
            <pc:sldMk cId="3596375609" sldId="423"/>
            <ac:graphicFrameMk id="6" creationId="{942104C0-B872-902A-0414-09160C4732EB}"/>
          </ac:graphicFrameMkLst>
        </pc:graphicFrameChg>
      </pc:sldChg>
      <pc:sldChg chg="modSp mod">
        <pc:chgData name="Laible, Elizabeth" userId="cc99524a-59cf-4811-bbbd-4798cc24125f" providerId="ADAL" clId="{C8887E11-494C-4449-AFA3-8568A1A494D1}" dt="2024-05-01T17:20:43.505" v="3501" actId="13244"/>
        <pc:sldMkLst>
          <pc:docMk/>
          <pc:sldMk cId="466435541" sldId="424"/>
        </pc:sldMkLst>
        <pc:spChg chg="ord">
          <ac:chgData name="Laible, Elizabeth" userId="cc99524a-59cf-4811-bbbd-4798cc24125f" providerId="ADAL" clId="{C8887E11-494C-4449-AFA3-8568A1A494D1}" dt="2024-05-01T17:20:43.505" v="3501" actId="13244"/>
          <ac:spMkLst>
            <pc:docMk/>
            <pc:sldMk cId="466435541" sldId="424"/>
            <ac:spMk id="5" creationId="{BE2A7D73-1154-CFD6-A555-B57F7618833C}"/>
          </ac:spMkLst>
        </pc:spChg>
      </pc:sldChg>
      <pc:sldChg chg="delSp modSp mod">
        <pc:chgData name="Laible, Elizabeth" userId="cc99524a-59cf-4811-bbbd-4798cc24125f" providerId="ADAL" clId="{C8887E11-494C-4449-AFA3-8568A1A494D1}" dt="2024-05-01T17:28:06.141" v="3569" actId="478"/>
        <pc:sldMkLst>
          <pc:docMk/>
          <pc:sldMk cId="2171753287" sldId="425"/>
        </pc:sldMkLst>
        <pc:spChg chg="del">
          <ac:chgData name="Laible, Elizabeth" userId="cc99524a-59cf-4811-bbbd-4798cc24125f" providerId="ADAL" clId="{C8887E11-494C-4449-AFA3-8568A1A494D1}" dt="2024-05-01T17:28:06.141" v="3569" actId="478"/>
          <ac:spMkLst>
            <pc:docMk/>
            <pc:sldMk cId="2171753287" sldId="425"/>
            <ac:spMk id="6" creationId="{1B96093C-6557-3BC9-0106-C4A643DF7AA1}"/>
          </ac:spMkLst>
        </pc:spChg>
        <pc:picChg chg="mod">
          <ac:chgData name="Laible, Elizabeth" userId="cc99524a-59cf-4811-bbbd-4798cc24125f" providerId="ADAL" clId="{C8887E11-494C-4449-AFA3-8568A1A494D1}" dt="2024-05-01T16:38:34.700" v="2489" actId="962"/>
          <ac:picMkLst>
            <pc:docMk/>
            <pc:sldMk cId="2171753287" sldId="425"/>
            <ac:picMk id="12" creationId="{32C946C7-0B9E-267D-AB96-EC0C20CAE7D2}"/>
          </ac:picMkLst>
        </pc:picChg>
        <pc:picChg chg="mod">
          <ac:chgData name="Laible, Elizabeth" userId="cc99524a-59cf-4811-bbbd-4798cc24125f" providerId="ADAL" clId="{C8887E11-494C-4449-AFA3-8568A1A494D1}" dt="2024-05-01T16:38:29.702" v="2487" actId="962"/>
          <ac:picMkLst>
            <pc:docMk/>
            <pc:sldMk cId="2171753287" sldId="425"/>
            <ac:picMk id="18" creationId="{0133D850-092F-616E-5D6E-EADBF459F452}"/>
          </ac:picMkLst>
        </pc:picChg>
        <pc:picChg chg="mod">
          <ac:chgData name="Laible, Elizabeth" userId="cc99524a-59cf-4811-bbbd-4798cc24125f" providerId="ADAL" clId="{C8887E11-494C-4449-AFA3-8568A1A494D1}" dt="2024-05-01T16:38:32.272" v="2488" actId="962"/>
          <ac:picMkLst>
            <pc:docMk/>
            <pc:sldMk cId="2171753287" sldId="425"/>
            <ac:picMk id="20" creationId="{6E99E1BF-6281-7886-C337-1F46D19A3951}"/>
          </ac:picMkLst>
        </pc:picChg>
      </pc:sldChg>
      <pc:sldChg chg="delSp modSp mod">
        <pc:chgData name="Laible, Elizabeth" userId="cc99524a-59cf-4811-bbbd-4798cc24125f" providerId="ADAL" clId="{C8887E11-494C-4449-AFA3-8568A1A494D1}" dt="2024-05-01T17:28:23.614" v="3570" actId="478"/>
        <pc:sldMkLst>
          <pc:docMk/>
          <pc:sldMk cId="2929873153" sldId="426"/>
        </pc:sldMkLst>
        <pc:spChg chg="del">
          <ac:chgData name="Laible, Elizabeth" userId="cc99524a-59cf-4811-bbbd-4798cc24125f" providerId="ADAL" clId="{C8887E11-494C-4449-AFA3-8568A1A494D1}" dt="2024-05-01T17:28:23.614" v="3570" actId="478"/>
          <ac:spMkLst>
            <pc:docMk/>
            <pc:sldMk cId="2929873153" sldId="426"/>
            <ac:spMk id="2" creationId="{8BF3BA02-3CE6-27CC-3D50-B8E8AD47414B}"/>
          </ac:spMkLst>
        </pc:spChg>
        <pc:picChg chg="mod">
          <ac:chgData name="Laible, Elizabeth" userId="cc99524a-59cf-4811-bbbd-4798cc24125f" providerId="ADAL" clId="{C8887E11-494C-4449-AFA3-8568A1A494D1}" dt="2024-05-01T16:38:38.436" v="2490" actId="962"/>
          <ac:picMkLst>
            <pc:docMk/>
            <pc:sldMk cId="2929873153" sldId="426"/>
            <ac:picMk id="4" creationId="{CC2CD2C3-1EA6-073D-BE02-FF0773CD8EC9}"/>
          </ac:picMkLst>
        </pc:picChg>
      </pc:sldChg>
      <pc:sldChg chg="modSp mod">
        <pc:chgData name="Laible, Elizabeth" userId="cc99524a-59cf-4811-bbbd-4798cc24125f" providerId="ADAL" clId="{C8887E11-494C-4449-AFA3-8568A1A494D1}" dt="2024-05-01T17:36:51.240" v="3630"/>
        <pc:sldMkLst>
          <pc:docMk/>
          <pc:sldMk cId="3830103898" sldId="427"/>
        </pc:sldMkLst>
        <pc:spChg chg="ord">
          <ac:chgData name="Laible, Elizabeth" userId="cc99524a-59cf-4811-bbbd-4798cc24125f" providerId="ADAL" clId="{C8887E11-494C-4449-AFA3-8568A1A494D1}" dt="2024-05-01T17:36:51.240" v="3630"/>
          <ac:spMkLst>
            <pc:docMk/>
            <pc:sldMk cId="3830103898" sldId="427"/>
            <ac:spMk id="5" creationId="{B098A606-2270-8FC0-1815-36B1FE677CD3}"/>
          </ac:spMkLst>
        </pc:spChg>
        <pc:picChg chg="mod">
          <ac:chgData name="Laible, Elizabeth" userId="cc99524a-59cf-4811-bbbd-4798cc24125f" providerId="ADAL" clId="{C8887E11-494C-4449-AFA3-8568A1A494D1}" dt="2024-05-01T16:40:50.981" v="3125" actId="962"/>
          <ac:picMkLst>
            <pc:docMk/>
            <pc:sldMk cId="3830103898" sldId="427"/>
            <ac:picMk id="8" creationId="{8EE35DBE-08D0-9517-4CE1-283B27AB9C46}"/>
          </ac:picMkLst>
        </pc:picChg>
      </pc:sldChg>
      <pc:sldChg chg="delSp modSp mod">
        <pc:chgData name="Laible, Elizabeth" userId="cc99524a-59cf-4811-bbbd-4798cc24125f" providerId="ADAL" clId="{C8887E11-494C-4449-AFA3-8568A1A494D1}" dt="2024-05-01T17:37:04.824" v="3631"/>
        <pc:sldMkLst>
          <pc:docMk/>
          <pc:sldMk cId="3858703021" sldId="428"/>
        </pc:sldMkLst>
        <pc:spChg chg="ord">
          <ac:chgData name="Laible, Elizabeth" userId="cc99524a-59cf-4811-bbbd-4798cc24125f" providerId="ADAL" clId="{C8887E11-494C-4449-AFA3-8568A1A494D1}" dt="2024-05-01T17:37:04.824" v="3631"/>
          <ac:spMkLst>
            <pc:docMk/>
            <pc:sldMk cId="3858703021" sldId="428"/>
            <ac:spMk id="5" creationId="{193B0A43-0942-801C-B413-50888E9C490F}"/>
          </ac:spMkLst>
        </pc:spChg>
        <pc:spChg chg="del">
          <ac:chgData name="Laible, Elizabeth" userId="cc99524a-59cf-4811-bbbd-4798cc24125f" providerId="ADAL" clId="{C8887E11-494C-4449-AFA3-8568A1A494D1}" dt="2024-05-01T17:28:40.822" v="3572" actId="478"/>
          <ac:spMkLst>
            <pc:docMk/>
            <pc:sldMk cId="3858703021" sldId="428"/>
            <ac:spMk id="6" creationId="{45771918-31A2-2726-C0B3-69BB1D22246E}"/>
          </ac:spMkLst>
        </pc:spChg>
        <pc:graphicFrameChg chg="mod">
          <ac:chgData name="Laible, Elizabeth" userId="cc99524a-59cf-4811-bbbd-4798cc24125f" providerId="ADAL" clId="{C8887E11-494C-4449-AFA3-8568A1A494D1}" dt="2024-05-01T16:41:48.747" v="3473" actId="962"/>
          <ac:graphicFrameMkLst>
            <pc:docMk/>
            <pc:sldMk cId="3858703021" sldId="428"/>
            <ac:graphicFrameMk id="8" creationId="{401C883C-BF91-6303-CD79-DBF45E28390C}"/>
          </ac:graphicFrameMkLst>
        </pc:graphicFrameChg>
      </pc:sldChg>
      <pc:sldChg chg="delSp modSp mod">
        <pc:chgData name="Laible, Elizabeth" userId="cc99524a-59cf-4811-bbbd-4798cc24125f" providerId="ADAL" clId="{C8887E11-494C-4449-AFA3-8568A1A494D1}" dt="2024-05-01T17:36:18.179" v="3628"/>
        <pc:sldMkLst>
          <pc:docMk/>
          <pc:sldMk cId="220734964" sldId="431"/>
        </pc:sldMkLst>
        <pc:spChg chg="ord">
          <ac:chgData name="Laible, Elizabeth" userId="cc99524a-59cf-4811-bbbd-4798cc24125f" providerId="ADAL" clId="{C8887E11-494C-4449-AFA3-8568A1A494D1}" dt="2024-05-01T17:36:18.179" v="3628"/>
          <ac:spMkLst>
            <pc:docMk/>
            <pc:sldMk cId="220734964" sldId="431"/>
            <ac:spMk id="5" creationId="{0086ECF1-7E69-14DE-7D2C-B4D35AB90D18}"/>
          </ac:spMkLst>
        </pc:spChg>
        <pc:spChg chg="del">
          <ac:chgData name="Laible, Elizabeth" userId="cc99524a-59cf-4811-bbbd-4798cc24125f" providerId="ADAL" clId="{C8887E11-494C-4449-AFA3-8568A1A494D1}" dt="2024-05-01T17:28:30.216" v="3571" actId="478"/>
          <ac:spMkLst>
            <pc:docMk/>
            <pc:sldMk cId="220734964" sldId="431"/>
            <ac:spMk id="10" creationId="{423CF580-5258-C61B-7E7F-63B848BAFCA8}"/>
          </ac:spMkLst>
        </pc:spChg>
        <pc:spChg chg="ord">
          <ac:chgData name="Laible, Elizabeth" userId="cc99524a-59cf-4811-bbbd-4798cc24125f" providerId="ADAL" clId="{C8887E11-494C-4449-AFA3-8568A1A494D1}" dt="2024-05-01T17:36:14.202" v="3627"/>
          <ac:spMkLst>
            <pc:docMk/>
            <pc:sldMk cId="220734964" sldId="431"/>
            <ac:spMk id="11" creationId="{8114D23D-56AD-C78D-A43A-255AF4F450B2}"/>
          </ac:spMkLst>
        </pc:spChg>
        <pc:graphicFrameChg chg="mod">
          <ac:chgData name="Laible, Elizabeth" userId="cc99524a-59cf-4811-bbbd-4798cc24125f" providerId="ADAL" clId="{C8887E11-494C-4449-AFA3-8568A1A494D1}" dt="2024-05-01T16:40:44.280" v="3124" actId="962"/>
          <ac:graphicFrameMkLst>
            <pc:docMk/>
            <pc:sldMk cId="220734964" sldId="431"/>
            <ac:graphicFrameMk id="6" creationId="{7FF619A8-4152-8003-5C9B-ADDFA8CCAE21}"/>
          </ac:graphicFrameMkLst>
        </pc:graphicFrameChg>
      </pc:sldChg>
      <pc:sldChg chg="delSp modSp mod">
        <pc:chgData name="Laible, Elizabeth" userId="cc99524a-59cf-4811-bbbd-4798cc24125f" providerId="ADAL" clId="{C8887E11-494C-4449-AFA3-8568A1A494D1}" dt="2024-05-01T17:28:48.843" v="3573" actId="478"/>
        <pc:sldMkLst>
          <pc:docMk/>
          <pc:sldMk cId="1345607310" sldId="432"/>
        </pc:sldMkLst>
        <pc:spChg chg="del">
          <ac:chgData name="Laible, Elizabeth" userId="cc99524a-59cf-4811-bbbd-4798cc24125f" providerId="ADAL" clId="{C8887E11-494C-4449-AFA3-8568A1A494D1}" dt="2024-05-01T17:28:48.843" v="3573" actId="478"/>
          <ac:spMkLst>
            <pc:docMk/>
            <pc:sldMk cId="1345607310" sldId="432"/>
            <ac:spMk id="3" creationId="{7726D904-EF5F-8D5A-A34B-6FB5CE9EAA28}"/>
          </ac:spMkLst>
        </pc:spChg>
        <pc:picChg chg="mod">
          <ac:chgData name="Laible, Elizabeth" userId="cc99524a-59cf-4811-bbbd-4798cc24125f" providerId="ADAL" clId="{C8887E11-494C-4449-AFA3-8568A1A494D1}" dt="2024-05-01T16:41:52.300" v="3474" actId="962"/>
          <ac:picMkLst>
            <pc:docMk/>
            <pc:sldMk cId="1345607310" sldId="432"/>
            <ac:picMk id="5" creationId="{5FFC80F7-8D14-20E7-51BE-7F5A246BA95F}"/>
          </ac:picMkLst>
        </pc:picChg>
      </pc:sldChg>
      <pc:sldChg chg="delSp modSp mod">
        <pc:chgData name="Laible, Elizabeth" userId="cc99524a-59cf-4811-bbbd-4798cc24125f" providerId="ADAL" clId="{C8887E11-494C-4449-AFA3-8568A1A494D1}" dt="2024-05-01T17:29:04.644" v="3575" actId="478"/>
        <pc:sldMkLst>
          <pc:docMk/>
          <pc:sldMk cId="2341780542" sldId="433"/>
        </pc:sldMkLst>
        <pc:spChg chg="del">
          <ac:chgData name="Laible, Elizabeth" userId="cc99524a-59cf-4811-bbbd-4798cc24125f" providerId="ADAL" clId="{C8887E11-494C-4449-AFA3-8568A1A494D1}" dt="2024-05-01T17:29:04.644" v="3575" actId="478"/>
          <ac:spMkLst>
            <pc:docMk/>
            <pc:sldMk cId="2341780542" sldId="433"/>
            <ac:spMk id="6" creationId="{2A2D4E2E-15B3-3C3C-1DE9-609AF1BFCDDA}"/>
          </ac:spMkLst>
        </pc:spChg>
        <pc:picChg chg="mod">
          <ac:chgData name="Laible, Elizabeth" userId="cc99524a-59cf-4811-bbbd-4798cc24125f" providerId="ADAL" clId="{C8887E11-494C-4449-AFA3-8568A1A494D1}" dt="2024-05-01T16:41:54.716" v="3475" actId="962"/>
          <ac:picMkLst>
            <pc:docMk/>
            <pc:sldMk cId="2341780542" sldId="433"/>
            <ac:picMk id="8" creationId="{96FEFD67-1D1D-31F1-C891-4A20126C452C}"/>
          </ac:picMkLst>
        </pc:picChg>
      </pc:sldChg>
      <pc:sldChg chg="delSp modSp mod">
        <pc:chgData name="Laible, Elizabeth" userId="cc99524a-59cf-4811-bbbd-4798cc24125f" providerId="ADAL" clId="{C8887E11-494C-4449-AFA3-8568A1A494D1}" dt="2024-05-01T17:29:25.546" v="3576" actId="478"/>
        <pc:sldMkLst>
          <pc:docMk/>
          <pc:sldMk cId="1095524091" sldId="434"/>
        </pc:sldMkLst>
        <pc:spChg chg="del">
          <ac:chgData name="Laible, Elizabeth" userId="cc99524a-59cf-4811-bbbd-4798cc24125f" providerId="ADAL" clId="{C8887E11-494C-4449-AFA3-8568A1A494D1}" dt="2024-05-01T17:29:25.546" v="3576" actId="478"/>
          <ac:spMkLst>
            <pc:docMk/>
            <pc:sldMk cId="1095524091" sldId="434"/>
            <ac:spMk id="6" creationId="{23710F40-9543-86DB-BAD9-9D7C09D0D214}"/>
          </ac:spMkLst>
        </pc:spChg>
        <pc:picChg chg="mod">
          <ac:chgData name="Laible, Elizabeth" userId="cc99524a-59cf-4811-bbbd-4798cc24125f" providerId="ADAL" clId="{C8887E11-494C-4449-AFA3-8568A1A494D1}" dt="2024-05-01T16:41:56.805" v="3476" actId="962"/>
          <ac:picMkLst>
            <pc:docMk/>
            <pc:sldMk cId="1095524091" sldId="434"/>
            <ac:picMk id="10" creationId="{8155F94B-22CF-1046-D89C-F7A13452BA25}"/>
          </ac:picMkLst>
        </pc:picChg>
      </pc:sldChg>
      <pc:sldChg chg="delSp modSp mod">
        <pc:chgData name="Laible, Elizabeth" userId="cc99524a-59cf-4811-bbbd-4798cc24125f" providerId="ADAL" clId="{C8887E11-494C-4449-AFA3-8568A1A494D1}" dt="2024-05-01T17:37:17.254" v="3632"/>
        <pc:sldMkLst>
          <pc:docMk/>
          <pc:sldMk cId="2464125252" sldId="435"/>
        </pc:sldMkLst>
        <pc:spChg chg="del">
          <ac:chgData name="Laible, Elizabeth" userId="cc99524a-59cf-4811-bbbd-4798cc24125f" providerId="ADAL" clId="{C8887E11-494C-4449-AFA3-8568A1A494D1}" dt="2024-05-01T17:28:58.686" v="3574" actId="478"/>
          <ac:spMkLst>
            <pc:docMk/>
            <pc:sldMk cId="2464125252" sldId="435"/>
            <ac:spMk id="3" creationId="{1F13931C-8407-F0B5-B5F5-F2970302A1EF}"/>
          </ac:spMkLst>
        </pc:spChg>
        <pc:spChg chg="ord">
          <ac:chgData name="Laible, Elizabeth" userId="cc99524a-59cf-4811-bbbd-4798cc24125f" providerId="ADAL" clId="{C8887E11-494C-4449-AFA3-8568A1A494D1}" dt="2024-05-01T17:37:17.254" v="3632"/>
          <ac:spMkLst>
            <pc:docMk/>
            <pc:sldMk cId="2464125252" sldId="435"/>
            <ac:spMk id="5" creationId="{FB948A24-6BC0-044F-18D2-9E693E903381}"/>
          </ac:spMkLst>
        </pc:spChg>
      </pc:sldChg>
      <pc:sldChg chg="addSp delSp modSp mod">
        <pc:chgData name="Laible, Elizabeth" userId="cc99524a-59cf-4811-bbbd-4798cc24125f" providerId="ADAL" clId="{C8887E11-494C-4449-AFA3-8568A1A494D1}" dt="2024-05-01T17:31:40.680" v="3590" actId="1076"/>
        <pc:sldMkLst>
          <pc:docMk/>
          <pc:sldMk cId="2925676924" sldId="1604"/>
        </pc:sldMkLst>
        <pc:spChg chg="del">
          <ac:chgData name="Laible, Elizabeth" userId="cc99524a-59cf-4811-bbbd-4798cc24125f" providerId="ADAL" clId="{C8887E11-494C-4449-AFA3-8568A1A494D1}" dt="2024-05-01T17:27:09.211" v="3560" actId="478"/>
          <ac:spMkLst>
            <pc:docMk/>
            <pc:sldMk cId="2925676924" sldId="1604"/>
            <ac:spMk id="2" creationId="{0E942661-6BF2-18A1-037F-5239AE3D2E97}"/>
          </ac:spMkLst>
        </pc:spChg>
        <pc:spChg chg="add mod">
          <ac:chgData name="Laible, Elizabeth" userId="cc99524a-59cf-4811-bbbd-4798cc24125f" providerId="ADAL" clId="{C8887E11-494C-4449-AFA3-8568A1A494D1}" dt="2024-05-01T17:31:40.680" v="3590" actId="1076"/>
          <ac:spMkLst>
            <pc:docMk/>
            <pc:sldMk cId="2925676924" sldId="1604"/>
            <ac:spMk id="3" creationId="{8CB8D7BC-A983-69FD-8F40-2ED6D2EF7C31}"/>
          </ac:spMkLst>
        </pc:spChg>
      </pc:sldChg>
      <pc:sldChg chg="addSp delSp modSp mod">
        <pc:chgData name="Laible, Elizabeth" userId="cc99524a-59cf-4811-bbbd-4798cc24125f" providerId="ADAL" clId="{C8887E11-494C-4449-AFA3-8568A1A494D1}" dt="2024-05-01T17:26:18.361" v="3556" actId="478"/>
        <pc:sldMkLst>
          <pc:docMk/>
          <pc:sldMk cId="2333785174" sldId="1655"/>
        </pc:sldMkLst>
        <pc:spChg chg="del">
          <ac:chgData name="Laible, Elizabeth" userId="cc99524a-59cf-4811-bbbd-4798cc24125f" providerId="ADAL" clId="{C8887E11-494C-4449-AFA3-8568A1A494D1}" dt="2024-05-01T17:26:18.361" v="3556" actId="478"/>
          <ac:spMkLst>
            <pc:docMk/>
            <pc:sldMk cId="2333785174" sldId="1655"/>
            <ac:spMk id="2" creationId="{4F0DC441-62D1-061D-7148-D13CE760AA15}"/>
          </ac:spMkLst>
        </pc:spChg>
        <pc:spChg chg="add mod">
          <ac:chgData name="Laible, Elizabeth" userId="cc99524a-59cf-4811-bbbd-4798cc24125f" providerId="ADAL" clId="{C8887E11-494C-4449-AFA3-8568A1A494D1}" dt="2024-05-01T17:25:36.228" v="3553"/>
          <ac:spMkLst>
            <pc:docMk/>
            <pc:sldMk cId="2333785174" sldId="1655"/>
            <ac:spMk id="3" creationId="{636B4C7E-00E4-C585-9D2A-082718F07D87}"/>
          </ac:spMkLst>
        </pc:spChg>
      </pc:sldChg>
      <pc:sldChg chg="addSp modSp">
        <pc:chgData name="Laible, Elizabeth" userId="cc99524a-59cf-4811-bbbd-4798cc24125f" providerId="ADAL" clId="{C8887E11-494C-4449-AFA3-8568A1A494D1}" dt="2024-05-01T17:25:53.850" v="3555"/>
        <pc:sldMkLst>
          <pc:docMk/>
          <pc:sldMk cId="3244322928" sldId="1660"/>
        </pc:sldMkLst>
        <pc:spChg chg="add mod">
          <ac:chgData name="Laible, Elizabeth" userId="cc99524a-59cf-4811-bbbd-4798cc24125f" providerId="ADAL" clId="{C8887E11-494C-4449-AFA3-8568A1A494D1}" dt="2024-05-01T17:25:53.850" v="3555"/>
          <ac:spMkLst>
            <pc:docMk/>
            <pc:sldMk cId="3244322928" sldId="1660"/>
            <ac:spMk id="2" creationId="{D0146468-A07C-0E3F-2040-B3A96F309575}"/>
          </ac:spMkLst>
        </pc:spChg>
      </pc:sldChg>
      <pc:sldChg chg="delSp modSp mod">
        <pc:chgData name="Laible, Elizabeth" userId="cc99524a-59cf-4811-bbbd-4798cc24125f" providerId="ADAL" clId="{C8887E11-494C-4449-AFA3-8568A1A494D1}" dt="2024-05-01T17:21:27.503" v="3508" actId="13244"/>
        <pc:sldMkLst>
          <pc:docMk/>
          <pc:sldMk cId="2244193922" sldId="1739"/>
        </pc:sldMkLst>
        <pc:spChg chg="del">
          <ac:chgData name="Laible, Elizabeth" userId="cc99524a-59cf-4811-bbbd-4798cc24125f" providerId="ADAL" clId="{C8887E11-494C-4449-AFA3-8568A1A494D1}" dt="2024-05-01T17:20:56.058" v="3502" actId="478"/>
          <ac:spMkLst>
            <pc:docMk/>
            <pc:sldMk cId="2244193922" sldId="1739"/>
            <ac:spMk id="4" creationId="{21732FF5-8E23-109E-D82F-22CB2CD0385C}"/>
          </ac:spMkLst>
        </pc:spChg>
        <pc:spChg chg="ord">
          <ac:chgData name="Laible, Elizabeth" userId="cc99524a-59cf-4811-bbbd-4798cc24125f" providerId="ADAL" clId="{C8887E11-494C-4449-AFA3-8568A1A494D1}" dt="2024-05-01T17:21:00.432" v="3503" actId="13244"/>
          <ac:spMkLst>
            <pc:docMk/>
            <pc:sldMk cId="2244193922" sldId="1739"/>
            <ac:spMk id="5" creationId="{6E44BC5E-4A0C-6980-FB8E-FF3828777078}"/>
          </ac:spMkLst>
        </pc:spChg>
        <pc:spChg chg="ord">
          <ac:chgData name="Laible, Elizabeth" userId="cc99524a-59cf-4811-bbbd-4798cc24125f" providerId="ADAL" clId="{C8887E11-494C-4449-AFA3-8568A1A494D1}" dt="2024-05-01T17:21:11.383" v="3505" actId="13244"/>
          <ac:spMkLst>
            <pc:docMk/>
            <pc:sldMk cId="2244193922" sldId="1739"/>
            <ac:spMk id="8" creationId="{0BF3505B-D994-7EE7-BD5D-1BE6FAF964D2}"/>
          </ac:spMkLst>
        </pc:spChg>
        <pc:spChg chg="ord">
          <ac:chgData name="Laible, Elizabeth" userId="cc99524a-59cf-4811-bbbd-4798cc24125f" providerId="ADAL" clId="{C8887E11-494C-4449-AFA3-8568A1A494D1}" dt="2024-05-01T17:21:20.824" v="3507" actId="13244"/>
          <ac:spMkLst>
            <pc:docMk/>
            <pc:sldMk cId="2244193922" sldId="1739"/>
            <ac:spMk id="14" creationId="{082F9143-2226-DFAF-1826-422CA805B985}"/>
          </ac:spMkLst>
        </pc:spChg>
        <pc:spChg chg="ord">
          <ac:chgData name="Laible, Elizabeth" userId="cc99524a-59cf-4811-bbbd-4798cc24125f" providerId="ADAL" clId="{C8887E11-494C-4449-AFA3-8568A1A494D1}" dt="2024-05-01T17:21:27.503" v="3508" actId="13244"/>
          <ac:spMkLst>
            <pc:docMk/>
            <pc:sldMk cId="2244193922" sldId="1739"/>
            <ac:spMk id="16" creationId="{0EC85FFA-1356-0D8D-6FAA-CEA3E2A03D91}"/>
          </ac:spMkLst>
        </pc:spChg>
        <pc:picChg chg="mod">
          <ac:chgData name="Laible, Elizabeth" userId="cc99524a-59cf-4811-bbbd-4798cc24125f" providerId="ADAL" clId="{C8887E11-494C-4449-AFA3-8568A1A494D1}" dt="2024-05-01T15:48:04.230" v="24" actId="962"/>
          <ac:picMkLst>
            <pc:docMk/>
            <pc:sldMk cId="2244193922" sldId="1739"/>
            <ac:picMk id="6" creationId="{26A8F834-0DAE-89EC-5C16-6DA90FCCE718}"/>
          </ac:picMkLst>
        </pc:picChg>
        <pc:picChg chg="mod ord">
          <ac:chgData name="Laible, Elizabeth" userId="cc99524a-59cf-4811-bbbd-4798cc24125f" providerId="ADAL" clId="{C8887E11-494C-4449-AFA3-8568A1A494D1}" dt="2024-05-01T17:21:14.352" v="3506" actId="13244"/>
          <ac:picMkLst>
            <pc:docMk/>
            <pc:sldMk cId="2244193922" sldId="1739"/>
            <ac:picMk id="9" creationId="{11603F26-9ECC-B0DC-3B70-7A7AB8E59A84}"/>
          </ac:picMkLst>
        </pc:picChg>
        <pc:picChg chg="mod">
          <ac:chgData name="Laible, Elizabeth" userId="cc99524a-59cf-4811-bbbd-4798cc24125f" providerId="ADAL" clId="{C8887E11-494C-4449-AFA3-8568A1A494D1}" dt="2024-05-01T15:48:12.041" v="26" actId="962"/>
          <ac:picMkLst>
            <pc:docMk/>
            <pc:sldMk cId="2244193922" sldId="1739"/>
            <ac:picMk id="10" creationId="{B6783285-C196-1210-1610-06AF63EABC88}"/>
          </ac:picMkLst>
        </pc:picChg>
      </pc:sldChg>
      <pc:sldChg chg="modSp">
        <pc:chgData name="Laible, Elizabeth" userId="cc99524a-59cf-4811-bbbd-4798cc24125f" providerId="ADAL" clId="{C8887E11-494C-4449-AFA3-8568A1A494D1}" dt="2024-05-01T17:19:30.270" v="3499" actId="962"/>
        <pc:sldMkLst>
          <pc:docMk/>
          <pc:sldMk cId="3717286413" sldId="1740"/>
        </pc:sldMkLst>
        <pc:spChg chg="mod">
          <ac:chgData name="Laible, Elizabeth" userId="cc99524a-59cf-4811-bbbd-4798cc24125f" providerId="ADAL" clId="{C8887E11-494C-4449-AFA3-8568A1A494D1}" dt="2024-05-01T17:19:00.846" v="3491" actId="13244"/>
          <ac:spMkLst>
            <pc:docMk/>
            <pc:sldMk cId="3717286413" sldId="1740"/>
            <ac:spMk id="62" creationId="{30D096CF-ACE5-48B7-ABF4-6B442946BA45}"/>
          </ac:spMkLst>
        </pc:spChg>
        <pc:spChg chg="mod">
          <ac:chgData name="Laible, Elizabeth" userId="cc99524a-59cf-4811-bbbd-4798cc24125f" providerId="ADAL" clId="{C8887E11-494C-4449-AFA3-8568A1A494D1}" dt="2024-05-01T17:19:07.993" v="3492" actId="13244"/>
          <ac:spMkLst>
            <pc:docMk/>
            <pc:sldMk cId="3717286413" sldId="1740"/>
            <ac:spMk id="63" creationId="{4090CB8A-C15C-4303-A6CD-D0453CC2DD53}"/>
          </ac:spMkLst>
        </pc:spChg>
        <pc:spChg chg="mod">
          <ac:chgData name="Laible, Elizabeth" userId="cc99524a-59cf-4811-bbbd-4798cc24125f" providerId="ADAL" clId="{C8887E11-494C-4449-AFA3-8568A1A494D1}" dt="2024-05-01T17:19:13.750" v="3493" actId="13244"/>
          <ac:spMkLst>
            <pc:docMk/>
            <pc:sldMk cId="3717286413" sldId="1740"/>
            <ac:spMk id="64" creationId="{D696619A-DFC9-4B23-9F02-2ECE00E31650}"/>
          </ac:spMkLst>
        </pc:spChg>
        <pc:spChg chg="mod">
          <ac:chgData name="Laible, Elizabeth" userId="cc99524a-59cf-4811-bbbd-4798cc24125f" providerId="ADAL" clId="{C8887E11-494C-4449-AFA3-8568A1A494D1}" dt="2024-05-01T17:18:56.125" v="3490" actId="1035"/>
          <ac:spMkLst>
            <pc:docMk/>
            <pc:sldMk cId="3717286413" sldId="1740"/>
            <ac:spMk id="65" creationId="{87C14096-0648-4A3A-A80B-83B2C548DDE7}"/>
          </ac:spMkLst>
        </pc:spChg>
        <pc:picChg chg="mod">
          <ac:chgData name="Laible, Elizabeth" userId="cc99524a-59cf-4811-bbbd-4798cc24125f" providerId="ADAL" clId="{C8887E11-494C-4449-AFA3-8568A1A494D1}" dt="2024-05-01T17:19:30.270" v="3499" actId="962"/>
          <ac:picMkLst>
            <pc:docMk/>
            <pc:sldMk cId="3717286413" sldId="1740"/>
            <ac:picMk id="5" creationId="{27CD5CE6-A3EA-DDB3-3DE7-BE00436EA496}"/>
          </ac:picMkLst>
        </pc:picChg>
      </pc:sldChg>
      <pc:sldChg chg="delSp modSp mod">
        <pc:chgData name="Laible, Elizabeth" userId="cc99524a-59cf-4811-bbbd-4798cc24125f" providerId="ADAL" clId="{C8887E11-494C-4449-AFA3-8568A1A494D1}" dt="2024-05-01T17:38:01.708" v="3811" actId="962"/>
        <pc:sldMkLst>
          <pc:docMk/>
          <pc:sldMk cId="3637964365" sldId="1741"/>
        </pc:sldMkLst>
        <pc:spChg chg="del">
          <ac:chgData name="Laible, Elizabeth" userId="cc99524a-59cf-4811-bbbd-4798cc24125f" providerId="ADAL" clId="{C8887E11-494C-4449-AFA3-8568A1A494D1}" dt="2024-05-01T17:29:36.657" v="3578" actId="478"/>
          <ac:spMkLst>
            <pc:docMk/>
            <pc:sldMk cId="3637964365" sldId="1741"/>
            <ac:spMk id="4" creationId="{23689716-8976-B78D-5B25-5AEC7E52FFDF}"/>
          </ac:spMkLst>
        </pc:spChg>
        <pc:spChg chg="ord">
          <ac:chgData name="Laible, Elizabeth" userId="cc99524a-59cf-4811-bbbd-4798cc24125f" providerId="ADAL" clId="{C8887E11-494C-4449-AFA3-8568A1A494D1}" dt="2024-05-01T17:37:31.523" v="3633"/>
          <ac:spMkLst>
            <pc:docMk/>
            <pc:sldMk cId="3637964365" sldId="1741"/>
            <ac:spMk id="5" creationId="{08FA17D2-30EC-F9C8-70A1-33A04352294A}"/>
          </ac:spMkLst>
        </pc:spChg>
        <pc:picChg chg="mod">
          <ac:chgData name="Laible, Elizabeth" userId="cc99524a-59cf-4811-bbbd-4798cc24125f" providerId="ADAL" clId="{C8887E11-494C-4449-AFA3-8568A1A494D1}" dt="2024-05-01T17:38:01.708" v="3811" actId="962"/>
          <ac:picMkLst>
            <pc:docMk/>
            <pc:sldMk cId="3637964365" sldId="1741"/>
            <ac:picMk id="10" creationId="{E6D25319-AE22-508B-2A18-59C26F5F4121}"/>
          </ac:picMkLst>
        </pc:picChg>
      </pc:sldChg>
      <pc:sldChg chg="delSp mod">
        <pc:chgData name="Laible, Elizabeth" userId="cc99524a-59cf-4811-bbbd-4798cc24125f" providerId="ADAL" clId="{C8887E11-494C-4449-AFA3-8568A1A494D1}" dt="2024-05-01T17:29:31.342" v="3577" actId="478"/>
        <pc:sldMkLst>
          <pc:docMk/>
          <pc:sldMk cId="2591835657" sldId="1742"/>
        </pc:sldMkLst>
        <pc:spChg chg="del">
          <ac:chgData name="Laible, Elizabeth" userId="cc99524a-59cf-4811-bbbd-4798cc24125f" providerId="ADAL" clId="{C8887E11-494C-4449-AFA3-8568A1A494D1}" dt="2024-05-01T17:29:31.342" v="3577" actId="478"/>
          <ac:spMkLst>
            <pc:docMk/>
            <pc:sldMk cId="2591835657" sldId="1742"/>
            <ac:spMk id="13" creationId="{AA9705C7-3624-C3FC-0808-390F31102EE3}"/>
          </ac:spMkLst>
        </pc:spChg>
      </pc:sldChg>
      <pc:sldChg chg="del">
        <pc:chgData name="Laible, Elizabeth" userId="cc99524a-59cf-4811-bbbd-4798cc24125f" providerId="ADAL" clId="{C8887E11-494C-4449-AFA3-8568A1A494D1}" dt="2024-05-01T15:44:58.781" v="21" actId="47"/>
        <pc:sldMkLst>
          <pc:docMk/>
          <pc:sldMk cId="1397343659" sldId="3631"/>
        </pc:sldMkLst>
      </pc:sldChg>
      <pc:sldChg chg="addSp modSp mod delCm">
        <pc:chgData name="Laible, Elizabeth" userId="cc99524a-59cf-4811-bbbd-4798cc24125f" providerId="ADAL" clId="{C8887E11-494C-4449-AFA3-8568A1A494D1}" dt="2024-05-01T17:25:26.080" v="3552"/>
        <pc:sldMkLst>
          <pc:docMk/>
          <pc:sldMk cId="494971639" sldId="4165"/>
        </pc:sldMkLst>
        <pc:spChg chg="add mod">
          <ac:chgData name="Laible, Elizabeth" userId="cc99524a-59cf-4811-bbbd-4798cc24125f" providerId="ADAL" clId="{C8887E11-494C-4449-AFA3-8568A1A494D1}" dt="2024-05-01T17:25:26.080" v="3552"/>
          <ac:spMkLst>
            <pc:docMk/>
            <pc:sldMk cId="494971639" sldId="4165"/>
            <ac:spMk id="2" creationId="{17B8CB65-23E3-C31F-68F2-5687018FACBA}"/>
          </ac:spMkLst>
        </pc:spChg>
        <pc:spChg chg="ord">
          <ac:chgData name="Laible, Elizabeth" userId="cc99524a-59cf-4811-bbbd-4798cc24125f" providerId="ADAL" clId="{C8887E11-494C-4449-AFA3-8568A1A494D1}" dt="2024-05-01T17:24:46.643" v="3551"/>
          <ac:spMkLst>
            <pc:docMk/>
            <pc:sldMk cId="494971639" sldId="4165"/>
            <ac:spMk id="3" creationId="{F5AFEE8D-C433-D14B-AE73-341F7617EE54}"/>
          </ac:spMkLst>
        </pc:spChg>
        <pc:spChg chg="mod ord">
          <ac:chgData name="Laible, Elizabeth" userId="cc99524a-59cf-4811-bbbd-4798cc24125f" providerId="ADAL" clId="{C8887E11-494C-4449-AFA3-8568A1A494D1}" dt="2024-05-01T17:24:19.132" v="3533"/>
          <ac:spMkLst>
            <pc:docMk/>
            <pc:sldMk cId="494971639" sldId="4165"/>
            <ac:spMk id="6" creationId="{80741336-3550-88EE-72A0-5803DAED7505}"/>
          </ac:spMkLst>
        </pc:spChg>
        <pc:spChg chg="mod">
          <ac:chgData name="Laible, Elizabeth" userId="cc99524a-59cf-4811-bbbd-4798cc24125f" providerId="ADAL" clId="{C8887E11-494C-4449-AFA3-8568A1A494D1}" dt="2024-05-01T16:33:47.420" v="1018" actId="962"/>
          <ac:spMkLst>
            <pc:docMk/>
            <pc:sldMk cId="494971639" sldId="4165"/>
            <ac:spMk id="16" creationId="{00000000-0000-0000-0000-000000000000}"/>
          </ac:spMkLst>
        </pc:spChg>
        <pc:spChg chg="mod">
          <ac:chgData name="Laible, Elizabeth" userId="cc99524a-59cf-4811-bbbd-4798cc24125f" providerId="ADAL" clId="{C8887E11-494C-4449-AFA3-8568A1A494D1}" dt="2024-05-01T16:35:33.104" v="1564" actId="962"/>
          <ac:spMkLst>
            <pc:docMk/>
            <pc:sldMk cId="494971639" sldId="4165"/>
            <ac:spMk id="20" creationId="{FBCC1047-912A-5F41-A3AD-308A086662BB}"/>
          </ac:spMkLst>
        </pc:spChg>
        <pc:spChg chg="ord">
          <ac:chgData name="Laible, Elizabeth" userId="cc99524a-59cf-4811-bbbd-4798cc24125f" providerId="ADAL" clId="{C8887E11-494C-4449-AFA3-8568A1A494D1}" dt="2024-05-01T17:23:22.834" v="3511" actId="13244"/>
          <ac:spMkLst>
            <pc:docMk/>
            <pc:sldMk cId="494971639" sldId="4165"/>
            <ac:spMk id="28" creationId="{00000000-0000-0000-0000-000000000000}"/>
          </ac:spMkLst>
        </pc:spChg>
        <pc:spChg chg="mod">
          <ac:chgData name="Laible, Elizabeth" userId="cc99524a-59cf-4811-bbbd-4798cc24125f" providerId="ADAL" clId="{C8887E11-494C-4449-AFA3-8568A1A494D1}" dt="2024-05-01T16:34:59.782" v="1306" actId="962"/>
          <ac:spMkLst>
            <pc:docMk/>
            <pc:sldMk cId="494971639" sldId="4165"/>
            <ac:spMk id="34" creationId="{00000000-0000-0000-0000-000000000000}"/>
          </ac:spMkLst>
        </pc:spChg>
        <pc:spChg chg="ord">
          <ac:chgData name="Laible, Elizabeth" userId="cc99524a-59cf-4811-bbbd-4798cc24125f" providerId="ADAL" clId="{C8887E11-494C-4449-AFA3-8568A1A494D1}" dt="2024-05-01T17:23:43.226" v="3513" actId="13244"/>
          <ac:spMkLst>
            <pc:docMk/>
            <pc:sldMk cId="494971639" sldId="4165"/>
            <ac:spMk id="36" creationId="{00000000-0000-0000-0000-000000000000}"/>
          </ac:spMkLst>
        </pc:spChg>
        <pc:spChg chg="ord">
          <ac:chgData name="Laible, Elizabeth" userId="cc99524a-59cf-4811-bbbd-4798cc24125f" providerId="ADAL" clId="{C8887E11-494C-4449-AFA3-8568A1A494D1}" dt="2024-05-01T17:23:39.723" v="3512" actId="13244"/>
          <ac:spMkLst>
            <pc:docMk/>
            <pc:sldMk cId="494971639" sldId="4165"/>
            <ac:spMk id="37" creationId="{00000000-0000-0000-0000-000000000000}"/>
          </ac:spMkLst>
        </pc:spChg>
        <pc:spChg chg="mod">
          <ac:chgData name="Laible, Elizabeth" userId="cc99524a-59cf-4811-bbbd-4798cc24125f" providerId="ADAL" clId="{C8887E11-494C-4449-AFA3-8568A1A494D1}" dt="2024-05-01T16:33:57.628" v="1021" actId="962"/>
          <ac:spMkLst>
            <pc:docMk/>
            <pc:sldMk cId="494971639" sldId="4165"/>
            <ac:spMk id="38" creationId="{00000000-0000-0000-0000-000000000000}"/>
          </ac:spMkLst>
        </pc:spChg>
        <pc:spChg chg="mod">
          <ac:chgData name="Laible, Elizabeth" userId="cc99524a-59cf-4811-bbbd-4798cc24125f" providerId="ADAL" clId="{C8887E11-494C-4449-AFA3-8568A1A494D1}" dt="2024-05-01T16:33:55.283" v="1020" actId="962"/>
          <ac:spMkLst>
            <pc:docMk/>
            <pc:sldMk cId="494971639" sldId="4165"/>
            <ac:spMk id="39" creationId="{00000000-0000-0000-0000-000000000000}"/>
          </ac:spMkLst>
        </pc:spChg>
        <pc:spChg chg="mod">
          <ac:chgData name="Laible, Elizabeth" userId="cc99524a-59cf-4811-bbbd-4798cc24125f" providerId="ADAL" clId="{C8887E11-494C-4449-AFA3-8568A1A494D1}" dt="2024-05-01T16:33:53.302" v="1019" actId="962"/>
          <ac:spMkLst>
            <pc:docMk/>
            <pc:sldMk cId="494971639" sldId="4165"/>
            <ac:spMk id="40" creationId="{00000000-0000-0000-0000-000000000000}"/>
          </ac:spMkLst>
        </pc:spChg>
        <pc:cxnChg chg="mod">
          <ac:chgData name="Laible, Elizabeth" userId="cc99524a-59cf-4811-bbbd-4798cc24125f" providerId="ADAL" clId="{C8887E11-494C-4449-AFA3-8568A1A494D1}" dt="2024-05-01T16:34:03.785" v="1022" actId="962"/>
          <ac:cxnSpMkLst>
            <pc:docMk/>
            <pc:sldMk cId="494971639" sldId="4165"/>
            <ac:cxnSpMk id="18" creationId="{00000000-0000-0000-0000-000000000000}"/>
          </ac:cxnSpMkLst>
        </pc:cxnChg>
        <pc:cxnChg chg="mod">
          <ac:chgData name="Laible, Elizabeth" userId="cc99524a-59cf-4811-bbbd-4798cc24125f" providerId="ADAL" clId="{C8887E11-494C-4449-AFA3-8568A1A494D1}" dt="2024-05-01T16:34:06.952" v="1023" actId="962"/>
          <ac:cxnSpMkLst>
            <pc:docMk/>
            <pc:sldMk cId="494971639" sldId="4165"/>
            <ac:cxnSpMk id="19" creationId="{00000000-0000-0000-0000-000000000000}"/>
          </ac:cxnSpMkLst>
        </pc:cxnChg>
        <pc:cxnChg chg="mod">
          <ac:chgData name="Laible, Elizabeth" userId="cc99524a-59cf-4811-bbbd-4798cc24125f" providerId="ADAL" clId="{C8887E11-494C-4449-AFA3-8568A1A494D1}" dt="2024-05-01T16:34:10.805" v="1024" actId="962"/>
          <ac:cxnSpMkLst>
            <pc:docMk/>
            <pc:sldMk cId="494971639" sldId="4165"/>
            <ac:cxnSpMk id="22" creationId="{00000000-0000-0000-0000-000000000000}"/>
          </ac:cxnSpMkLst>
        </pc:cxn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39:47.646" v="2"/>
              <pc2:cmMkLst xmlns:pc2="http://schemas.microsoft.com/office/powerpoint/2019/9/main/command">
                <pc:docMk/>
                <pc:sldMk cId="494971639" sldId="4165"/>
                <pc2:cmMk id="{48FA76E1-8473-7145-9273-660E65C634F8}"/>
              </pc2:cmMkLst>
            </pc226:cmChg>
          </p:ext>
        </pc:extLst>
      </pc:sldChg>
      <pc:sldChg chg="delCm">
        <pc:chgData name="Laible, Elizabeth" userId="cc99524a-59cf-4811-bbbd-4798cc24125f" providerId="ADAL" clId="{C8887E11-494C-4449-AFA3-8568A1A494D1}" dt="2024-05-01T15:39:57.205" v="3"/>
        <pc:sldMkLst>
          <pc:docMk/>
          <pc:sldMk cId="635613034" sldId="5017"/>
        </pc:sldMkLst>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39:57.205" v="3"/>
              <pc2:cmMkLst xmlns:pc2="http://schemas.microsoft.com/office/powerpoint/2019/9/main/command">
                <pc:docMk/>
                <pc:sldMk cId="635613034" sldId="5017"/>
                <pc2:cmMk id="{05256E68-518C-2741-9832-1E96E82B1E40}"/>
              </pc2:cmMkLst>
            </pc226:cmChg>
          </p:ext>
        </pc:extLst>
      </pc:sldChg>
      <pc:sldChg chg="delSp mod">
        <pc:chgData name="Laible, Elizabeth" userId="cc99524a-59cf-4811-bbbd-4798cc24125f" providerId="ADAL" clId="{C8887E11-494C-4449-AFA3-8568A1A494D1}" dt="2024-05-01T17:27:37.199" v="3564" actId="478"/>
        <pc:sldMkLst>
          <pc:docMk/>
          <pc:sldMk cId="2411209394" sldId="5018"/>
        </pc:sldMkLst>
        <pc:spChg chg="del">
          <ac:chgData name="Laible, Elizabeth" userId="cc99524a-59cf-4811-bbbd-4798cc24125f" providerId="ADAL" clId="{C8887E11-494C-4449-AFA3-8568A1A494D1}" dt="2024-05-01T17:27:37.199" v="3564" actId="478"/>
          <ac:spMkLst>
            <pc:docMk/>
            <pc:sldMk cId="2411209394" sldId="5018"/>
            <ac:spMk id="3" creationId="{314D55F5-04CF-B4FF-E87B-9BAC74C7B0AB}"/>
          </ac:spMkLst>
        </pc:spChg>
      </pc:sldChg>
      <pc:sldChg chg="delSp mod">
        <pc:chgData name="Laible, Elizabeth" userId="cc99524a-59cf-4811-bbbd-4798cc24125f" providerId="ADAL" clId="{C8887E11-494C-4449-AFA3-8568A1A494D1}" dt="2024-05-01T17:27:25.281" v="3562" actId="478"/>
        <pc:sldMkLst>
          <pc:docMk/>
          <pc:sldMk cId="2592844111" sldId="5021"/>
        </pc:sldMkLst>
        <pc:spChg chg="del">
          <ac:chgData name="Laible, Elizabeth" userId="cc99524a-59cf-4811-bbbd-4798cc24125f" providerId="ADAL" clId="{C8887E11-494C-4449-AFA3-8568A1A494D1}" dt="2024-05-01T17:27:25.281" v="3562" actId="478"/>
          <ac:spMkLst>
            <pc:docMk/>
            <pc:sldMk cId="2592844111" sldId="5021"/>
            <ac:spMk id="2" creationId="{CD73FA16-A688-7530-26F0-884D70BDE723}"/>
          </ac:spMkLst>
        </pc:spChg>
      </pc:sldChg>
      <pc:sldChg chg="modSp mod">
        <pc:chgData name="Laible, Elizabeth" userId="cc99524a-59cf-4811-bbbd-4798cc24125f" providerId="ADAL" clId="{C8887E11-494C-4449-AFA3-8568A1A494D1}" dt="2024-05-01T17:33:41.891" v="3601"/>
        <pc:sldMkLst>
          <pc:docMk/>
          <pc:sldMk cId="151782678" sldId="5025"/>
        </pc:sldMkLst>
        <pc:spChg chg="ord">
          <ac:chgData name="Laible, Elizabeth" userId="cc99524a-59cf-4811-bbbd-4798cc24125f" providerId="ADAL" clId="{C8887E11-494C-4449-AFA3-8568A1A494D1}" dt="2024-05-01T17:33:37.700" v="3600"/>
          <ac:spMkLst>
            <pc:docMk/>
            <pc:sldMk cId="151782678" sldId="5025"/>
            <ac:spMk id="2" creationId="{00000000-0000-0000-0000-000000000000}"/>
          </ac:spMkLst>
        </pc:spChg>
        <pc:spChg chg="ord">
          <ac:chgData name="Laible, Elizabeth" userId="cc99524a-59cf-4811-bbbd-4798cc24125f" providerId="ADAL" clId="{C8887E11-494C-4449-AFA3-8568A1A494D1}" dt="2024-05-01T17:33:33.486" v="3598"/>
          <ac:spMkLst>
            <pc:docMk/>
            <pc:sldMk cId="151782678" sldId="5025"/>
            <ac:spMk id="10" creationId="{7222523C-F56E-4B5B-8CDB-FCF2E14AA7BF}"/>
          </ac:spMkLst>
        </pc:spChg>
        <pc:picChg chg="mod ord">
          <ac:chgData name="Laible, Elizabeth" userId="cc99524a-59cf-4811-bbbd-4798cc24125f" providerId="ADAL" clId="{C8887E11-494C-4449-AFA3-8568A1A494D1}" dt="2024-05-01T17:33:41.891" v="3601"/>
          <ac:picMkLst>
            <pc:docMk/>
            <pc:sldMk cId="151782678" sldId="5025"/>
            <ac:picMk id="8" creationId="{471D8C98-A57E-876B-E52E-EBDAC00C9E45}"/>
          </ac:picMkLst>
        </pc:picChg>
      </pc:sldChg>
      <pc:sldChg chg="addSp modSp mod">
        <pc:chgData name="Laible, Elizabeth" userId="cc99524a-59cf-4811-bbbd-4798cc24125f" providerId="ADAL" clId="{C8887E11-494C-4449-AFA3-8568A1A494D1}" dt="2024-05-01T17:38:30.121" v="3814"/>
        <pc:sldMkLst>
          <pc:docMk/>
          <pc:sldMk cId="2251080782" sldId="5026"/>
        </pc:sldMkLst>
        <pc:spChg chg="add mod ord">
          <ac:chgData name="Laible, Elizabeth" userId="cc99524a-59cf-4811-bbbd-4798cc24125f" providerId="ADAL" clId="{C8887E11-494C-4449-AFA3-8568A1A494D1}" dt="2024-05-01T17:38:30.121" v="3814"/>
          <ac:spMkLst>
            <pc:docMk/>
            <pc:sldMk cId="2251080782" sldId="5026"/>
            <ac:spMk id="3" creationId="{A3171053-DC22-9811-DA7F-6F175069C20C}"/>
          </ac:spMkLst>
        </pc:spChg>
        <pc:spChg chg="ord">
          <ac:chgData name="Laible, Elizabeth" userId="cc99524a-59cf-4811-bbbd-4798cc24125f" providerId="ADAL" clId="{C8887E11-494C-4449-AFA3-8568A1A494D1}" dt="2024-05-01T17:38:24.169" v="3812"/>
          <ac:spMkLst>
            <pc:docMk/>
            <pc:sldMk cId="2251080782" sldId="5026"/>
            <ac:spMk id="5" creationId="{3D4798B2-C908-4741-98DD-8E6626574CFB}"/>
          </ac:spMkLst>
        </pc:spChg>
        <pc:picChg chg="mod">
          <ac:chgData name="Laible, Elizabeth" userId="cc99524a-59cf-4811-bbbd-4798cc24125f" providerId="ADAL" clId="{C8887E11-494C-4449-AFA3-8568A1A494D1}" dt="2024-05-01T16:42:00.892" v="3477" actId="962"/>
          <ac:picMkLst>
            <pc:docMk/>
            <pc:sldMk cId="2251080782" sldId="5026"/>
            <ac:picMk id="15" creationId="{A0064369-10A3-4C10-B79E-0416C6A742B2}"/>
          </ac:picMkLst>
        </pc:picChg>
      </pc:sldChg>
      <pc:sldChg chg="modSp mod">
        <pc:chgData name="Laible, Elizabeth" userId="cc99524a-59cf-4811-bbbd-4798cc24125f" providerId="ADAL" clId="{C8887E11-494C-4449-AFA3-8568A1A494D1}" dt="2024-05-01T17:40:34.826" v="3815" actId="114"/>
        <pc:sldMkLst>
          <pc:docMk/>
          <pc:sldMk cId="3800088643" sldId="5027"/>
        </pc:sldMkLst>
        <pc:spChg chg="mod">
          <ac:chgData name="Laible, Elizabeth" userId="cc99524a-59cf-4811-bbbd-4798cc24125f" providerId="ADAL" clId="{C8887E11-494C-4449-AFA3-8568A1A494D1}" dt="2024-05-01T17:40:34.826" v="3815" actId="114"/>
          <ac:spMkLst>
            <pc:docMk/>
            <pc:sldMk cId="3800088643" sldId="5027"/>
            <ac:spMk id="3" creationId="{3FCFBC0E-E040-DDCE-0402-C8BF05F05E3F}"/>
          </ac:spMkLst>
        </pc:spChg>
      </pc:sldChg>
      <pc:sldChg chg="delSp modSp mod delCm">
        <pc:chgData name="Laible, Elizabeth" userId="cc99524a-59cf-4811-bbbd-4798cc24125f" providerId="ADAL" clId="{C8887E11-494C-4449-AFA3-8568A1A494D1}" dt="2024-05-01T17:32:52.513" v="3595"/>
        <pc:sldMkLst>
          <pc:docMk/>
          <pc:sldMk cId="160090612" sldId="5028"/>
        </pc:sldMkLst>
        <pc:spChg chg="del">
          <ac:chgData name="Laible, Elizabeth" userId="cc99524a-59cf-4811-bbbd-4798cc24125f" providerId="ADAL" clId="{C8887E11-494C-4449-AFA3-8568A1A494D1}" dt="2024-05-01T17:26:41.814" v="3558" actId="478"/>
          <ac:spMkLst>
            <pc:docMk/>
            <pc:sldMk cId="160090612" sldId="5028"/>
            <ac:spMk id="6" creationId="{FF8F8360-903A-466E-736B-E44563F01790}"/>
          </ac:spMkLst>
        </pc:spChg>
        <pc:spChg chg="mod">
          <ac:chgData name="Laible, Elizabeth" userId="cc99524a-59cf-4811-bbbd-4798cc24125f" providerId="ADAL" clId="{C8887E11-494C-4449-AFA3-8568A1A494D1}" dt="2024-05-01T15:40:17.396" v="6" actId="20577"/>
          <ac:spMkLst>
            <pc:docMk/>
            <pc:sldMk cId="160090612" sldId="5028"/>
            <ac:spMk id="7" creationId="{5FB376A2-4423-5103-34C3-486B454C1CBA}"/>
          </ac:spMkLst>
        </pc:spChg>
        <pc:picChg chg="mod">
          <ac:chgData name="Laible, Elizabeth" userId="cc99524a-59cf-4811-bbbd-4798cc24125f" providerId="ADAL" clId="{C8887E11-494C-4449-AFA3-8568A1A494D1}" dt="2024-05-01T17:32:52.513" v="3595"/>
          <ac:picMkLst>
            <pc:docMk/>
            <pc:sldMk cId="160090612" sldId="5028"/>
            <ac:picMk id="1026" creationId="{D46C1038-3636-3D83-ED97-61A36DF1A7C9}"/>
          </ac:picMkLst>
        </pc:pic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40:07.126" v="4"/>
              <pc2:cmMkLst xmlns:pc2="http://schemas.microsoft.com/office/powerpoint/2019/9/main/command">
                <pc:docMk/>
                <pc:sldMk cId="160090612" sldId="5028"/>
                <pc2:cmMk id="{50D4AB55-3214-5E4A-A460-B97B188D489A}"/>
              </pc2:cmMkLst>
            </pc226:cmChg>
          </p:ext>
        </pc:extLst>
      </pc:sldChg>
      <pc:sldChg chg="addSp delSp modSp mod">
        <pc:chgData name="Laible, Elizabeth" userId="cc99524a-59cf-4811-bbbd-4798cc24125f" providerId="ADAL" clId="{C8887E11-494C-4449-AFA3-8568A1A494D1}" dt="2024-05-01T17:31:08.639" v="3588" actId="1076"/>
        <pc:sldMkLst>
          <pc:docMk/>
          <pc:sldMk cId="1708210993" sldId="5030"/>
        </pc:sldMkLst>
        <pc:spChg chg="add del mod">
          <ac:chgData name="Laible, Elizabeth" userId="cc99524a-59cf-4811-bbbd-4798cc24125f" providerId="ADAL" clId="{C8887E11-494C-4449-AFA3-8568A1A494D1}" dt="2024-05-01T17:30:42.716" v="3583" actId="478"/>
          <ac:spMkLst>
            <pc:docMk/>
            <pc:sldMk cId="1708210993" sldId="5030"/>
            <ac:spMk id="3" creationId="{87DD3603-35B9-B314-CF8C-09AE4FAD82C5}"/>
          </ac:spMkLst>
        </pc:spChg>
        <pc:spChg chg="add mod">
          <ac:chgData name="Laible, Elizabeth" userId="cc99524a-59cf-4811-bbbd-4798cc24125f" providerId="ADAL" clId="{C8887E11-494C-4449-AFA3-8568A1A494D1}" dt="2024-05-01T17:31:08.639" v="3588" actId="1076"/>
          <ac:spMkLst>
            <pc:docMk/>
            <pc:sldMk cId="1708210993" sldId="5030"/>
            <ac:spMk id="4" creationId="{7FE112D2-0518-0F36-FF67-BF23821695C6}"/>
          </ac:spMkLst>
        </pc:spChg>
      </pc:sldChg>
      <pc:sldChg chg="addSp delSp modSp mod">
        <pc:chgData name="Laible, Elizabeth" userId="cc99524a-59cf-4811-bbbd-4798cc24125f" providerId="ADAL" clId="{C8887E11-494C-4449-AFA3-8568A1A494D1}" dt="2024-05-01T17:26:27.353" v="3557" actId="478"/>
        <pc:sldMkLst>
          <pc:docMk/>
          <pc:sldMk cId="4213837713" sldId="5031"/>
        </pc:sldMkLst>
        <pc:spChg chg="del">
          <ac:chgData name="Laible, Elizabeth" userId="cc99524a-59cf-4811-bbbd-4798cc24125f" providerId="ADAL" clId="{C8887E11-494C-4449-AFA3-8568A1A494D1}" dt="2024-05-01T17:26:27.353" v="3557" actId="478"/>
          <ac:spMkLst>
            <pc:docMk/>
            <pc:sldMk cId="4213837713" sldId="5031"/>
            <ac:spMk id="2" creationId="{CDF9A1CE-9D28-9674-D2B5-F78AC3E6804A}"/>
          </ac:spMkLst>
        </pc:spChg>
        <pc:spChg chg="add mod">
          <ac:chgData name="Laible, Elizabeth" userId="cc99524a-59cf-4811-bbbd-4798cc24125f" providerId="ADAL" clId="{C8887E11-494C-4449-AFA3-8568A1A494D1}" dt="2024-05-01T17:25:45.560" v="3554"/>
          <ac:spMkLst>
            <pc:docMk/>
            <pc:sldMk cId="4213837713" sldId="5031"/>
            <ac:spMk id="3" creationId="{BCE36036-9E94-201B-33F7-871B802D1338}"/>
          </ac:spMkLst>
        </pc:spChg>
      </pc:sldChg>
      <pc:sldChg chg="addSp modSp mod delCm">
        <pc:chgData name="Laible, Elizabeth" userId="cc99524a-59cf-4811-bbbd-4798cc24125f" providerId="ADAL" clId="{C8887E11-494C-4449-AFA3-8568A1A494D1}" dt="2024-05-01T17:31:45.128" v="3591"/>
        <pc:sldMkLst>
          <pc:docMk/>
          <pc:sldMk cId="1884597071" sldId="5032"/>
        </pc:sldMkLst>
        <pc:spChg chg="mod">
          <ac:chgData name="Laible, Elizabeth" userId="cc99524a-59cf-4811-bbbd-4798cc24125f" providerId="ADAL" clId="{C8887E11-494C-4449-AFA3-8568A1A494D1}" dt="2024-05-01T15:41:26.941" v="19" actId="20577"/>
          <ac:spMkLst>
            <pc:docMk/>
            <pc:sldMk cId="1884597071" sldId="5032"/>
            <ac:spMk id="2" creationId="{42516CCE-A745-0746-84FC-41B57F5D27D9}"/>
          </ac:spMkLst>
        </pc:spChg>
        <pc:spChg chg="add mod">
          <ac:chgData name="Laible, Elizabeth" userId="cc99524a-59cf-4811-bbbd-4798cc24125f" providerId="ADAL" clId="{C8887E11-494C-4449-AFA3-8568A1A494D1}" dt="2024-05-01T17:31:45.128" v="3591"/>
          <ac:spMkLst>
            <pc:docMk/>
            <pc:sldMk cId="1884597071" sldId="5032"/>
            <ac:spMk id="4" creationId="{0CF9244E-FF8A-EB69-F62B-D96CCCEC8006}"/>
          </ac:spMkLst>
        </pc:sp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40:43.735" v="8"/>
              <pc2:cmMkLst xmlns:pc2="http://schemas.microsoft.com/office/powerpoint/2019/9/main/command">
                <pc:docMk/>
                <pc:sldMk cId="1884597071" sldId="5032"/>
                <pc2:cmMk id="{B23C73D5-32D7-7A42-9097-80D2F23AC8DE}"/>
              </pc2:cmMkLst>
            </pc226:cmChg>
          </p:ext>
        </pc:extLst>
      </pc:sldChg>
      <pc:sldChg chg="addSp delSp modSp mod">
        <pc:chgData name="Laible, Elizabeth" userId="cc99524a-59cf-4811-bbbd-4798cc24125f" providerId="ADAL" clId="{C8887E11-494C-4449-AFA3-8568A1A494D1}" dt="2024-05-01T17:31:52.112" v="3592"/>
        <pc:sldMkLst>
          <pc:docMk/>
          <pc:sldMk cId="3673966104" sldId="5033"/>
        </pc:sldMkLst>
        <pc:spChg chg="add mod">
          <ac:chgData name="Laible, Elizabeth" userId="cc99524a-59cf-4811-bbbd-4798cc24125f" providerId="ADAL" clId="{C8887E11-494C-4449-AFA3-8568A1A494D1}" dt="2024-05-01T17:31:52.112" v="3592"/>
          <ac:spMkLst>
            <pc:docMk/>
            <pc:sldMk cId="3673966104" sldId="5033"/>
            <ac:spMk id="4" creationId="{5CAE6B2B-F5B7-4184-42C8-EE7E146E9A07}"/>
          </ac:spMkLst>
        </pc:spChg>
        <pc:spChg chg="del">
          <ac:chgData name="Laible, Elizabeth" userId="cc99524a-59cf-4811-bbbd-4798cc24125f" providerId="ADAL" clId="{C8887E11-494C-4449-AFA3-8568A1A494D1}" dt="2024-05-01T17:27:18.814" v="3561" actId="478"/>
          <ac:spMkLst>
            <pc:docMk/>
            <pc:sldMk cId="3673966104" sldId="5033"/>
            <ac:spMk id="5" creationId="{7E63CAD9-4A55-4D2A-9637-EE3F890537F0}"/>
          </ac:spMkLst>
        </pc:spChg>
      </pc:sldChg>
      <pc:sldChg chg="delSp modSp mod delCm">
        <pc:chgData name="Laible, Elizabeth" userId="cc99524a-59cf-4811-bbbd-4798cc24125f" providerId="ADAL" clId="{C8887E11-494C-4449-AFA3-8568A1A494D1}" dt="2024-05-01T17:33:17.278" v="3597"/>
        <pc:sldMkLst>
          <pc:docMk/>
          <pc:sldMk cId="757151035" sldId="5034"/>
        </pc:sldMkLst>
        <pc:spChg chg="del">
          <ac:chgData name="Laible, Elizabeth" userId="cc99524a-59cf-4811-bbbd-4798cc24125f" providerId="ADAL" clId="{C8887E11-494C-4449-AFA3-8568A1A494D1}" dt="2024-05-01T17:26:52.779" v="3559" actId="478"/>
          <ac:spMkLst>
            <pc:docMk/>
            <pc:sldMk cId="757151035" sldId="5034"/>
            <ac:spMk id="6" creationId="{FF8F8360-903A-466E-736B-E44563F01790}"/>
          </ac:spMkLst>
        </pc:spChg>
        <pc:picChg chg="mod">
          <ac:chgData name="Laible, Elizabeth" userId="cc99524a-59cf-4811-bbbd-4798cc24125f" providerId="ADAL" clId="{C8887E11-494C-4449-AFA3-8568A1A494D1}" dt="2024-05-01T17:33:17.278" v="3597"/>
          <ac:picMkLst>
            <pc:docMk/>
            <pc:sldMk cId="757151035" sldId="5034"/>
            <ac:picMk id="1026" creationId="{D46C1038-3636-3D83-ED97-61A36DF1A7C9}"/>
          </ac:picMkLst>
        </pc:picChg>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C8887E11-494C-4449-AFA3-8568A1A494D1}" dt="2024-05-01T15:40:33.044" v="7"/>
              <pc2:cmMkLst xmlns:pc2="http://schemas.microsoft.com/office/powerpoint/2019/9/main/command">
                <pc:docMk/>
                <pc:sldMk cId="757151035" sldId="5034"/>
                <pc2:cmMk id="{EDA7BF70-31D0-1247-91D2-4D2CD604E4B8}"/>
              </pc2:cmMkLst>
            </pc226:cmChg>
          </p:ext>
        </pc:extLst>
      </pc:sldChg>
      <pc:sldChg chg="delSp modSp mod">
        <pc:chgData name="Laible, Elizabeth" userId="cc99524a-59cf-4811-bbbd-4798cc24125f" providerId="ADAL" clId="{C8887E11-494C-4449-AFA3-8568A1A494D1}" dt="2024-05-01T17:34:10.777" v="3605"/>
        <pc:sldMkLst>
          <pc:docMk/>
          <pc:sldMk cId="3654067356" sldId="5036"/>
        </pc:sldMkLst>
        <pc:spChg chg="del">
          <ac:chgData name="Laible, Elizabeth" userId="cc99524a-59cf-4811-bbbd-4798cc24125f" providerId="ADAL" clId="{C8887E11-494C-4449-AFA3-8568A1A494D1}" dt="2024-05-01T17:27:43.780" v="3565" actId="478"/>
          <ac:spMkLst>
            <pc:docMk/>
            <pc:sldMk cId="3654067356" sldId="5036"/>
            <ac:spMk id="6" creationId="{FF8F8360-903A-466E-736B-E44563F01790}"/>
          </ac:spMkLst>
        </pc:spChg>
        <pc:picChg chg="mod">
          <ac:chgData name="Laible, Elizabeth" userId="cc99524a-59cf-4811-bbbd-4798cc24125f" providerId="ADAL" clId="{C8887E11-494C-4449-AFA3-8568A1A494D1}" dt="2024-05-01T17:34:10.777" v="3605"/>
          <ac:picMkLst>
            <pc:docMk/>
            <pc:sldMk cId="3654067356" sldId="5036"/>
            <ac:picMk id="1026" creationId="{D46C1038-3636-3D83-ED97-61A36DF1A7C9}"/>
          </ac:picMkLst>
        </pc:picChg>
      </pc:sldChg>
      <pc:sldChg chg="delSp modSp mod">
        <pc:chgData name="Laible, Elizabeth" userId="cc99524a-59cf-4811-bbbd-4798cc24125f" providerId="ADAL" clId="{C8887E11-494C-4449-AFA3-8568A1A494D1}" dt="2024-05-01T17:34:51.981" v="3610"/>
        <pc:sldMkLst>
          <pc:docMk/>
          <pc:sldMk cId="1663178445" sldId="5037"/>
        </pc:sldMkLst>
        <pc:spChg chg="del">
          <ac:chgData name="Laible, Elizabeth" userId="cc99524a-59cf-4811-bbbd-4798cc24125f" providerId="ADAL" clId="{C8887E11-494C-4449-AFA3-8568A1A494D1}" dt="2024-05-01T17:27:47.932" v="3566" actId="478"/>
          <ac:spMkLst>
            <pc:docMk/>
            <pc:sldMk cId="1663178445" sldId="5037"/>
            <ac:spMk id="6" creationId="{FF8F8360-903A-466E-736B-E44563F01790}"/>
          </ac:spMkLst>
        </pc:spChg>
        <pc:spChg chg="mod">
          <ac:chgData name="Laible, Elizabeth" userId="cc99524a-59cf-4811-bbbd-4798cc24125f" providerId="ADAL" clId="{C8887E11-494C-4449-AFA3-8568A1A494D1}" dt="2024-05-01T17:34:32.765" v="3606" actId="14100"/>
          <ac:spMkLst>
            <pc:docMk/>
            <pc:sldMk cId="1663178445" sldId="5037"/>
            <ac:spMk id="7" creationId="{5FB376A2-4423-5103-34C3-486B454C1CBA}"/>
          </ac:spMkLst>
        </pc:spChg>
        <pc:picChg chg="ord">
          <ac:chgData name="Laible, Elizabeth" userId="cc99524a-59cf-4811-bbbd-4798cc24125f" providerId="ADAL" clId="{C8887E11-494C-4449-AFA3-8568A1A494D1}" dt="2024-05-01T17:34:51.981" v="3610"/>
          <ac:picMkLst>
            <pc:docMk/>
            <pc:sldMk cId="1663178445" sldId="5037"/>
            <ac:picMk id="4" creationId="{B68AC943-09DF-714C-CD4B-EA7B8642108D}"/>
          </ac:picMkLst>
        </pc:picChg>
        <pc:picChg chg="mod">
          <ac:chgData name="Laible, Elizabeth" userId="cc99524a-59cf-4811-bbbd-4798cc24125f" providerId="ADAL" clId="{C8887E11-494C-4449-AFA3-8568A1A494D1}" dt="2024-05-01T17:34:46.171" v="3608"/>
          <ac:picMkLst>
            <pc:docMk/>
            <pc:sldMk cId="1663178445" sldId="5037"/>
            <ac:picMk id="1026" creationId="{D46C1038-3636-3D83-ED97-61A36DF1A7C9}"/>
          </ac:picMkLst>
        </pc:picChg>
      </pc:sldChg>
      <pc:sldChg chg="addSp delSp modSp add mod">
        <pc:chgData name="Laible, Elizabeth" userId="cc99524a-59cf-4811-bbbd-4798cc24125f" providerId="ADAL" clId="{C8887E11-494C-4449-AFA3-8568A1A494D1}" dt="2024-05-01T17:33:58.496" v="3603"/>
        <pc:sldMkLst>
          <pc:docMk/>
          <pc:sldMk cId="3000372055" sldId="5038"/>
        </pc:sldMkLst>
        <pc:spChg chg="add mod">
          <ac:chgData name="Laible, Elizabeth" userId="cc99524a-59cf-4811-bbbd-4798cc24125f" providerId="ADAL" clId="{C8887E11-494C-4449-AFA3-8568A1A494D1}" dt="2024-05-01T17:32:00.407" v="3593"/>
          <ac:spMkLst>
            <pc:docMk/>
            <pc:sldMk cId="3000372055" sldId="5038"/>
            <ac:spMk id="4" creationId="{94CAE76E-401C-D2B6-743C-093FD4E0D671}"/>
          </ac:spMkLst>
        </pc:spChg>
        <pc:spChg chg="del">
          <ac:chgData name="Laible, Elizabeth" userId="cc99524a-59cf-4811-bbbd-4798cc24125f" providerId="ADAL" clId="{C8887E11-494C-4449-AFA3-8568A1A494D1}" dt="2024-05-01T17:27:31.339" v="3563" actId="478"/>
          <ac:spMkLst>
            <pc:docMk/>
            <pc:sldMk cId="3000372055" sldId="5038"/>
            <ac:spMk id="5" creationId="{690415A2-976C-BB2F-76D0-C02D67875971}"/>
          </ac:spMkLst>
        </pc:spChg>
        <pc:picChg chg="ord">
          <ac:chgData name="Laible, Elizabeth" userId="cc99524a-59cf-4811-bbbd-4798cc24125f" providerId="ADAL" clId="{C8887E11-494C-4449-AFA3-8568A1A494D1}" dt="2024-05-01T17:33:58.496" v="3603"/>
          <ac:picMkLst>
            <pc:docMk/>
            <pc:sldMk cId="3000372055" sldId="5038"/>
            <ac:picMk id="6" creationId="{62FB103E-CADD-32F4-B633-BE4C736AF5AD}"/>
          </ac:picMkLst>
        </pc:picChg>
      </pc:sldChg>
    </pc:docChg>
  </pc:docChgLst>
  <pc:docChgLst>
    <pc:chgData name="Laible, Elizabeth" userId="cc99524a-59cf-4811-bbbd-4798cc24125f" providerId="ADAL" clId="{BEFA2800-C864-467A-9F30-D35E02E6530F}"/>
    <pc:docChg chg="custSel modSld">
      <pc:chgData name="Laible, Elizabeth" userId="cc99524a-59cf-4811-bbbd-4798cc24125f" providerId="ADAL" clId="{BEFA2800-C864-467A-9F30-D35E02E6530F}" dt="2024-05-01T15:14:44.479" v="85" actId="20577"/>
      <pc:docMkLst>
        <pc:docMk/>
      </pc:docMkLst>
      <pc:sldChg chg="modCm">
        <pc:chgData name="Laible, Elizabeth" userId="cc99524a-59cf-4811-bbbd-4798cc24125f" providerId="ADAL" clId="{BEFA2800-C864-467A-9F30-D35E02E6530F}" dt="2024-05-01T15:14:09.810" v="77"/>
        <pc:sldMkLst>
          <pc:docMk/>
          <pc:sldMk cId="4103201015" sldId="318"/>
        </pc:sldMkLst>
        <pc:extLst>
          <p:ext xmlns:p="http://schemas.openxmlformats.org/presentationml/2006/main" uri="{D6D511B9-2390-475A-947B-AFAB55BFBCF1}">
            <pc226:cmChg xmlns:pc226="http://schemas.microsoft.com/office/powerpoint/2022/06/main/command" chg="mod">
              <pc226:chgData name="Laible, Elizabeth" userId="cc99524a-59cf-4811-bbbd-4798cc24125f" providerId="ADAL" clId="{BEFA2800-C864-467A-9F30-D35E02E6530F}" dt="2024-05-01T15:14:09.810" v="77"/>
              <pc2:cmMkLst xmlns:pc2="http://schemas.microsoft.com/office/powerpoint/2019/9/main/command">
                <pc:docMk/>
                <pc:sldMk cId="4103201015" sldId="318"/>
                <pc2:cmMk id="{BAB4DC3A-FEBC-FF4A-BF82-77A7DCDF4FAB}"/>
              </pc2:cmMkLst>
            </pc226:cmChg>
          </p:ext>
        </pc:extLst>
      </pc:sldChg>
      <pc:sldChg chg="delCm">
        <pc:chgData name="Laible, Elizabeth" userId="cc99524a-59cf-4811-bbbd-4798cc24125f" providerId="ADAL" clId="{BEFA2800-C864-467A-9F30-D35E02E6530F}" dt="2024-04-30T21:04:34.907" v="56"/>
        <pc:sldMkLst>
          <pc:docMk/>
          <pc:sldMk cId="3244322928" sldId="1660"/>
        </pc:sldMkLst>
        <pc:extLst>
          <p:ext xmlns:p="http://schemas.openxmlformats.org/presentationml/2006/main" uri="{D6D511B9-2390-475A-947B-AFAB55BFBCF1}">
            <pc226:cmChg xmlns:pc226="http://schemas.microsoft.com/office/powerpoint/2022/06/main/command" chg="del">
              <pc226:chgData name="Laible, Elizabeth" userId="cc99524a-59cf-4811-bbbd-4798cc24125f" providerId="ADAL" clId="{BEFA2800-C864-467A-9F30-D35E02E6530F}" dt="2024-04-30T21:04:34.907" v="56"/>
              <pc2:cmMkLst xmlns:pc2="http://schemas.microsoft.com/office/powerpoint/2019/9/main/command">
                <pc:docMk/>
                <pc:sldMk cId="3244322928" sldId="1660"/>
                <pc2:cmMk id="{F02F2DA9-E7FA-F042-8C89-5676642C4800}"/>
              </pc2:cmMkLst>
            </pc226:cmChg>
          </p:ext>
        </pc:extLst>
      </pc:sldChg>
      <pc:sldChg chg="modSp mod modCm">
        <pc:chgData name="Laible, Elizabeth" userId="cc99524a-59cf-4811-bbbd-4798cc24125f" providerId="ADAL" clId="{BEFA2800-C864-467A-9F30-D35E02E6530F}" dt="2024-05-01T15:14:44.479" v="85" actId="20577"/>
        <pc:sldMkLst>
          <pc:docMk/>
          <pc:sldMk cId="494971639" sldId="4165"/>
        </pc:sldMkLst>
        <pc:spChg chg="mod">
          <ac:chgData name="Laible, Elizabeth" userId="cc99524a-59cf-4811-bbbd-4798cc24125f" providerId="ADAL" clId="{BEFA2800-C864-467A-9F30-D35E02E6530F}" dt="2024-05-01T15:14:44.479" v="85" actId="20577"/>
          <ac:spMkLst>
            <pc:docMk/>
            <pc:sldMk cId="494971639" sldId="4165"/>
            <ac:spMk id="6" creationId="{80741336-3550-88EE-72A0-5803DAED7505}"/>
          </ac:spMkLst>
        </pc:spChg>
        <pc:extLst>
          <p:ext xmlns:p="http://schemas.openxmlformats.org/presentationml/2006/main" uri="{D6D511B9-2390-475A-947B-AFAB55BFBCF1}">
            <pc226:cmChg xmlns:pc226="http://schemas.microsoft.com/office/powerpoint/2022/06/main/command" chg="mod">
              <pc226:chgData name="Laible, Elizabeth" userId="cc99524a-59cf-4811-bbbd-4798cc24125f" providerId="ADAL" clId="{BEFA2800-C864-467A-9F30-D35E02E6530F}" dt="2024-05-01T15:14:44.479" v="85" actId="20577"/>
              <pc2:cmMkLst xmlns:pc2="http://schemas.microsoft.com/office/powerpoint/2019/9/main/command">
                <pc:docMk/>
                <pc:sldMk cId="494971639" sldId="4165"/>
                <pc2:cmMk id="{48FA76E1-8473-7145-9273-660E65C634F8}"/>
              </pc2:cmMkLst>
            </pc226:cmChg>
          </p:ext>
        </pc:extLst>
      </pc:sldChg>
      <pc:sldChg chg="modSp mod modCm">
        <pc:chgData name="Laible, Elizabeth" userId="cc99524a-59cf-4811-bbbd-4798cc24125f" providerId="ADAL" clId="{BEFA2800-C864-467A-9F30-D35E02E6530F}" dt="2024-04-30T18:23:44.891" v="36"/>
        <pc:sldMkLst>
          <pc:docMk/>
          <pc:sldMk cId="635613034" sldId="5017"/>
        </pc:sldMkLst>
        <pc:graphicFrameChg chg="modGraphic">
          <ac:chgData name="Laible, Elizabeth" userId="cc99524a-59cf-4811-bbbd-4798cc24125f" providerId="ADAL" clId="{BEFA2800-C864-467A-9F30-D35E02E6530F}" dt="2024-04-30T18:23:36.783" v="35" actId="20577"/>
          <ac:graphicFrameMkLst>
            <pc:docMk/>
            <pc:sldMk cId="635613034" sldId="5017"/>
            <ac:graphicFrameMk id="6" creationId="{0EA8AA69-B986-2FE9-B1E1-83D8147BB925}"/>
          </ac:graphicFrameMkLst>
        </pc:graphicFrameChg>
        <pc:extLst>
          <p:ext xmlns:p="http://schemas.openxmlformats.org/presentationml/2006/main" uri="{D6D511B9-2390-475A-947B-AFAB55BFBCF1}">
            <pc226:cmChg xmlns:pc226="http://schemas.microsoft.com/office/powerpoint/2022/06/main/command" chg="mod">
              <pc226:chgData name="Laible, Elizabeth" userId="cc99524a-59cf-4811-bbbd-4798cc24125f" providerId="ADAL" clId="{BEFA2800-C864-467A-9F30-D35E02E6530F}" dt="2024-04-30T18:23:44.891" v="36"/>
              <pc2:cmMkLst xmlns:pc2="http://schemas.microsoft.com/office/powerpoint/2019/9/main/command">
                <pc:docMk/>
                <pc:sldMk cId="635613034" sldId="5017"/>
                <pc2:cmMk id="{05256E68-518C-2741-9832-1E96E82B1E40}"/>
              </pc2:cmMkLst>
            </pc226:cmChg>
          </p:ext>
        </pc:extLst>
      </pc:sldChg>
      <pc:sldChg chg="modSp mod delCm modCm">
        <pc:chgData name="Laible, Elizabeth" userId="cc99524a-59cf-4811-bbbd-4798cc24125f" providerId="ADAL" clId="{BEFA2800-C864-467A-9F30-D35E02E6530F}" dt="2024-04-30T21:07:20.925" v="76"/>
        <pc:sldMkLst>
          <pc:docMk/>
          <pc:sldMk cId="2411209394" sldId="5018"/>
        </pc:sldMkLst>
        <pc:graphicFrameChg chg="modGraphic">
          <ac:chgData name="Laible, Elizabeth" userId="cc99524a-59cf-4811-bbbd-4798cc24125f" providerId="ADAL" clId="{BEFA2800-C864-467A-9F30-D35E02E6530F}" dt="2024-04-30T18:33:01.638" v="54" actId="20577"/>
          <ac:graphicFrameMkLst>
            <pc:docMk/>
            <pc:sldMk cId="2411209394" sldId="5018"/>
            <ac:graphicFrameMk id="6" creationId="{0EA8AA69-B986-2FE9-B1E1-83D8147BB925}"/>
          </ac:graphicFrameMkLst>
        </pc:graphicFrameChg>
        <pc:extLst>
          <p:ext xmlns:p="http://schemas.openxmlformats.org/presentationml/2006/main" uri="{D6D511B9-2390-475A-947B-AFAB55BFBCF1}">
            <pc226:cmChg xmlns:pc226="http://schemas.microsoft.com/office/powerpoint/2022/06/main/command" chg="del mod">
              <pc226:chgData name="Laible, Elizabeth" userId="cc99524a-59cf-4811-bbbd-4798cc24125f" providerId="ADAL" clId="{BEFA2800-C864-467A-9F30-D35E02E6530F}" dt="2024-04-30T21:07:20.925" v="76"/>
              <pc2:cmMkLst xmlns:pc2="http://schemas.microsoft.com/office/powerpoint/2019/9/main/command">
                <pc:docMk/>
                <pc:sldMk cId="2411209394" sldId="5018"/>
                <pc2:cmMk id="{325DD758-5FBC-CB48-A59D-A52A88945C13}"/>
              </pc2:cmMkLst>
            </pc226:cmChg>
          </p:ext>
        </pc:extLst>
      </pc:sldChg>
      <pc:sldChg chg="modSp mod modCm">
        <pc:chgData name="Laible, Elizabeth" userId="cc99524a-59cf-4811-bbbd-4798cc24125f" providerId="ADAL" clId="{BEFA2800-C864-467A-9F30-D35E02E6530F}" dt="2024-04-30T21:05:20.579" v="75" actId="20577"/>
        <pc:sldMkLst>
          <pc:docMk/>
          <pc:sldMk cId="160090612" sldId="5028"/>
        </pc:sldMkLst>
        <pc:spChg chg="mod">
          <ac:chgData name="Laible, Elizabeth" userId="cc99524a-59cf-4811-bbbd-4798cc24125f" providerId="ADAL" clId="{BEFA2800-C864-467A-9F30-D35E02E6530F}" dt="2024-04-30T21:05:20.579" v="75" actId="20577"/>
          <ac:spMkLst>
            <pc:docMk/>
            <pc:sldMk cId="160090612" sldId="5028"/>
            <ac:spMk id="7" creationId="{5FB376A2-4423-5103-34C3-486B454C1CBA}"/>
          </ac:spMkLst>
        </pc:spChg>
        <pc:extLst>
          <p:ext xmlns:p="http://schemas.openxmlformats.org/presentationml/2006/main" uri="{D6D511B9-2390-475A-947B-AFAB55BFBCF1}">
            <pc226:cmChg xmlns:pc226="http://schemas.microsoft.com/office/powerpoint/2022/06/main/command" chg="mod">
              <pc226:chgData name="Laible, Elizabeth" userId="cc99524a-59cf-4811-bbbd-4798cc24125f" providerId="ADAL" clId="{BEFA2800-C864-467A-9F30-D35E02E6530F}" dt="2024-04-30T21:05:20.579" v="75" actId="20577"/>
              <pc2:cmMkLst xmlns:pc2="http://schemas.microsoft.com/office/powerpoint/2019/9/main/command">
                <pc:docMk/>
                <pc:sldMk cId="160090612" sldId="5028"/>
                <pc2:cmMk id="{50D4AB55-3214-5E4A-A460-B97B188D489A}"/>
              </pc2:cmMkLst>
            </pc226:cmChg>
          </p:ext>
        </pc:extLst>
      </pc:sldChg>
      <pc:sldChg chg="modSp mod modCm">
        <pc:chgData name="Laible, Elizabeth" userId="cc99524a-59cf-4811-bbbd-4798cc24125f" providerId="ADAL" clId="{BEFA2800-C864-467A-9F30-D35E02E6530F}" dt="2024-04-30T18:31:39.507" v="42"/>
        <pc:sldMkLst>
          <pc:docMk/>
          <pc:sldMk cId="757151035" sldId="5034"/>
        </pc:sldMkLst>
        <pc:spChg chg="mod">
          <ac:chgData name="Laible, Elizabeth" userId="cc99524a-59cf-4811-bbbd-4798cc24125f" providerId="ADAL" clId="{BEFA2800-C864-467A-9F30-D35E02E6530F}" dt="2024-04-30T18:31:35.506" v="41" actId="20577"/>
          <ac:spMkLst>
            <pc:docMk/>
            <pc:sldMk cId="757151035" sldId="5034"/>
            <ac:spMk id="7" creationId="{5FB376A2-4423-5103-34C3-486B454C1CBA}"/>
          </ac:spMkLst>
        </pc:spChg>
        <pc:extLst>
          <p:ext xmlns:p="http://schemas.openxmlformats.org/presentationml/2006/main" uri="{D6D511B9-2390-475A-947B-AFAB55BFBCF1}">
            <pc226:cmChg xmlns:pc226="http://schemas.microsoft.com/office/powerpoint/2022/06/main/command" chg="mod">
              <pc226:chgData name="Laible, Elizabeth" userId="cc99524a-59cf-4811-bbbd-4798cc24125f" providerId="ADAL" clId="{BEFA2800-C864-467A-9F30-D35E02E6530F}" dt="2024-04-30T18:31:39.507" v="42"/>
              <pc2:cmMkLst xmlns:pc2="http://schemas.microsoft.com/office/powerpoint/2019/9/main/command">
                <pc:docMk/>
                <pc:sldMk cId="757151035" sldId="5034"/>
                <pc2:cmMk id="{EDA7BF70-31D0-1247-91D2-4D2CD604E4B8}"/>
              </pc2:cmMkLst>
            </pc226:cmChg>
          </p:ext>
        </pc:extLst>
      </pc:sldChg>
    </pc:docChg>
  </pc:docChgLst>
  <pc:docChgLst>
    <pc:chgData name="Laible, Elizabeth" userId="cc99524a-59cf-4811-bbbd-4798cc24125f" providerId="ADAL" clId="{97693025-552A-4CF7-BEAE-AB52A85EBB19}"/>
    <pc:docChg chg="delSld modSection">
      <pc:chgData name="Laible, Elizabeth" userId="cc99524a-59cf-4811-bbbd-4798cc24125f" providerId="ADAL" clId="{97693025-552A-4CF7-BEAE-AB52A85EBB19}" dt="2024-05-01T17:54:31.326" v="3" actId="47"/>
      <pc:docMkLst>
        <pc:docMk/>
      </pc:docMkLst>
      <pc:sldChg chg="del">
        <pc:chgData name="Laible, Elizabeth" userId="cc99524a-59cf-4811-bbbd-4798cc24125f" providerId="ADAL" clId="{97693025-552A-4CF7-BEAE-AB52A85EBB19}" dt="2024-05-01T17:54:21.086" v="1" actId="47"/>
        <pc:sldMkLst>
          <pc:docMk/>
          <pc:sldMk cId="487825237" sldId="1736"/>
        </pc:sldMkLst>
      </pc:sldChg>
      <pc:sldChg chg="del">
        <pc:chgData name="Laible, Elizabeth" userId="cc99524a-59cf-4811-bbbd-4798cc24125f" providerId="ADAL" clId="{97693025-552A-4CF7-BEAE-AB52A85EBB19}" dt="2024-05-01T17:54:21.891" v="2" actId="47"/>
        <pc:sldMkLst>
          <pc:docMk/>
          <pc:sldMk cId="2179721486" sldId="1737"/>
        </pc:sldMkLst>
      </pc:sldChg>
      <pc:sldChg chg="del">
        <pc:chgData name="Laible, Elizabeth" userId="cc99524a-59cf-4811-bbbd-4798cc24125f" providerId="ADAL" clId="{97693025-552A-4CF7-BEAE-AB52A85EBB19}" dt="2024-05-01T17:54:20.282" v="0" actId="47"/>
        <pc:sldMkLst>
          <pc:docMk/>
          <pc:sldMk cId="3717286413" sldId="1740"/>
        </pc:sldMkLst>
      </pc:sldChg>
      <pc:sldChg chg="del">
        <pc:chgData name="Laible, Elizabeth" userId="cc99524a-59cf-4811-bbbd-4798cc24125f" providerId="ADAL" clId="{97693025-552A-4CF7-BEAE-AB52A85EBB19}" dt="2024-05-01T17:54:31.326" v="3" actId="47"/>
        <pc:sldMkLst>
          <pc:docMk/>
          <pc:sldMk cId="3637964365" sldId="1741"/>
        </pc:sldMkLst>
      </pc:sldChg>
    </pc:docChg>
  </pc:docChgLst>
  <pc:docChgLst>
    <pc:chgData name="Weingarten, Zachary" userId="ffaec3ee-184f-423d-85c9-0dd619532930" providerId="ADAL" clId="{F0937118-7D63-467E-9517-7E35CE48E9ED}"/>
    <pc:docChg chg="undo redo custSel modSld">
      <pc:chgData name="Weingarten, Zachary" userId="ffaec3ee-184f-423d-85c9-0dd619532930" providerId="ADAL" clId="{F0937118-7D63-467E-9517-7E35CE48E9ED}" dt="2024-05-01T15:20:57.257" v="20" actId="962"/>
      <pc:docMkLst>
        <pc:docMk/>
      </pc:docMkLst>
      <pc:sldChg chg="modSp mod modCm">
        <pc:chgData name="Weingarten, Zachary" userId="ffaec3ee-184f-423d-85c9-0dd619532930" providerId="ADAL" clId="{F0937118-7D63-467E-9517-7E35CE48E9ED}" dt="2024-04-30T19:43:23.114" v="11" actId="1036"/>
        <pc:sldMkLst>
          <pc:docMk/>
          <pc:sldMk cId="3309350287" sldId="409"/>
        </pc:sldMkLst>
        <pc:spChg chg="mod">
          <ac:chgData name="Weingarten, Zachary" userId="ffaec3ee-184f-423d-85c9-0dd619532930" providerId="ADAL" clId="{F0937118-7D63-467E-9517-7E35CE48E9ED}" dt="2024-04-30T19:43:23.114" v="11" actId="1036"/>
          <ac:spMkLst>
            <pc:docMk/>
            <pc:sldMk cId="3309350287" sldId="409"/>
            <ac:spMk id="64" creationId="{D696619A-DFC9-4B23-9F02-2ECE00E31650}"/>
          </ac:spMkLst>
        </pc:spChg>
        <pc:extLst>
          <p:ext xmlns:p="http://schemas.openxmlformats.org/presentationml/2006/main" uri="{D6D511B9-2390-475A-947B-AFAB55BFBCF1}">
            <pc226:cmChg xmlns:pc226="http://schemas.microsoft.com/office/powerpoint/2022/06/main/command" chg="mod">
              <pc226:chgData name="Weingarten, Zachary" userId="ffaec3ee-184f-423d-85c9-0dd619532930" providerId="ADAL" clId="{F0937118-7D63-467E-9517-7E35CE48E9ED}" dt="2024-04-30T19:43:19.377" v="10"/>
              <pc2:cmMkLst xmlns:pc2="http://schemas.microsoft.com/office/powerpoint/2019/9/main/command">
                <pc:docMk/>
                <pc:sldMk cId="3309350287" sldId="409"/>
                <pc2:cmMk id="{AA65C386-511A-694E-848A-FC7856D23108}"/>
              </pc2:cmMkLst>
            </pc226:cmChg>
          </p:ext>
        </pc:extLst>
      </pc:sldChg>
      <pc:sldChg chg="addSp delSp modSp mod">
        <pc:chgData name="Weingarten, Zachary" userId="ffaec3ee-184f-423d-85c9-0dd619532930" providerId="ADAL" clId="{F0937118-7D63-467E-9517-7E35CE48E9ED}" dt="2024-05-01T15:20:57.257" v="20" actId="962"/>
        <pc:sldMkLst>
          <pc:docMk/>
          <pc:sldMk cId="2464125252" sldId="435"/>
        </pc:sldMkLst>
        <pc:spChg chg="add del mod">
          <ac:chgData name="Weingarten, Zachary" userId="ffaec3ee-184f-423d-85c9-0dd619532930" providerId="ADAL" clId="{F0937118-7D63-467E-9517-7E35CE48E9ED}" dt="2024-05-01T15:20:54.464" v="18" actId="931"/>
          <ac:spMkLst>
            <pc:docMk/>
            <pc:sldMk cId="2464125252" sldId="435"/>
            <ac:spMk id="7" creationId="{F9FBE2AC-1DCC-A1C5-B987-824381F677AB}"/>
          </ac:spMkLst>
        </pc:spChg>
        <pc:spChg chg="mod">
          <ac:chgData name="Weingarten, Zachary" userId="ffaec3ee-184f-423d-85c9-0dd619532930" providerId="ADAL" clId="{F0937118-7D63-467E-9517-7E35CE48E9ED}" dt="2024-05-01T15:19:06.743" v="17" actId="14100"/>
          <ac:spMkLst>
            <pc:docMk/>
            <pc:sldMk cId="2464125252" sldId="435"/>
            <ac:spMk id="9" creationId="{AB09F1A7-BBA2-9507-835E-F552316BB90F}"/>
          </ac:spMkLst>
        </pc:spChg>
        <pc:picChg chg="add del">
          <ac:chgData name="Weingarten, Zachary" userId="ffaec3ee-184f-423d-85c9-0dd619532930" providerId="ADAL" clId="{F0937118-7D63-467E-9517-7E35CE48E9ED}" dt="2024-05-01T15:19:03.412" v="16" actId="478"/>
          <ac:picMkLst>
            <pc:docMk/>
            <pc:sldMk cId="2464125252" sldId="435"/>
            <ac:picMk id="6" creationId="{5D99EC09-547A-5D74-6ADF-C43056996D17}"/>
          </ac:picMkLst>
        </pc:picChg>
        <pc:picChg chg="add mod">
          <ac:chgData name="Weingarten, Zachary" userId="ffaec3ee-184f-423d-85c9-0dd619532930" providerId="ADAL" clId="{F0937118-7D63-467E-9517-7E35CE48E9ED}" dt="2024-05-01T15:20:57.257" v="20" actId="962"/>
          <ac:picMkLst>
            <pc:docMk/>
            <pc:sldMk cId="2464125252" sldId="435"/>
            <ac:picMk id="10" creationId="{80F01A34-86D7-98BC-76B7-E6C06F97A29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ata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F27B5-9E59-4F6A-A24E-82C5853EC37A}"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3B0DF4E7-C45E-472A-9103-AA66B1668F67}">
      <dgm:prSet phldrT="[Text]"/>
      <dgm:spPr/>
      <dgm:t>
        <a:bodyPr/>
        <a:lstStyle/>
        <a:p>
          <a:r>
            <a:rPr lang="en-US"/>
            <a:t>Improve performance of students with disabilities.</a:t>
          </a:r>
        </a:p>
      </dgm:t>
    </dgm:pt>
    <dgm:pt modelId="{4D0CBCCC-1DC3-4933-B9F6-DAA30A2A67E9}" type="parTrans" cxnId="{98D8F78F-D67F-4D19-9E2C-98C56E296690}">
      <dgm:prSet/>
      <dgm:spPr/>
      <dgm:t>
        <a:bodyPr/>
        <a:lstStyle/>
        <a:p>
          <a:endParaRPr lang="en-US"/>
        </a:p>
      </dgm:t>
    </dgm:pt>
    <dgm:pt modelId="{D6DD29E2-99E2-421B-A6D2-0FCFCEBE0934}" type="sibTrans" cxnId="{98D8F78F-D67F-4D19-9E2C-98C56E296690}">
      <dgm:prSet/>
      <dgm:spPr/>
      <dgm:t>
        <a:bodyPr/>
        <a:lstStyle/>
        <a:p>
          <a:endParaRPr lang="en-US"/>
        </a:p>
      </dgm:t>
    </dgm:pt>
    <dgm:pt modelId="{98B75514-AE54-4F93-8133-F5646B8AB7B3}">
      <dgm:prSet phldrT="[Text]"/>
      <dgm:spPr/>
      <dgm:t>
        <a:bodyPr/>
        <a:lstStyle/>
        <a:p>
          <a:r>
            <a:rPr lang="en-US"/>
            <a:t>Refine Tier 3 and distinguish it from </a:t>
          </a:r>
        </a:p>
        <a:p>
          <a:r>
            <a:rPr lang="en-US"/>
            <a:t>Tier 2.</a:t>
          </a:r>
        </a:p>
      </dgm:t>
    </dgm:pt>
    <dgm:pt modelId="{89F27E8D-E0ED-4642-9296-B5B792F4AB74}" type="parTrans" cxnId="{E7FBA1EA-EF56-4364-8C53-255175F32369}">
      <dgm:prSet/>
      <dgm:spPr/>
      <dgm:t>
        <a:bodyPr/>
        <a:lstStyle/>
        <a:p>
          <a:endParaRPr lang="en-US"/>
        </a:p>
      </dgm:t>
    </dgm:pt>
    <dgm:pt modelId="{B5132883-6DDC-438D-8269-C53C49FF4423}" type="sibTrans" cxnId="{E7FBA1EA-EF56-4364-8C53-255175F32369}">
      <dgm:prSet/>
      <dgm:spPr/>
      <dgm:t>
        <a:bodyPr/>
        <a:lstStyle/>
        <a:p>
          <a:endParaRPr lang="en-US"/>
        </a:p>
      </dgm:t>
    </dgm:pt>
    <dgm:pt modelId="{4FD900ED-BBEB-465B-8E3C-3C86204850FD}">
      <dgm:prSet phldrT="[Text]"/>
      <dgm:spPr/>
      <dgm:t>
        <a:bodyPr/>
        <a:lstStyle/>
        <a:p>
          <a:r>
            <a:rPr lang="en-US"/>
            <a:t>Help teachers better support students who have not yet responded to evidence-based interventions.</a:t>
          </a:r>
        </a:p>
      </dgm:t>
    </dgm:pt>
    <dgm:pt modelId="{61B758AA-A944-4D39-9F5D-EBE2B4E903F6}" type="parTrans" cxnId="{0854FD8E-6255-4D32-9CD7-023EDA1A5F16}">
      <dgm:prSet/>
      <dgm:spPr/>
      <dgm:t>
        <a:bodyPr/>
        <a:lstStyle/>
        <a:p>
          <a:endParaRPr lang="en-US"/>
        </a:p>
      </dgm:t>
    </dgm:pt>
    <dgm:pt modelId="{53D34CEE-78BE-43F0-92B2-44A5A6FB0D6F}" type="sibTrans" cxnId="{0854FD8E-6255-4D32-9CD7-023EDA1A5F16}">
      <dgm:prSet/>
      <dgm:spPr/>
      <dgm:t>
        <a:bodyPr/>
        <a:lstStyle/>
        <a:p>
          <a:endParaRPr lang="en-US"/>
        </a:p>
      </dgm:t>
    </dgm:pt>
    <dgm:pt modelId="{34378E42-D003-4D29-841E-1080FEDA2FB9}">
      <dgm:prSet phldrT="[Text]"/>
      <dgm:spPr/>
      <dgm:t>
        <a:bodyPr/>
        <a:lstStyle/>
        <a:p>
          <a:r>
            <a:rPr lang="en-US"/>
            <a:t>Inform the design and delivery of specially designed instruction.</a:t>
          </a:r>
        </a:p>
      </dgm:t>
    </dgm:pt>
    <dgm:pt modelId="{9807570E-F14A-4E5F-9237-367C064F9A43}" type="parTrans" cxnId="{969E6549-3427-4F69-BEE0-05DA146CBA3A}">
      <dgm:prSet/>
      <dgm:spPr/>
      <dgm:t>
        <a:bodyPr/>
        <a:lstStyle/>
        <a:p>
          <a:endParaRPr lang="en-US"/>
        </a:p>
      </dgm:t>
    </dgm:pt>
    <dgm:pt modelId="{C499E32B-BAE1-4F4C-A637-51BBE87F0867}" type="sibTrans" cxnId="{969E6549-3427-4F69-BEE0-05DA146CBA3A}">
      <dgm:prSet/>
      <dgm:spPr/>
      <dgm:t>
        <a:bodyPr/>
        <a:lstStyle/>
        <a:p>
          <a:endParaRPr lang="en-US"/>
        </a:p>
      </dgm:t>
    </dgm:pt>
    <dgm:pt modelId="{610AEF9C-8832-46F4-AA7E-94A1B9486697}" type="pres">
      <dgm:prSet presAssocID="{500F27B5-9E59-4F6A-A24E-82C5853EC37A}" presName="Name0" presStyleCnt="0">
        <dgm:presLayoutVars>
          <dgm:dir/>
          <dgm:resizeHandles val="exact"/>
        </dgm:presLayoutVars>
      </dgm:prSet>
      <dgm:spPr/>
    </dgm:pt>
    <dgm:pt modelId="{4E69A88E-BA6D-4905-A605-39B6D78320CD}" type="pres">
      <dgm:prSet presAssocID="{500F27B5-9E59-4F6A-A24E-82C5853EC37A}" presName="fgShape" presStyleLbl="fgShp" presStyleIdx="0" presStyleCnt="1"/>
      <dgm:spPr/>
    </dgm:pt>
    <dgm:pt modelId="{4E436416-A8EC-440C-A3BB-EF8C195E685D}" type="pres">
      <dgm:prSet presAssocID="{500F27B5-9E59-4F6A-A24E-82C5853EC37A}" presName="linComp" presStyleCnt="0"/>
      <dgm:spPr/>
    </dgm:pt>
    <dgm:pt modelId="{7F748B34-20D3-4432-8836-0778612CB99F}" type="pres">
      <dgm:prSet presAssocID="{3B0DF4E7-C45E-472A-9103-AA66B1668F67}" presName="compNode" presStyleCnt="0"/>
      <dgm:spPr/>
    </dgm:pt>
    <dgm:pt modelId="{41CB00E9-43D8-4546-BF62-43B5E73B43B7}" type="pres">
      <dgm:prSet presAssocID="{3B0DF4E7-C45E-472A-9103-AA66B1668F67}" presName="bkgdShape" presStyleLbl="node1" presStyleIdx="0" presStyleCnt="4"/>
      <dgm:spPr/>
    </dgm:pt>
    <dgm:pt modelId="{04828704-EF79-46BE-9EE7-0B9CC35D8272}" type="pres">
      <dgm:prSet presAssocID="{3B0DF4E7-C45E-472A-9103-AA66B1668F67}" presName="nodeTx" presStyleLbl="node1" presStyleIdx="0" presStyleCnt="4">
        <dgm:presLayoutVars>
          <dgm:bulletEnabled val="1"/>
        </dgm:presLayoutVars>
      </dgm:prSet>
      <dgm:spPr/>
    </dgm:pt>
    <dgm:pt modelId="{99594E2E-6A05-4FA7-A4B0-AA7FFAFFB197}" type="pres">
      <dgm:prSet presAssocID="{3B0DF4E7-C45E-472A-9103-AA66B1668F67}" presName="invisiNode" presStyleLbl="node1" presStyleIdx="0" presStyleCnt="4"/>
      <dgm:spPr/>
    </dgm:pt>
    <dgm:pt modelId="{992FC127-174F-45A2-BEF2-56331D4FAB28}" type="pres">
      <dgm:prSet presAssocID="{3B0DF4E7-C45E-472A-9103-AA66B1668F67}" presName="imagNode"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6642" t="-1621" r="642" b="1621"/>
          </a:stretch>
        </a:blipFill>
      </dgm:spPr>
    </dgm:pt>
    <dgm:pt modelId="{62618EC9-E8CD-438F-8EF3-7A753D644454}" type="pres">
      <dgm:prSet presAssocID="{D6DD29E2-99E2-421B-A6D2-0FCFCEBE0934}" presName="sibTrans" presStyleLbl="sibTrans2D1" presStyleIdx="0" presStyleCnt="0"/>
      <dgm:spPr/>
    </dgm:pt>
    <dgm:pt modelId="{C7662DD4-A007-4FB9-9B0A-7BBF43429C89}" type="pres">
      <dgm:prSet presAssocID="{98B75514-AE54-4F93-8133-F5646B8AB7B3}" presName="compNode" presStyleCnt="0"/>
      <dgm:spPr/>
    </dgm:pt>
    <dgm:pt modelId="{6639BA32-ED96-42D5-BB72-3E9389DE171C}" type="pres">
      <dgm:prSet presAssocID="{98B75514-AE54-4F93-8133-F5646B8AB7B3}" presName="bkgdShape" presStyleLbl="node1" presStyleIdx="1" presStyleCnt="4"/>
      <dgm:spPr/>
    </dgm:pt>
    <dgm:pt modelId="{A5F39FC2-49D1-4374-A5DE-B095F1E3F6D3}" type="pres">
      <dgm:prSet presAssocID="{98B75514-AE54-4F93-8133-F5646B8AB7B3}" presName="nodeTx" presStyleLbl="node1" presStyleIdx="1" presStyleCnt="4">
        <dgm:presLayoutVars>
          <dgm:bulletEnabled val="1"/>
        </dgm:presLayoutVars>
      </dgm:prSet>
      <dgm:spPr/>
    </dgm:pt>
    <dgm:pt modelId="{510DAEC1-DB9B-408A-9C69-21147082117E}" type="pres">
      <dgm:prSet presAssocID="{98B75514-AE54-4F93-8133-F5646B8AB7B3}" presName="invisiNode" presStyleLbl="node1" presStyleIdx="1" presStyleCnt="4"/>
      <dgm:spPr/>
    </dgm:pt>
    <dgm:pt modelId="{13133D7B-54C5-495A-8690-3F22B2656949}" type="pres">
      <dgm:prSet presAssocID="{98B75514-AE54-4F93-8133-F5646B8AB7B3}" presName="imagNode" presStyleLbl="fgImgPlace1" presStyleIdx="1" presStyleCnt="4"/>
      <dgm:spPr>
        <a:blipFill>
          <a:blip xmlns:r="http://schemas.openxmlformats.org/officeDocument/2006/relationships" r:embed="rId2"/>
          <a:srcRect/>
          <a:stretch>
            <a:fillRect l="-25000" r="-25000"/>
          </a:stretch>
        </a:blipFill>
      </dgm:spPr>
    </dgm:pt>
    <dgm:pt modelId="{6DE97135-DA30-406F-85B9-D5854AE58FCF}" type="pres">
      <dgm:prSet presAssocID="{B5132883-6DDC-438D-8269-C53C49FF4423}" presName="sibTrans" presStyleLbl="sibTrans2D1" presStyleIdx="0" presStyleCnt="0"/>
      <dgm:spPr/>
    </dgm:pt>
    <dgm:pt modelId="{AF01B177-FF3F-479A-BCEF-5F08D451BD1E}" type="pres">
      <dgm:prSet presAssocID="{4FD900ED-BBEB-465B-8E3C-3C86204850FD}" presName="compNode" presStyleCnt="0"/>
      <dgm:spPr/>
    </dgm:pt>
    <dgm:pt modelId="{C63CE125-D4D6-4C29-B3C7-638A7CF77177}" type="pres">
      <dgm:prSet presAssocID="{4FD900ED-BBEB-465B-8E3C-3C86204850FD}" presName="bkgdShape" presStyleLbl="node1" presStyleIdx="2" presStyleCnt="4"/>
      <dgm:spPr/>
    </dgm:pt>
    <dgm:pt modelId="{B1DA868F-3A90-4A4E-9B94-44CCC479D54B}" type="pres">
      <dgm:prSet presAssocID="{4FD900ED-BBEB-465B-8E3C-3C86204850FD}" presName="nodeTx" presStyleLbl="node1" presStyleIdx="2" presStyleCnt="4">
        <dgm:presLayoutVars>
          <dgm:bulletEnabled val="1"/>
        </dgm:presLayoutVars>
      </dgm:prSet>
      <dgm:spPr/>
    </dgm:pt>
    <dgm:pt modelId="{C313F55C-F559-4DF1-9992-7C255FAB986A}" type="pres">
      <dgm:prSet presAssocID="{4FD900ED-BBEB-465B-8E3C-3C86204850FD}" presName="invisiNode" presStyleLbl="node1" presStyleIdx="2" presStyleCnt="4"/>
      <dgm:spPr/>
    </dgm:pt>
    <dgm:pt modelId="{F89E0C59-3460-4CD0-9ED3-0A9B966A274C}" type="pres">
      <dgm:prSet presAssocID="{4FD900ED-BBEB-465B-8E3C-3C86204850FD}"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3000" r="-23000"/>
          </a:stretch>
        </a:blipFill>
      </dgm:spPr>
    </dgm:pt>
    <dgm:pt modelId="{019D45CE-E9FC-46F3-B24D-C85A6BC28EE4}" type="pres">
      <dgm:prSet presAssocID="{53D34CEE-78BE-43F0-92B2-44A5A6FB0D6F}" presName="sibTrans" presStyleLbl="sibTrans2D1" presStyleIdx="0" presStyleCnt="0"/>
      <dgm:spPr/>
    </dgm:pt>
    <dgm:pt modelId="{6ABB92B9-2EDF-4220-9DBA-090C13B4322D}" type="pres">
      <dgm:prSet presAssocID="{34378E42-D003-4D29-841E-1080FEDA2FB9}" presName="compNode" presStyleCnt="0"/>
      <dgm:spPr/>
    </dgm:pt>
    <dgm:pt modelId="{B4DE949F-9A6E-47DF-9A90-B94E821742A1}" type="pres">
      <dgm:prSet presAssocID="{34378E42-D003-4D29-841E-1080FEDA2FB9}" presName="bkgdShape" presStyleLbl="node1" presStyleIdx="3" presStyleCnt="4"/>
      <dgm:spPr/>
    </dgm:pt>
    <dgm:pt modelId="{43D13AA0-03CE-4FF4-B729-651AEDA96E04}" type="pres">
      <dgm:prSet presAssocID="{34378E42-D003-4D29-841E-1080FEDA2FB9}" presName="nodeTx" presStyleLbl="node1" presStyleIdx="3" presStyleCnt="4">
        <dgm:presLayoutVars>
          <dgm:bulletEnabled val="1"/>
        </dgm:presLayoutVars>
      </dgm:prSet>
      <dgm:spPr/>
    </dgm:pt>
    <dgm:pt modelId="{6AFC7D74-8C68-4737-B0FE-7B51E93E3E78}" type="pres">
      <dgm:prSet presAssocID="{34378E42-D003-4D29-841E-1080FEDA2FB9}" presName="invisiNode" presStyleLbl="node1" presStyleIdx="3" presStyleCnt="4"/>
      <dgm:spPr/>
    </dgm:pt>
    <dgm:pt modelId="{0D76C43F-0060-4880-802D-6964F89C4715}" type="pres">
      <dgm:prSet presAssocID="{34378E42-D003-4D29-841E-1080FEDA2FB9}" presName="imagNode"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8966" r="-1034"/>
          </a:stretch>
        </a:blipFill>
      </dgm:spPr>
    </dgm:pt>
  </dgm:ptLst>
  <dgm:cxnLst>
    <dgm:cxn modelId="{CA4B1F2C-9A67-4091-A407-A6529C75C650}" type="presOf" srcId="{98B75514-AE54-4F93-8133-F5646B8AB7B3}" destId="{6639BA32-ED96-42D5-BB72-3E9389DE171C}" srcOrd="0" destOrd="0" presId="urn:microsoft.com/office/officeart/2005/8/layout/hList7"/>
    <dgm:cxn modelId="{C1B9B739-294D-4824-91D8-390094634B6A}" type="presOf" srcId="{3B0DF4E7-C45E-472A-9103-AA66B1668F67}" destId="{04828704-EF79-46BE-9EE7-0B9CC35D8272}" srcOrd="1" destOrd="0" presId="urn:microsoft.com/office/officeart/2005/8/layout/hList7"/>
    <dgm:cxn modelId="{0268B363-2756-4BD5-B1AC-A31540BC2C60}" type="presOf" srcId="{D6DD29E2-99E2-421B-A6D2-0FCFCEBE0934}" destId="{62618EC9-E8CD-438F-8EF3-7A753D644454}" srcOrd="0" destOrd="0" presId="urn:microsoft.com/office/officeart/2005/8/layout/hList7"/>
    <dgm:cxn modelId="{1262BE46-3CC0-4225-9CC3-34C506659859}" type="presOf" srcId="{98B75514-AE54-4F93-8133-F5646B8AB7B3}" destId="{A5F39FC2-49D1-4374-A5DE-B095F1E3F6D3}" srcOrd="1" destOrd="0" presId="urn:microsoft.com/office/officeart/2005/8/layout/hList7"/>
    <dgm:cxn modelId="{969E6549-3427-4F69-BEE0-05DA146CBA3A}" srcId="{500F27B5-9E59-4F6A-A24E-82C5853EC37A}" destId="{34378E42-D003-4D29-841E-1080FEDA2FB9}" srcOrd="3" destOrd="0" parTransId="{9807570E-F14A-4E5F-9237-367C064F9A43}" sibTransId="{C499E32B-BAE1-4F4C-A637-51BBE87F0867}"/>
    <dgm:cxn modelId="{4FD4FD4F-95FD-4C89-B0A7-EC9E961AD862}" type="presOf" srcId="{34378E42-D003-4D29-841E-1080FEDA2FB9}" destId="{B4DE949F-9A6E-47DF-9A90-B94E821742A1}" srcOrd="0" destOrd="0" presId="urn:microsoft.com/office/officeart/2005/8/layout/hList7"/>
    <dgm:cxn modelId="{3F23657E-839D-4349-8FB3-D569C840E491}" type="presOf" srcId="{B5132883-6DDC-438D-8269-C53C49FF4423}" destId="{6DE97135-DA30-406F-85B9-D5854AE58FCF}" srcOrd="0" destOrd="0" presId="urn:microsoft.com/office/officeart/2005/8/layout/hList7"/>
    <dgm:cxn modelId="{0854FD8E-6255-4D32-9CD7-023EDA1A5F16}" srcId="{500F27B5-9E59-4F6A-A24E-82C5853EC37A}" destId="{4FD900ED-BBEB-465B-8E3C-3C86204850FD}" srcOrd="2" destOrd="0" parTransId="{61B758AA-A944-4D39-9F5D-EBE2B4E903F6}" sibTransId="{53D34CEE-78BE-43F0-92B2-44A5A6FB0D6F}"/>
    <dgm:cxn modelId="{98D8F78F-D67F-4D19-9E2C-98C56E296690}" srcId="{500F27B5-9E59-4F6A-A24E-82C5853EC37A}" destId="{3B0DF4E7-C45E-472A-9103-AA66B1668F67}" srcOrd="0" destOrd="0" parTransId="{4D0CBCCC-1DC3-4933-B9F6-DAA30A2A67E9}" sibTransId="{D6DD29E2-99E2-421B-A6D2-0FCFCEBE0934}"/>
    <dgm:cxn modelId="{1D992499-D6B5-4DD8-BB88-1B4D38F92D0B}" type="presOf" srcId="{4FD900ED-BBEB-465B-8E3C-3C86204850FD}" destId="{B1DA868F-3A90-4A4E-9B94-44CCC479D54B}" srcOrd="1" destOrd="0" presId="urn:microsoft.com/office/officeart/2005/8/layout/hList7"/>
    <dgm:cxn modelId="{FF1514A3-CCCC-415F-8917-ACFF6F76910D}" type="presOf" srcId="{53D34CEE-78BE-43F0-92B2-44A5A6FB0D6F}" destId="{019D45CE-E9FC-46F3-B24D-C85A6BC28EE4}" srcOrd="0" destOrd="0" presId="urn:microsoft.com/office/officeart/2005/8/layout/hList7"/>
    <dgm:cxn modelId="{3C07E2AE-6C6C-4965-BBB0-EB7EA9B7FCA1}" type="presOf" srcId="{34378E42-D003-4D29-841E-1080FEDA2FB9}" destId="{43D13AA0-03CE-4FF4-B729-651AEDA96E04}" srcOrd="1" destOrd="0" presId="urn:microsoft.com/office/officeart/2005/8/layout/hList7"/>
    <dgm:cxn modelId="{CFC852C4-708A-4E1F-B2B8-264504DB266B}" type="presOf" srcId="{3B0DF4E7-C45E-472A-9103-AA66B1668F67}" destId="{41CB00E9-43D8-4546-BF62-43B5E73B43B7}" srcOrd="0" destOrd="0" presId="urn:microsoft.com/office/officeart/2005/8/layout/hList7"/>
    <dgm:cxn modelId="{E7FBA1EA-EF56-4364-8C53-255175F32369}" srcId="{500F27B5-9E59-4F6A-A24E-82C5853EC37A}" destId="{98B75514-AE54-4F93-8133-F5646B8AB7B3}" srcOrd="1" destOrd="0" parTransId="{89F27E8D-E0ED-4642-9296-B5B792F4AB74}" sibTransId="{B5132883-6DDC-438D-8269-C53C49FF4423}"/>
    <dgm:cxn modelId="{9C70ACEF-CF95-4B21-A251-462081896FF2}" type="presOf" srcId="{500F27B5-9E59-4F6A-A24E-82C5853EC37A}" destId="{610AEF9C-8832-46F4-AA7E-94A1B9486697}" srcOrd="0" destOrd="0" presId="urn:microsoft.com/office/officeart/2005/8/layout/hList7"/>
    <dgm:cxn modelId="{29ECB4F1-A832-4DC9-86C6-CED1A5197972}" type="presOf" srcId="{4FD900ED-BBEB-465B-8E3C-3C86204850FD}" destId="{C63CE125-D4D6-4C29-B3C7-638A7CF77177}" srcOrd="0" destOrd="0" presId="urn:microsoft.com/office/officeart/2005/8/layout/hList7"/>
    <dgm:cxn modelId="{F09C4DB0-255C-4953-952F-EA97562C3A01}" type="presParOf" srcId="{610AEF9C-8832-46F4-AA7E-94A1B9486697}" destId="{4E69A88E-BA6D-4905-A605-39B6D78320CD}" srcOrd="0" destOrd="0" presId="urn:microsoft.com/office/officeart/2005/8/layout/hList7"/>
    <dgm:cxn modelId="{1C80BF3D-6F32-441B-BBB2-B7EB34CF47D5}" type="presParOf" srcId="{610AEF9C-8832-46F4-AA7E-94A1B9486697}" destId="{4E436416-A8EC-440C-A3BB-EF8C195E685D}" srcOrd="1" destOrd="0" presId="urn:microsoft.com/office/officeart/2005/8/layout/hList7"/>
    <dgm:cxn modelId="{11FE44B4-B2DC-482E-9C16-5C2445CDC7F8}" type="presParOf" srcId="{4E436416-A8EC-440C-A3BB-EF8C195E685D}" destId="{7F748B34-20D3-4432-8836-0778612CB99F}" srcOrd="0" destOrd="0" presId="urn:microsoft.com/office/officeart/2005/8/layout/hList7"/>
    <dgm:cxn modelId="{9DC65010-860C-4FCE-A4A8-BC0B93919F0E}" type="presParOf" srcId="{7F748B34-20D3-4432-8836-0778612CB99F}" destId="{41CB00E9-43D8-4546-BF62-43B5E73B43B7}" srcOrd="0" destOrd="0" presId="urn:microsoft.com/office/officeart/2005/8/layout/hList7"/>
    <dgm:cxn modelId="{1B916F27-7661-428C-AB14-2AD77C3425F2}" type="presParOf" srcId="{7F748B34-20D3-4432-8836-0778612CB99F}" destId="{04828704-EF79-46BE-9EE7-0B9CC35D8272}" srcOrd="1" destOrd="0" presId="urn:microsoft.com/office/officeart/2005/8/layout/hList7"/>
    <dgm:cxn modelId="{3E8C2517-C595-450B-B34D-92D4CFC65713}" type="presParOf" srcId="{7F748B34-20D3-4432-8836-0778612CB99F}" destId="{99594E2E-6A05-4FA7-A4B0-AA7FFAFFB197}" srcOrd="2" destOrd="0" presId="urn:microsoft.com/office/officeart/2005/8/layout/hList7"/>
    <dgm:cxn modelId="{3A7EE9E4-2724-4967-9351-184219321570}" type="presParOf" srcId="{7F748B34-20D3-4432-8836-0778612CB99F}" destId="{992FC127-174F-45A2-BEF2-56331D4FAB28}" srcOrd="3" destOrd="0" presId="urn:microsoft.com/office/officeart/2005/8/layout/hList7"/>
    <dgm:cxn modelId="{D2EC9087-1EF3-4B25-81FC-86C49DE980CC}" type="presParOf" srcId="{4E436416-A8EC-440C-A3BB-EF8C195E685D}" destId="{62618EC9-E8CD-438F-8EF3-7A753D644454}" srcOrd="1" destOrd="0" presId="urn:microsoft.com/office/officeart/2005/8/layout/hList7"/>
    <dgm:cxn modelId="{B24E45FB-483A-4DDC-BD1B-B27F4097C9A7}" type="presParOf" srcId="{4E436416-A8EC-440C-A3BB-EF8C195E685D}" destId="{C7662DD4-A007-4FB9-9B0A-7BBF43429C89}" srcOrd="2" destOrd="0" presId="urn:microsoft.com/office/officeart/2005/8/layout/hList7"/>
    <dgm:cxn modelId="{B054D61C-81A9-4291-B6EF-200A4C6B5D19}" type="presParOf" srcId="{C7662DD4-A007-4FB9-9B0A-7BBF43429C89}" destId="{6639BA32-ED96-42D5-BB72-3E9389DE171C}" srcOrd="0" destOrd="0" presId="urn:microsoft.com/office/officeart/2005/8/layout/hList7"/>
    <dgm:cxn modelId="{F4299862-89ED-424A-95D3-562A54A4B945}" type="presParOf" srcId="{C7662DD4-A007-4FB9-9B0A-7BBF43429C89}" destId="{A5F39FC2-49D1-4374-A5DE-B095F1E3F6D3}" srcOrd="1" destOrd="0" presId="urn:microsoft.com/office/officeart/2005/8/layout/hList7"/>
    <dgm:cxn modelId="{D16AB2CE-A533-4407-B717-DAC964E4074F}" type="presParOf" srcId="{C7662DD4-A007-4FB9-9B0A-7BBF43429C89}" destId="{510DAEC1-DB9B-408A-9C69-21147082117E}" srcOrd="2" destOrd="0" presId="urn:microsoft.com/office/officeart/2005/8/layout/hList7"/>
    <dgm:cxn modelId="{C6499950-55A6-4BD3-BBE9-E53968396A87}" type="presParOf" srcId="{C7662DD4-A007-4FB9-9B0A-7BBF43429C89}" destId="{13133D7B-54C5-495A-8690-3F22B2656949}" srcOrd="3" destOrd="0" presId="urn:microsoft.com/office/officeart/2005/8/layout/hList7"/>
    <dgm:cxn modelId="{EED50836-89E4-4782-A9F5-304CC7165311}" type="presParOf" srcId="{4E436416-A8EC-440C-A3BB-EF8C195E685D}" destId="{6DE97135-DA30-406F-85B9-D5854AE58FCF}" srcOrd="3" destOrd="0" presId="urn:microsoft.com/office/officeart/2005/8/layout/hList7"/>
    <dgm:cxn modelId="{3BDD12AB-FFB2-4310-9B06-E70870696ED1}" type="presParOf" srcId="{4E436416-A8EC-440C-A3BB-EF8C195E685D}" destId="{AF01B177-FF3F-479A-BCEF-5F08D451BD1E}" srcOrd="4" destOrd="0" presId="urn:microsoft.com/office/officeart/2005/8/layout/hList7"/>
    <dgm:cxn modelId="{AE41CF32-6C1F-4747-8E95-BEFEE76D7E46}" type="presParOf" srcId="{AF01B177-FF3F-479A-BCEF-5F08D451BD1E}" destId="{C63CE125-D4D6-4C29-B3C7-638A7CF77177}" srcOrd="0" destOrd="0" presId="urn:microsoft.com/office/officeart/2005/8/layout/hList7"/>
    <dgm:cxn modelId="{BD0446D3-E879-4739-BBE8-15072344265D}" type="presParOf" srcId="{AF01B177-FF3F-479A-BCEF-5F08D451BD1E}" destId="{B1DA868F-3A90-4A4E-9B94-44CCC479D54B}" srcOrd="1" destOrd="0" presId="urn:microsoft.com/office/officeart/2005/8/layout/hList7"/>
    <dgm:cxn modelId="{31A22B94-CE97-42A7-9639-1A9CFFD314F5}" type="presParOf" srcId="{AF01B177-FF3F-479A-BCEF-5F08D451BD1E}" destId="{C313F55C-F559-4DF1-9992-7C255FAB986A}" srcOrd="2" destOrd="0" presId="urn:microsoft.com/office/officeart/2005/8/layout/hList7"/>
    <dgm:cxn modelId="{1FAB3662-1F9E-47A6-8CE8-0B0198C6C2BF}" type="presParOf" srcId="{AF01B177-FF3F-479A-BCEF-5F08D451BD1E}" destId="{F89E0C59-3460-4CD0-9ED3-0A9B966A274C}" srcOrd="3" destOrd="0" presId="urn:microsoft.com/office/officeart/2005/8/layout/hList7"/>
    <dgm:cxn modelId="{7DCB4C48-3BAB-4054-968F-867BCC46F397}" type="presParOf" srcId="{4E436416-A8EC-440C-A3BB-EF8C195E685D}" destId="{019D45CE-E9FC-46F3-B24D-C85A6BC28EE4}" srcOrd="5" destOrd="0" presId="urn:microsoft.com/office/officeart/2005/8/layout/hList7"/>
    <dgm:cxn modelId="{EEC51090-E37A-40DB-BEB4-94E443281F33}" type="presParOf" srcId="{4E436416-A8EC-440C-A3BB-EF8C195E685D}" destId="{6ABB92B9-2EDF-4220-9DBA-090C13B4322D}" srcOrd="6" destOrd="0" presId="urn:microsoft.com/office/officeart/2005/8/layout/hList7"/>
    <dgm:cxn modelId="{6FBD8287-39E2-4D20-B4D6-503A834496A0}" type="presParOf" srcId="{6ABB92B9-2EDF-4220-9DBA-090C13B4322D}" destId="{B4DE949F-9A6E-47DF-9A90-B94E821742A1}" srcOrd="0" destOrd="0" presId="urn:microsoft.com/office/officeart/2005/8/layout/hList7"/>
    <dgm:cxn modelId="{EFC76C51-467E-47AE-987A-732F3BAEFBA0}" type="presParOf" srcId="{6ABB92B9-2EDF-4220-9DBA-090C13B4322D}" destId="{43D13AA0-03CE-4FF4-B729-651AEDA96E04}" srcOrd="1" destOrd="0" presId="urn:microsoft.com/office/officeart/2005/8/layout/hList7"/>
    <dgm:cxn modelId="{C19BFF6E-9816-4980-A966-7FBFE80BCB24}" type="presParOf" srcId="{6ABB92B9-2EDF-4220-9DBA-090C13B4322D}" destId="{6AFC7D74-8C68-4737-B0FE-7B51E93E3E78}" srcOrd="2" destOrd="0" presId="urn:microsoft.com/office/officeart/2005/8/layout/hList7"/>
    <dgm:cxn modelId="{24A63B76-3BCE-41CA-8294-FED98B959BA6}" type="presParOf" srcId="{6ABB92B9-2EDF-4220-9DBA-090C13B4322D}" destId="{0D76C43F-0060-4880-802D-6964F89C471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7E49D0-CA1A-423B-B2F5-58E1DB9B73C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B389C1C1-7A60-46E3-88F0-C2FF3BF94B26}">
      <dgm:prSet phldrT="[Text]"/>
      <dgm:spPr/>
      <dgm:t>
        <a:bodyPr/>
        <a:lstStyle/>
        <a:p>
          <a:r>
            <a:rPr lang="en-US"/>
            <a:t>Special education services</a:t>
          </a:r>
        </a:p>
      </dgm:t>
    </dgm:pt>
    <dgm:pt modelId="{C7F70E3C-81E1-4D33-B50D-1B02EC59DD52}" type="parTrans" cxnId="{7EB0BCF5-7D58-4354-B468-175488600BAD}">
      <dgm:prSet/>
      <dgm:spPr/>
      <dgm:t>
        <a:bodyPr/>
        <a:lstStyle/>
        <a:p>
          <a:endParaRPr lang="en-US"/>
        </a:p>
      </dgm:t>
    </dgm:pt>
    <dgm:pt modelId="{8F140E8D-B7F8-4FCA-AB36-1558A57AB087}" type="sibTrans" cxnId="{7EB0BCF5-7D58-4354-B468-175488600BAD}">
      <dgm:prSet/>
      <dgm:spPr/>
      <dgm:t>
        <a:bodyPr/>
        <a:lstStyle/>
        <a:p>
          <a:endParaRPr lang="en-US"/>
        </a:p>
      </dgm:t>
    </dgm:pt>
    <dgm:pt modelId="{DE79C293-4C53-4428-A148-639D2346462E}">
      <dgm:prSet phldrT="[Text]"/>
      <dgm:spPr/>
      <dgm:t>
        <a:bodyPr/>
        <a:lstStyle/>
        <a:p>
          <a:r>
            <a:rPr lang="en-US"/>
            <a:t>Family engagement</a:t>
          </a:r>
        </a:p>
      </dgm:t>
    </dgm:pt>
    <dgm:pt modelId="{70803F71-0D98-4880-BDA7-ADB0BB3B950B}" type="parTrans" cxnId="{D50892CD-D284-40E0-AB0C-EB9FCC039842}">
      <dgm:prSet/>
      <dgm:spPr/>
      <dgm:t>
        <a:bodyPr/>
        <a:lstStyle/>
        <a:p>
          <a:endParaRPr lang="en-US"/>
        </a:p>
      </dgm:t>
    </dgm:pt>
    <dgm:pt modelId="{CB522D0B-D2B3-4CA6-A8F3-C57F85FB9750}" type="sibTrans" cxnId="{D50892CD-D284-40E0-AB0C-EB9FCC039842}">
      <dgm:prSet/>
      <dgm:spPr/>
      <dgm:t>
        <a:bodyPr/>
        <a:lstStyle/>
        <a:p>
          <a:endParaRPr lang="en-US"/>
        </a:p>
      </dgm:t>
    </dgm:pt>
    <dgm:pt modelId="{205C7BE1-F188-4C5F-8A5D-3AC6B97D7A16}">
      <dgm:prSet phldrT="[Text]"/>
      <dgm:spPr/>
      <dgm:t>
        <a:bodyPr/>
        <a:lstStyle/>
        <a:p>
          <a:r>
            <a:rPr lang="en-US"/>
            <a:t>College and career readiness</a:t>
          </a:r>
        </a:p>
      </dgm:t>
    </dgm:pt>
    <dgm:pt modelId="{938E12EB-CD5E-45F0-8369-4D70BBB1E89E}" type="parTrans" cxnId="{819A7E2D-804A-4B82-A9DF-48BC5E9CA7F7}">
      <dgm:prSet/>
      <dgm:spPr/>
      <dgm:t>
        <a:bodyPr/>
        <a:lstStyle/>
        <a:p>
          <a:endParaRPr lang="en-US"/>
        </a:p>
      </dgm:t>
    </dgm:pt>
    <dgm:pt modelId="{52E56279-BD88-42DD-BAF8-518D51B03095}" type="sibTrans" cxnId="{819A7E2D-804A-4B82-A9DF-48BC5E9CA7F7}">
      <dgm:prSet/>
      <dgm:spPr/>
      <dgm:t>
        <a:bodyPr/>
        <a:lstStyle/>
        <a:p>
          <a:endParaRPr lang="en-US"/>
        </a:p>
      </dgm:t>
    </dgm:pt>
    <dgm:pt modelId="{479D9D55-16FB-4C95-94FA-E1722C66D97A}">
      <dgm:prSet phldrT="[Text]"/>
      <dgm:spPr/>
      <dgm:t>
        <a:bodyPr/>
        <a:lstStyle/>
        <a:p>
          <a:r>
            <a:rPr lang="en-US"/>
            <a:t>MTSS / PBIS</a:t>
          </a:r>
        </a:p>
      </dgm:t>
    </dgm:pt>
    <dgm:pt modelId="{8330A728-C3E9-49CB-8EAC-24E163078ADD}" type="parTrans" cxnId="{2E931356-99A9-44F5-B8C2-826EC89BD8F7}">
      <dgm:prSet/>
      <dgm:spPr/>
      <dgm:t>
        <a:bodyPr/>
        <a:lstStyle/>
        <a:p>
          <a:endParaRPr lang="en-US"/>
        </a:p>
      </dgm:t>
    </dgm:pt>
    <dgm:pt modelId="{D3A031D0-A9DA-4941-8BFB-467584B7C352}" type="sibTrans" cxnId="{2E931356-99A9-44F5-B8C2-826EC89BD8F7}">
      <dgm:prSet/>
      <dgm:spPr/>
      <dgm:t>
        <a:bodyPr/>
        <a:lstStyle/>
        <a:p>
          <a:endParaRPr lang="en-US"/>
        </a:p>
      </dgm:t>
    </dgm:pt>
    <dgm:pt modelId="{0789B459-277A-4038-88AE-154CCB1B6719}">
      <dgm:prSet phldrT="[Text]"/>
      <dgm:spPr/>
      <dgm:t>
        <a:bodyPr/>
        <a:lstStyle/>
        <a:p>
          <a:r>
            <a:rPr lang="en-US"/>
            <a:t>Equity in student outcomes</a:t>
          </a:r>
        </a:p>
      </dgm:t>
    </dgm:pt>
    <dgm:pt modelId="{B840811E-26F9-4CC0-B751-DF66740E43CC}" type="parTrans" cxnId="{515BA046-4DCD-4CA7-9E36-01982FDF020E}">
      <dgm:prSet/>
      <dgm:spPr/>
      <dgm:t>
        <a:bodyPr/>
        <a:lstStyle/>
        <a:p>
          <a:endParaRPr lang="en-US"/>
        </a:p>
      </dgm:t>
    </dgm:pt>
    <dgm:pt modelId="{784F2F68-EA1D-445D-AC93-87FB599BD537}" type="sibTrans" cxnId="{515BA046-4DCD-4CA7-9E36-01982FDF020E}">
      <dgm:prSet/>
      <dgm:spPr/>
      <dgm:t>
        <a:bodyPr/>
        <a:lstStyle/>
        <a:p>
          <a:endParaRPr lang="en-US"/>
        </a:p>
      </dgm:t>
    </dgm:pt>
    <dgm:pt modelId="{7FC3AEAA-7CB1-47F4-8C29-281EFFB37345}">
      <dgm:prSet phldrT="[Text]"/>
      <dgm:spPr/>
      <dgm:t>
        <a:bodyPr/>
        <a:lstStyle/>
        <a:p>
          <a:r>
            <a:rPr lang="en-US"/>
            <a:t>DBI</a:t>
          </a:r>
        </a:p>
      </dgm:t>
    </dgm:pt>
    <dgm:pt modelId="{5E87159A-DF32-4CBE-8A40-6F1F9BDE4DBD}" type="sibTrans" cxnId="{8DE41267-B11E-4B88-A78B-3B8E74F6A6D4}">
      <dgm:prSet/>
      <dgm:spPr/>
      <dgm:t>
        <a:bodyPr/>
        <a:lstStyle/>
        <a:p>
          <a:endParaRPr lang="en-US"/>
        </a:p>
      </dgm:t>
    </dgm:pt>
    <dgm:pt modelId="{061BD465-4E4C-483A-98F7-6F0ABC3ECF06}" type="parTrans" cxnId="{8DE41267-B11E-4B88-A78B-3B8E74F6A6D4}">
      <dgm:prSet/>
      <dgm:spPr/>
      <dgm:t>
        <a:bodyPr/>
        <a:lstStyle/>
        <a:p>
          <a:endParaRPr lang="en-US"/>
        </a:p>
      </dgm:t>
    </dgm:pt>
    <dgm:pt modelId="{E5A07150-1097-44C1-93D7-5E75B21261ED}" type="pres">
      <dgm:prSet presAssocID="{F17E49D0-CA1A-423B-B2F5-58E1DB9B73CB}" presName="Name0" presStyleCnt="0">
        <dgm:presLayoutVars>
          <dgm:chMax val="1"/>
          <dgm:dir/>
          <dgm:animLvl val="ctr"/>
          <dgm:resizeHandles val="exact"/>
        </dgm:presLayoutVars>
      </dgm:prSet>
      <dgm:spPr/>
    </dgm:pt>
    <dgm:pt modelId="{3FE1F643-E85D-486D-8F9E-E54F8E6B9C73}" type="pres">
      <dgm:prSet presAssocID="{7FC3AEAA-7CB1-47F4-8C29-281EFFB37345}" presName="centerShape" presStyleLbl="node0" presStyleIdx="0" presStyleCnt="1"/>
      <dgm:spPr/>
    </dgm:pt>
    <dgm:pt modelId="{CA255803-72E8-4E8B-A163-6B8836F1CCE0}" type="pres">
      <dgm:prSet presAssocID="{C7F70E3C-81E1-4D33-B50D-1B02EC59DD52}" presName="parTrans" presStyleLbl="sibTrans2D1" presStyleIdx="0" presStyleCnt="5"/>
      <dgm:spPr/>
    </dgm:pt>
    <dgm:pt modelId="{33966614-EAEF-4963-B874-EC4EBD2CCD93}" type="pres">
      <dgm:prSet presAssocID="{C7F70E3C-81E1-4D33-B50D-1B02EC59DD52}" presName="connectorText" presStyleLbl="sibTrans2D1" presStyleIdx="0" presStyleCnt="5"/>
      <dgm:spPr/>
    </dgm:pt>
    <dgm:pt modelId="{37A9A1A6-9F82-414C-B1EB-0D06A09A6681}" type="pres">
      <dgm:prSet presAssocID="{B389C1C1-7A60-46E3-88F0-C2FF3BF94B26}" presName="node" presStyleLbl="node1" presStyleIdx="0" presStyleCnt="5">
        <dgm:presLayoutVars>
          <dgm:bulletEnabled val="1"/>
        </dgm:presLayoutVars>
      </dgm:prSet>
      <dgm:spPr/>
    </dgm:pt>
    <dgm:pt modelId="{BAFE1F5A-72A4-4961-8225-6909F4723A8A}" type="pres">
      <dgm:prSet presAssocID="{8330A728-C3E9-49CB-8EAC-24E163078ADD}" presName="parTrans" presStyleLbl="sibTrans2D1" presStyleIdx="1" presStyleCnt="5"/>
      <dgm:spPr/>
    </dgm:pt>
    <dgm:pt modelId="{C3813DAB-969B-46FE-80D4-21A22678DCE7}" type="pres">
      <dgm:prSet presAssocID="{8330A728-C3E9-49CB-8EAC-24E163078ADD}" presName="connectorText" presStyleLbl="sibTrans2D1" presStyleIdx="1" presStyleCnt="5"/>
      <dgm:spPr/>
    </dgm:pt>
    <dgm:pt modelId="{DC57AC39-04D8-427B-9EB5-CDD0FB43BA3D}" type="pres">
      <dgm:prSet presAssocID="{479D9D55-16FB-4C95-94FA-E1722C66D97A}" presName="node" presStyleLbl="node1" presStyleIdx="1" presStyleCnt="5">
        <dgm:presLayoutVars>
          <dgm:bulletEnabled val="1"/>
        </dgm:presLayoutVars>
      </dgm:prSet>
      <dgm:spPr/>
    </dgm:pt>
    <dgm:pt modelId="{A24E6A50-77A2-4530-881B-8E843D9F0728}" type="pres">
      <dgm:prSet presAssocID="{70803F71-0D98-4880-BDA7-ADB0BB3B950B}" presName="parTrans" presStyleLbl="sibTrans2D1" presStyleIdx="2" presStyleCnt="5"/>
      <dgm:spPr/>
    </dgm:pt>
    <dgm:pt modelId="{D2AF2164-FFCF-4AB4-B75D-5492EFD23F79}" type="pres">
      <dgm:prSet presAssocID="{70803F71-0D98-4880-BDA7-ADB0BB3B950B}" presName="connectorText" presStyleLbl="sibTrans2D1" presStyleIdx="2" presStyleCnt="5"/>
      <dgm:spPr/>
    </dgm:pt>
    <dgm:pt modelId="{B390350F-C844-4C8F-95FF-4A485A6BE7FA}" type="pres">
      <dgm:prSet presAssocID="{DE79C293-4C53-4428-A148-639D2346462E}" presName="node" presStyleLbl="node1" presStyleIdx="2" presStyleCnt="5">
        <dgm:presLayoutVars>
          <dgm:bulletEnabled val="1"/>
        </dgm:presLayoutVars>
      </dgm:prSet>
      <dgm:spPr/>
    </dgm:pt>
    <dgm:pt modelId="{1F48D2BA-3FE0-4F1E-9FD4-95824238C3C0}" type="pres">
      <dgm:prSet presAssocID="{938E12EB-CD5E-45F0-8369-4D70BBB1E89E}" presName="parTrans" presStyleLbl="sibTrans2D1" presStyleIdx="3" presStyleCnt="5"/>
      <dgm:spPr/>
    </dgm:pt>
    <dgm:pt modelId="{52124FF2-251D-4B67-A550-5D7F431B5C1E}" type="pres">
      <dgm:prSet presAssocID="{938E12EB-CD5E-45F0-8369-4D70BBB1E89E}" presName="connectorText" presStyleLbl="sibTrans2D1" presStyleIdx="3" presStyleCnt="5"/>
      <dgm:spPr/>
    </dgm:pt>
    <dgm:pt modelId="{BD0FB216-B7A3-42AC-8327-05DC8FAE7CEF}" type="pres">
      <dgm:prSet presAssocID="{205C7BE1-F188-4C5F-8A5D-3AC6B97D7A16}" presName="node" presStyleLbl="node1" presStyleIdx="3" presStyleCnt="5">
        <dgm:presLayoutVars>
          <dgm:bulletEnabled val="1"/>
        </dgm:presLayoutVars>
      </dgm:prSet>
      <dgm:spPr/>
    </dgm:pt>
    <dgm:pt modelId="{268310F8-F833-4D2A-ACDE-2D8D29A3844C}" type="pres">
      <dgm:prSet presAssocID="{B840811E-26F9-4CC0-B751-DF66740E43CC}" presName="parTrans" presStyleLbl="sibTrans2D1" presStyleIdx="4" presStyleCnt="5"/>
      <dgm:spPr/>
    </dgm:pt>
    <dgm:pt modelId="{9A579835-A7E7-4885-A61F-2C137098E135}" type="pres">
      <dgm:prSet presAssocID="{B840811E-26F9-4CC0-B751-DF66740E43CC}" presName="connectorText" presStyleLbl="sibTrans2D1" presStyleIdx="4" presStyleCnt="5"/>
      <dgm:spPr/>
    </dgm:pt>
    <dgm:pt modelId="{98B40836-B6DF-4CBA-B7CE-59CD0B68D569}" type="pres">
      <dgm:prSet presAssocID="{0789B459-277A-4038-88AE-154CCB1B6719}" presName="node" presStyleLbl="node1" presStyleIdx="4" presStyleCnt="5">
        <dgm:presLayoutVars>
          <dgm:bulletEnabled val="1"/>
        </dgm:presLayoutVars>
      </dgm:prSet>
      <dgm:spPr/>
    </dgm:pt>
  </dgm:ptLst>
  <dgm:cxnLst>
    <dgm:cxn modelId="{1F14C704-225B-48F2-8E24-9724EB34505B}" type="presOf" srcId="{938E12EB-CD5E-45F0-8369-4D70BBB1E89E}" destId="{52124FF2-251D-4B67-A550-5D7F431B5C1E}" srcOrd="1" destOrd="0" presId="urn:microsoft.com/office/officeart/2005/8/layout/radial5"/>
    <dgm:cxn modelId="{A8FFD10E-3DAB-4CB5-8431-5ED928C55432}" type="presOf" srcId="{8330A728-C3E9-49CB-8EAC-24E163078ADD}" destId="{C3813DAB-969B-46FE-80D4-21A22678DCE7}" srcOrd="1" destOrd="0" presId="urn:microsoft.com/office/officeart/2005/8/layout/radial5"/>
    <dgm:cxn modelId="{BEAD5F19-FC89-4633-A7CD-D979F982EEF2}" type="presOf" srcId="{DE79C293-4C53-4428-A148-639D2346462E}" destId="{B390350F-C844-4C8F-95FF-4A485A6BE7FA}" srcOrd="0" destOrd="0" presId="urn:microsoft.com/office/officeart/2005/8/layout/radial5"/>
    <dgm:cxn modelId="{333B021B-AA44-4313-8A22-C9A1CA7D641C}" type="presOf" srcId="{70803F71-0D98-4880-BDA7-ADB0BB3B950B}" destId="{D2AF2164-FFCF-4AB4-B75D-5492EFD23F79}" srcOrd="1" destOrd="0" presId="urn:microsoft.com/office/officeart/2005/8/layout/radial5"/>
    <dgm:cxn modelId="{819A7E2D-804A-4B82-A9DF-48BC5E9CA7F7}" srcId="{7FC3AEAA-7CB1-47F4-8C29-281EFFB37345}" destId="{205C7BE1-F188-4C5F-8A5D-3AC6B97D7A16}" srcOrd="3" destOrd="0" parTransId="{938E12EB-CD5E-45F0-8369-4D70BBB1E89E}" sibTransId="{52E56279-BD88-42DD-BAF8-518D51B03095}"/>
    <dgm:cxn modelId="{69247A30-007C-4210-BE9B-A01FD2BF75E8}" type="presOf" srcId="{B840811E-26F9-4CC0-B751-DF66740E43CC}" destId="{9A579835-A7E7-4885-A61F-2C137098E135}" srcOrd="1" destOrd="0" presId="urn:microsoft.com/office/officeart/2005/8/layout/radial5"/>
    <dgm:cxn modelId="{515BA046-4DCD-4CA7-9E36-01982FDF020E}" srcId="{7FC3AEAA-7CB1-47F4-8C29-281EFFB37345}" destId="{0789B459-277A-4038-88AE-154CCB1B6719}" srcOrd="4" destOrd="0" parTransId="{B840811E-26F9-4CC0-B751-DF66740E43CC}" sibTransId="{784F2F68-EA1D-445D-AC93-87FB599BD537}"/>
    <dgm:cxn modelId="{8DE41267-B11E-4B88-A78B-3B8E74F6A6D4}" srcId="{F17E49D0-CA1A-423B-B2F5-58E1DB9B73CB}" destId="{7FC3AEAA-7CB1-47F4-8C29-281EFFB37345}" srcOrd="0" destOrd="0" parTransId="{061BD465-4E4C-483A-98F7-6F0ABC3ECF06}" sibTransId="{5E87159A-DF32-4CBE-8A40-6F1F9BDE4DBD}"/>
    <dgm:cxn modelId="{1B4F2E54-5989-48FA-AAC5-208228E7412E}" type="presOf" srcId="{205C7BE1-F188-4C5F-8A5D-3AC6B97D7A16}" destId="{BD0FB216-B7A3-42AC-8327-05DC8FAE7CEF}" srcOrd="0" destOrd="0" presId="urn:microsoft.com/office/officeart/2005/8/layout/radial5"/>
    <dgm:cxn modelId="{2E931356-99A9-44F5-B8C2-826EC89BD8F7}" srcId="{7FC3AEAA-7CB1-47F4-8C29-281EFFB37345}" destId="{479D9D55-16FB-4C95-94FA-E1722C66D97A}" srcOrd="1" destOrd="0" parTransId="{8330A728-C3E9-49CB-8EAC-24E163078ADD}" sibTransId="{D3A031D0-A9DA-4941-8BFB-467584B7C352}"/>
    <dgm:cxn modelId="{C0B3C487-8A4C-4F00-A01B-A165A53E5F1E}" type="presOf" srcId="{0789B459-277A-4038-88AE-154CCB1B6719}" destId="{98B40836-B6DF-4CBA-B7CE-59CD0B68D569}" srcOrd="0" destOrd="0" presId="urn:microsoft.com/office/officeart/2005/8/layout/radial5"/>
    <dgm:cxn modelId="{C1455388-E540-49D2-A711-33562FE0A2C2}" type="presOf" srcId="{C7F70E3C-81E1-4D33-B50D-1B02EC59DD52}" destId="{33966614-EAEF-4963-B874-EC4EBD2CCD93}" srcOrd="1" destOrd="0" presId="urn:microsoft.com/office/officeart/2005/8/layout/radial5"/>
    <dgm:cxn modelId="{F0EFBB9D-1430-4228-88E5-4C50D559EE37}" type="presOf" srcId="{B389C1C1-7A60-46E3-88F0-C2FF3BF94B26}" destId="{37A9A1A6-9F82-414C-B1EB-0D06A09A6681}" srcOrd="0" destOrd="0" presId="urn:microsoft.com/office/officeart/2005/8/layout/radial5"/>
    <dgm:cxn modelId="{AED2AD9E-D422-4813-8F30-A2A261DE230A}" type="presOf" srcId="{7FC3AEAA-7CB1-47F4-8C29-281EFFB37345}" destId="{3FE1F643-E85D-486D-8F9E-E54F8E6B9C73}" srcOrd="0" destOrd="0" presId="urn:microsoft.com/office/officeart/2005/8/layout/radial5"/>
    <dgm:cxn modelId="{699DC1A0-97B2-4EF3-913E-EE7C18F6F752}" type="presOf" srcId="{F17E49D0-CA1A-423B-B2F5-58E1DB9B73CB}" destId="{E5A07150-1097-44C1-93D7-5E75B21261ED}" srcOrd="0" destOrd="0" presId="urn:microsoft.com/office/officeart/2005/8/layout/radial5"/>
    <dgm:cxn modelId="{9D322AC1-EA6E-4BDB-BF52-C9A43C3D1D09}" type="presOf" srcId="{479D9D55-16FB-4C95-94FA-E1722C66D97A}" destId="{DC57AC39-04D8-427B-9EB5-CDD0FB43BA3D}" srcOrd="0" destOrd="0" presId="urn:microsoft.com/office/officeart/2005/8/layout/radial5"/>
    <dgm:cxn modelId="{D50892CD-D284-40E0-AB0C-EB9FCC039842}" srcId="{7FC3AEAA-7CB1-47F4-8C29-281EFFB37345}" destId="{DE79C293-4C53-4428-A148-639D2346462E}" srcOrd="2" destOrd="0" parTransId="{70803F71-0D98-4880-BDA7-ADB0BB3B950B}" sibTransId="{CB522D0B-D2B3-4CA6-A8F3-C57F85FB9750}"/>
    <dgm:cxn modelId="{8337E4D4-F9F3-4700-A0A8-5197B0EDD590}" type="presOf" srcId="{B840811E-26F9-4CC0-B751-DF66740E43CC}" destId="{268310F8-F833-4D2A-ACDE-2D8D29A3844C}" srcOrd="0" destOrd="0" presId="urn:microsoft.com/office/officeart/2005/8/layout/radial5"/>
    <dgm:cxn modelId="{1E1C21E7-EF82-4888-8680-0AAF05A91A98}" type="presOf" srcId="{938E12EB-CD5E-45F0-8369-4D70BBB1E89E}" destId="{1F48D2BA-3FE0-4F1E-9FD4-95824238C3C0}" srcOrd="0" destOrd="0" presId="urn:microsoft.com/office/officeart/2005/8/layout/radial5"/>
    <dgm:cxn modelId="{D0A096E8-B409-40ED-95D2-2B3321154D0D}" type="presOf" srcId="{8330A728-C3E9-49CB-8EAC-24E163078ADD}" destId="{BAFE1F5A-72A4-4961-8225-6909F4723A8A}" srcOrd="0" destOrd="0" presId="urn:microsoft.com/office/officeart/2005/8/layout/radial5"/>
    <dgm:cxn modelId="{211B81EB-6D29-4CD7-927C-E6C424912B73}" type="presOf" srcId="{C7F70E3C-81E1-4D33-B50D-1B02EC59DD52}" destId="{CA255803-72E8-4E8B-A163-6B8836F1CCE0}" srcOrd="0" destOrd="0" presId="urn:microsoft.com/office/officeart/2005/8/layout/radial5"/>
    <dgm:cxn modelId="{44B65EEF-4222-448D-BDA6-957DA04798E5}" type="presOf" srcId="{70803F71-0D98-4880-BDA7-ADB0BB3B950B}" destId="{A24E6A50-77A2-4530-881B-8E843D9F0728}" srcOrd="0" destOrd="0" presId="urn:microsoft.com/office/officeart/2005/8/layout/radial5"/>
    <dgm:cxn modelId="{7EB0BCF5-7D58-4354-B468-175488600BAD}" srcId="{7FC3AEAA-7CB1-47F4-8C29-281EFFB37345}" destId="{B389C1C1-7A60-46E3-88F0-C2FF3BF94B26}" srcOrd="0" destOrd="0" parTransId="{C7F70E3C-81E1-4D33-B50D-1B02EC59DD52}" sibTransId="{8F140E8D-B7F8-4FCA-AB36-1558A57AB087}"/>
    <dgm:cxn modelId="{195488E8-B537-406A-B2E1-FD86F9AC0CC1}" type="presParOf" srcId="{E5A07150-1097-44C1-93D7-5E75B21261ED}" destId="{3FE1F643-E85D-486D-8F9E-E54F8E6B9C73}" srcOrd="0" destOrd="0" presId="urn:microsoft.com/office/officeart/2005/8/layout/radial5"/>
    <dgm:cxn modelId="{1457407A-D765-4F55-8888-5AC3A0483B20}" type="presParOf" srcId="{E5A07150-1097-44C1-93D7-5E75B21261ED}" destId="{CA255803-72E8-4E8B-A163-6B8836F1CCE0}" srcOrd="1" destOrd="0" presId="urn:microsoft.com/office/officeart/2005/8/layout/radial5"/>
    <dgm:cxn modelId="{2BE59FEA-6F52-417E-AE19-F3495A4C0754}" type="presParOf" srcId="{CA255803-72E8-4E8B-A163-6B8836F1CCE0}" destId="{33966614-EAEF-4963-B874-EC4EBD2CCD93}" srcOrd="0" destOrd="0" presId="urn:microsoft.com/office/officeart/2005/8/layout/radial5"/>
    <dgm:cxn modelId="{F274B5EA-6362-4269-9699-FC9C1514814B}" type="presParOf" srcId="{E5A07150-1097-44C1-93D7-5E75B21261ED}" destId="{37A9A1A6-9F82-414C-B1EB-0D06A09A6681}" srcOrd="2" destOrd="0" presId="urn:microsoft.com/office/officeart/2005/8/layout/radial5"/>
    <dgm:cxn modelId="{BB5C8FA3-E61A-4947-8C19-9C1E4948CF89}" type="presParOf" srcId="{E5A07150-1097-44C1-93D7-5E75B21261ED}" destId="{BAFE1F5A-72A4-4961-8225-6909F4723A8A}" srcOrd="3" destOrd="0" presId="urn:microsoft.com/office/officeart/2005/8/layout/radial5"/>
    <dgm:cxn modelId="{DCBA26C1-8FAE-4FE4-B9D6-179CB92D22B4}" type="presParOf" srcId="{BAFE1F5A-72A4-4961-8225-6909F4723A8A}" destId="{C3813DAB-969B-46FE-80D4-21A22678DCE7}" srcOrd="0" destOrd="0" presId="urn:microsoft.com/office/officeart/2005/8/layout/radial5"/>
    <dgm:cxn modelId="{80D71EAB-5FFD-49A8-9CC2-91FABE01580C}" type="presParOf" srcId="{E5A07150-1097-44C1-93D7-5E75B21261ED}" destId="{DC57AC39-04D8-427B-9EB5-CDD0FB43BA3D}" srcOrd="4" destOrd="0" presId="urn:microsoft.com/office/officeart/2005/8/layout/radial5"/>
    <dgm:cxn modelId="{0D25322C-8CB3-48D8-BB9A-0549276ECBB8}" type="presParOf" srcId="{E5A07150-1097-44C1-93D7-5E75B21261ED}" destId="{A24E6A50-77A2-4530-881B-8E843D9F0728}" srcOrd="5" destOrd="0" presId="urn:microsoft.com/office/officeart/2005/8/layout/radial5"/>
    <dgm:cxn modelId="{CB0BC838-021D-424F-B3D2-7730F73CA08D}" type="presParOf" srcId="{A24E6A50-77A2-4530-881B-8E843D9F0728}" destId="{D2AF2164-FFCF-4AB4-B75D-5492EFD23F79}" srcOrd="0" destOrd="0" presId="urn:microsoft.com/office/officeart/2005/8/layout/radial5"/>
    <dgm:cxn modelId="{CCA28FC4-B305-4FBB-BB0F-3FC8E1C74FF2}" type="presParOf" srcId="{E5A07150-1097-44C1-93D7-5E75B21261ED}" destId="{B390350F-C844-4C8F-95FF-4A485A6BE7FA}" srcOrd="6" destOrd="0" presId="urn:microsoft.com/office/officeart/2005/8/layout/radial5"/>
    <dgm:cxn modelId="{4076DD2C-509C-4262-BA9E-E076E4D70FDF}" type="presParOf" srcId="{E5A07150-1097-44C1-93D7-5E75B21261ED}" destId="{1F48D2BA-3FE0-4F1E-9FD4-95824238C3C0}" srcOrd="7" destOrd="0" presId="urn:microsoft.com/office/officeart/2005/8/layout/radial5"/>
    <dgm:cxn modelId="{78896677-C011-47C6-B581-CCC424D31907}" type="presParOf" srcId="{1F48D2BA-3FE0-4F1E-9FD4-95824238C3C0}" destId="{52124FF2-251D-4B67-A550-5D7F431B5C1E}" srcOrd="0" destOrd="0" presId="urn:microsoft.com/office/officeart/2005/8/layout/radial5"/>
    <dgm:cxn modelId="{4917834E-22C9-484A-BB8D-A97AB87497A6}" type="presParOf" srcId="{E5A07150-1097-44C1-93D7-5E75B21261ED}" destId="{BD0FB216-B7A3-42AC-8327-05DC8FAE7CEF}" srcOrd="8" destOrd="0" presId="urn:microsoft.com/office/officeart/2005/8/layout/radial5"/>
    <dgm:cxn modelId="{F6B3B6BE-9FEA-41D6-A871-71296E9410AA}" type="presParOf" srcId="{E5A07150-1097-44C1-93D7-5E75B21261ED}" destId="{268310F8-F833-4D2A-ACDE-2D8D29A3844C}" srcOrd="9" destOrd="0" presId="urn:microsoft.com/office/officeart/2005/8/layout/radial5"/>
    <dgm:cxn modelId="{283194DB-CB84-40DD-9138-6C5575722DFB}" type="presParOf" srcId="{268310F8-F833-4D2A-ACDE-2D8D29A3844C}" destId="{9A579835-A7E7-4885-A61F-2C137098E135}" srcOrd="0" destOrd="0" presId="urn:microsoft.com/office/officeart/2005/8/layout/radial5"/>
    <dgm:cxn modelId="{F7F2F706-0C9F-4C59-9BD4-92457E358840}" type="presParOf" srcId="{E5A07150-1097-44C1-93D7-5E75B21261ED}" destId="{98B40836-B6DF-4CBA-B7CE-59CD0B68D56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9FFD2C-A896-46B1-9850-0A56697A2113}" type="doc">
      <dgm:prSet loTypeId="urn:microsoft.com/office/officeart/2005/8/layout/hList7" loCatId="picture" qsTypeId="urn:microsoft.com/office/officeart/2005/8/quickstyle/simple1" qsCatId="simple" csTypeId="urn:microsoft.com/office/officeart/2005/8/colors/accent1_2" csCatId="accent1" phldr="1"/>
      <dgm:spPr/>
    </dgm:pt>
    <dgm:pt modelId="{684FA49A-4D47-44C1-BFE8-2A34B874E86A}">
      <dgm:prSet phldrT="[Text]"/>
      <dgm:spPr/>
      <dgm:t>
        <a:bodyPr/>
        <a:lstStyle/>
        <a:p>
          <a:r>
            <a:rPr lang="en-US"/>
            <a:t>Competency development</a:t>
          </a:r>
        </a:p>
      </dgm:t>
    </dgm:pt>
    <dgm:pt modelId="{FBA2493F-FB04-4814-AF3E-F78CF09C46E8}" type="parTrans" cxnId="{C90985F2-19C9-4E06-B596-326BA67271DB}">
      <dgm:prSet/>
      <dgm:spPr/>
      <dgm:t>
        <a:bodyPr/>
        <a:lstStyle/>
        <a:p>
          <a:endParaRPr lang="en-US"/>
        </a:p>
      </dgm:t>
    </dgm:pt>
    <dgm:pt modelId="{39DC61C8-BF65-4CE1-BEC4-49B82CC87770}" type="sibTrans" cxnId="{C90985F2-19C9-4E06-B596-326BA67271DB}">
      <dgm:prSet/>
      <dgm:spPr/>
      <dgm:t>
        <a:bodyPr/>
        <a:lstStyle/>
        <a:p>
          <a:endParaRPr lang="en-US"/>
        </a:p>
      </dgm:t>
    </dgm:pt>
    <dgm:pt modelId="{F747170C-FCA8-46AB-A404-267EE47E7317}">
      <dgm:prSet phldrT="[Text]"/>
      <dgm:spPr/>
      <dgm:t>
        <a:bodyPr/>
        <a:lstStyle/>
        <a:p>
          <a:r>
            <a:rPr lang="en-US"/>
            <a:t>Organization supports</a:t>
          </a:r>
        </a:p>
      </dgm:t>
    </dgm:pt>
    <dgm:pt modelId="{1B9D816B-B0AB-4E44-83FD-D54A8D5253F4}" type="parTrans" cxnId="{5FB3F4E3-E253-41E6-AF59-7FB198863335}">
      <dgm:prSet/>
      <dgm:spPr/>
      <dgm:t>
        <a:bodyPr/>
        <a:lstStyle/>
        <a:p>
          <a:endParaRPr lang="en-US"/>
        </a:p>
      </dgm:t>
    </dgm:pt>
    <dgm:pt modelId="{D3946F86-FC01-428A-8CEC-A663899A5E68}" type="sibTrans" cxnId="{5FB3F4E3-E253-41E6-AF59-7FB198863335}">
      <dgm:prSet/>
      <dgm:spPr/>
      <dgm:t>
        <a:bodyPr/>
        <a:lstStyle/>
        <a:p>
          <a:endParaRPr lang="en-US"/>
        </a:p>
      </dgm:t>
    </dgm:pt>
    <dgm:pt modelId="{9543E35C-ADE6-4510-AA3B-AE8D4C7604D3}">
      <dgm:prSet phldrT="[Text]"/>
      <dgm:spPr/>
      <dgm:t>
        <a:bodyPr/>
        <a:lstStyle/>
        <a:p>
          <a:r>
            <a:rPr lang="en-US"/>
            <a:t>Leadership</a:t>
          </a:r>
        </a:p>
      </dgm:t>
    </dgm:pt>
    <dgm:pt modelId="{003F44B3-248E-44B0-960C-BD5E7B5F88B1}" type="parTrans" cxnId="{EB72768F-49D5-4C84-AF6B-C7A145FBE44C}">
      <dgm:prSet/>
      <dgm:spPr/>
      <dgm:t>
        <a:bodyPr/>
        <a:lstStyle/>
        <a:p>
          <a:endParaRPr lang="en-US"/>
        </a:p>
      </dgm:t>
    </dgm:pt>
    <dgm:pt modelId="{FEAE782B-ABF2-4058-BF70-76455C724236}" type="sibTrans" cxnId="{EB72768F-49D5-4C84-AF6B-C7A145FBE44C}">
      <dgm:prSet/>
      <dgm:spPr/>
      <dgm:t>
        <a:bodyPr/>
        <a:lstStyle/>
        <a:p>
          <a:endParaRPr lang="en-US"/>
        </a:p>
      </dgm:t>
    </dgm:pt>
    <dgm:pt modelId="{4BF02429-C630-434C-8ABB-68BE3D0AF5F6}" type="pres">
      <dgm:prSet presAssocID="{B79FFD2C-A896-46B1-9850-0A56697A2113}" presName="Name0" presStyleCnt="0">
        <dgm:presLayoutVars>
          <dgm:dir/>
          <dgm:resizeHandles val="exact"/>
        </dgm:presLayoutVars>
      </dgm:prSet>
      <dgm:spPr/>
    </dgm:pt>
    <dgm:pt modelId="{4EE50BD3-8522-4B15-8831-B6C4F80357BC}" type="pres">
      <dgm:prSet presAssocID="{B79FFD2C-A896-46B1-9850-0A56697A2113}" presName="fgShape" presStyleLbl="fgShp" presStyleIdx="0" presStyleCnt="1"/>
      <dgm:spPr/>
    </dgm:pt>
    <dgm:pt modelId="{4025163A-EBCF-40A1-AD3B-322267B53BD2}" type="pres">
      <dgm:prSet presAssocID="{B79FFD2C-A896-46B1-9850-0A56697A2113}" presName="linComp" presStyleCnt="0"/>
      <dgm:spPr/>
    </dgm:pt>
    <dgm:pt modelId="{6A309C57-FBCF-4FFF-868A-231B148A9F90}" type="pres">
      <dgm:prSet presAssocID="{684FA49A-4D47-44C1-BFE8-2A34B874E86A}" presName="compNode" presStyleCnt="0"/>
      <dgm:spPr/>
    </dgm:pt>
    <dgm:pt modelId="{343C7FBF-DD6E-4F09-BD3B-81B8714B198E}" type="pres">
      <dgm:prSet presAssocID="{684FA49A-4D47-44C1-BFE8-2A34B874E86A}" presName="bkgdShape" presStyleLbl="node1" presStyleIdx="0" presStyleCnt="3" custLinFactNeighborX="1846" custLinFactNeighborY="1050"/>
      <dgm:spPr/>
    </dgm:pt>
    <dgm:pt modelId="{CD02DD7E-7E88-46B9-BE7A-43245D6056E3}" type="pres">
      <dgm:prSet presAssocID="{684FA49A-4D47-44C1-BFE8-2A34B874E86A}" presName="nodeTx" presStyleLbl="node1" presStyleIdx="0" presStyleCnt="3">
        <dgm:presLayoutVars>
          <dgm:bulletEnabled val="1"/>
        </dgm:presLayoutVars>
      </dgm:prSet>
      <dgm:spPr/>
    </dgm:pt>
    <dgm:pt modelId="{C23C407A-99D2-457A-AA78-266DDED84C46}" type="pres">
      <dgm:prSet presAssocID="{684FA49A-4D47-44C1-BFE8-2A34B874E86A}" presName="invisiNode" presStyleLbl="node1" presStyleIdx="0" presStyleCnt="3"/>
      <dgm:spPr/>
    </dgm:pt>
    <dgm:pt modelId="{8773970C-F71A-4B88-854B-84820B5FFB62}" type="pres">
      <dgm:prSet presAssocID="{684FA49A-4D47-44C1-BFE8-2A34B874E86A}" presName="imagNode" presStyleLbl="fgImgPlace1" presStyleIdx="0" presStyleCnt="3"/>
      <dgm:spPr>
        <a:blipFill>
          <a:blip xmlns:r="http://schemas.openxmlformats.org/officeDocument/2006/relationships" r:embed="rId1"/>
          <a:srcRect/>
          <a:stretch>
            <a:fillRect/>
          </a:stretch>
        </a:blipFill>
      </dgm:spPr>
    </dgm:pt>
    <dgm:pt modelId="{F0A27D70-AA36-4E4C-9D5B-8058CCE77888}" type="pres">
      <dgm:prSet presAssocID="{39DC61C8-BF65-4CE1-BEC4-49B82CC87770}" presName="sibTrans" presStyleLbl="sibTrans2D1" presStyleIdx="0" presStyleCnt="0"/>
      <dgm:spPr/>
    </dgm:pt>
    <dgm:pt modelId="{304E9915-E014-442C-97A9-FCB41B8E7289}" type="pres">
      <dgm:prSet presAssocID="{F747170C-FCA8-46AB-A404-267EE47E7317}" presName="compNode" presStyleCnt="0"/>
      <dgm:spPr/>
    </dgm:pt>
    <dgm:pt modelId="{07E2D701-400D-4E28-8C46-52809F4B8B2B}" type="pres">
      <dgm:prSet presAssocID="{F747170C-FCA8-46AB-A404-267EE47E7317}" presName="bkgdShape" presStyleLbl="node1" presStyleIdx="1" presStyleCnt="3"/>
      <dgm:spPr/>
    </dgm:pt>
    <dgm:pt modelId="{9AAD0D95-8697-47CB-BB3E-978F4F4BB86F}" type="pres">
      <dgm:prSet presAssocID="{F747170C-FCA8-46AB-A404-267EE47E7317}" presName="nodeTx" presStyleLbl="node1" presStyleIdx="1" presStyleCnt="3">
        <dgm:presLayoutVars>
          <dgm:bulletEnabled val="1"/>
        </dgm:presLayoutVars>
      </dgm:prSet>
      <dgm:spPr/>
    </dgm:pt>
    <dgm:pt modelId="{612B0BC6-C5F5-4798-9D0B-B649D82EB81C}" type="pres">
      <dgm:prSet presAssocID="{F747170C-FCA8-46AB-A404-267EE47E7317}" presName="invisiNode" presStyleLbl="node1" presStyleIdx="1" presStyleCnt="3"/>
      <dgm:spPr/>
    </dgm:pt>
    <dgm:pt modelId="{FBC37FD2-8035-4B96-8423-B318A38A447D}" type="pres">
      <dgm:prSet presAssocID="{F747170C-FCA8-46AB-A404-267EE47E7317}" presName="imagNode" presStyleLbl="fgImgPlace1" presStyleIdx="1" presStyleCnt="3"/>
      <dgm:spPr>
        <a:blipFill>
          <a:blip xmlns:r="http://schemas.openxmlformats.org/officeDocument/2006/relationships" r:embed="rId2"/>
          <a:srcRect/>
          <a:stretch>
            <a:fillRect l="-25000" r="-25000"/>
          </a:stretch>
        </a:blipFill>
      </dgm:spPr>
    </dgm:pt>
    <dgm:pt modelId="{5C60458D-2E84-433C-8B78-FBF020EE1B9D}" type="pres">
      <dgm:prSet presAssocID="{D3946F86-FC01-428A-8CEC-A663899A5E68}" presName="sibTrans" presStyleLbl="sibTrans2D1" presStyleIdx="0" presStyleCnt="0"/>
      <dgm:spPr/>
    </dgm:pt>
    <dgm:pt modelId="{C2762759-3398-4804-A933-9A0B6ACCF361}" type="pres">
      <dgm:prSet presAssocID="{9543E35C-ADE6-4510-AA3B-AE8D4C7604D3}" presName="compNode" presStyleCnt="0"/>
      <dgm:spPr/>
    </dgm:pt>
    <dgm:pt modelId="{7BBB1FE5-FA66-437E-BE5F-460FD1627E2E}" type="pres">
      <dgm:prSet presAssocID="{9543E35C-ADE6-4510-AA3B-AE8D4C7604D3}" presName="bkgdShape" presStyleLbl="node1" presStyleIdx="2" presStyleCnt="3"/>
      <dgm:spPr/>
    </dgm:pt>
    <dgm:pt modelId="{D6DE6BA0-845B-4537-97D3-A5924BDC0FCF}" type="pres">
      <dgm:prSet presAssocID="{9543E35C-ADE6-4510-AA3B-AE8D4C7604D3}" presName="nodeTx" presStyleLbl="node1" presStyleIdx="2" presStyleCnt="3">
        <dgm:presLayoutVars>
          <dgm:bulletEnabled val="1"/>
        </dgm:presLayoutVars>
      </dgm:prSet>
      <dgm:spPr/>
    </dgm:pt>
    <dgm:pt modelId="{AC26CC3F-7735-45B9-93E2-155702EEE867}" type="pres">
      <dgm:prSet presAssocID="{9543E35C-ADE6-4510-AA3B-AE8D4C7604D3}" presName="invisiNode" presStyleLbl="node1" presStyleIdx="2" presStyleCnt="3"/>
      <dgm:spPr/>
    </dgm:pt>
    <dgm:pt modelId="{BE9BECE4-71FC-41CB-A122-0F88D39EAECF}" type="pres">
      <dgm:prSet presAssocID="{9543E35C-ADE6-4510-AA3B-AE8D4C7604D3}" presName="imagNode" presStyleLbl="fgImgPlace1" presStyleIdx="2" presStyleCnt="3"/>
      <dgm:spPr>
        <a:blipFill>
          <a:blip xmlns:r="http://schemas.openxmlformats.org/officeDocument/2006/relationships" r:embed="rId3"/>
          <a:srcRect/>
          <a:stretch>
            <a:fillRect/>
          </a:stretch>
        </a:blipFill>
      </dgm:spPr>
    </dgm:pt>
  </dgm:ptLst>
  <dgm:cxnLst>
    <dgm:cxn modelId="{8B4E021A-488D-4068-AE47-8C0C3BC21076}" type="presOf" srcId="{684FA49A-4D47-44C1-BFE8-2A34B874E86A}" destId="{343C7FBF-DD6E-4F09-BD3B-81B8714B198E}" srcOrd="0" destOrd="0" presId="urn:microsoft.com/office/officeart/2005/8/layout/hList7"/>
    <dgm:cxn modelId="{B8D47425-C6C6-4A7E-826B-6ADC3E247000}" type="presOf" srcId="{39DC61C8-BF65-4CE1-BEC4-49B82CC87770}" destId="{F0A27D70-AA36-4E4C-9D5B-8058CCE77888}" srcOrd="0" destOrd="0" presId="urn:microsoft.com/office/officeart/2005/8/layout/hList7"/>
    <dgm:cxn modelId="{3BB6242D-6F3D-4F40-BD4F-C0E865F3CCC8}" type="presOf" srcId="{9543E35C-ADE6-4510-AA3B-AE8D4C7604D3}" destId="{7BBB1FE5-FA66-437E-BE5F-460FD1627E2E}" srcOrd="0" destOrd="0" presId="urn:microsoft.com/office/officeart/2005/8/layout/hList7"/>
    <dgm:cxn modelId="{F74C9B2E-5DAE-491E-8D7D-252392AEA0DC}" type="presOf" srcId="{D3946F86-FC01-428A-8CEC-A663899A5E68}" destId="{5C60458D-2E84-433C-8B78-FBF020EE1B9D}" srcOrd="0" destOrd="0" presId="urn:microsoft.com/office/officeart/2005/8/layout/hList7"/>
    <dgm:cxn modelId="{F0E3DF2E-AF61-4CC6-846B-53E05E0E005B}" type="presOf" srcId="{F747170C-FCA8-46AB-A404-267EE47E7317}" destId="{9AAD0D95-8697-47CB-BB3E-978F4F4BB86F}" srcOrd="1" destOrd="0" presId="urn:microsoft.com/office/officeart/2005/8/layout/hList7"/>
    <dgm:cxn modelId="{EB72768F-49D5-4C84-AF6B-C7A145FBE44C}" srcId="{B79FFD2C-A896-46B1-9850-0A56697A2113}" destId="{9543E35C-ADE6-4510-AA3B-AE8D4C7604D3}" srcOrd="2" destOrd="0" parTransId="{003F44B3-248E-44B0-960C-BD5E7B5F88B1}" sibTransId="{FEAE782B-ABF2-4058-BF70-76455C724236}"/>
    <dgm:cxn modelId="{5FB3F4E3-E253-41E6-AF59-7FB198863335}" srcId="{B79FFD2C-A896-46B1-9850-0A56697A2113}" destId="{F747170C-FCA8-46AB-A404-267EE47E7317}" srcOrd="1" destOrd="0" parTransId="{1B9D816B-B0AB-4E44-83FD-D54A8D5253F4}" sibTransId="{D3946F86-FC01-428A-8CEC-A663899A5E68}"/>
    <dgm:cxn modelId="{6A333CF0-89DB-4770-8175-89945024C48F}" type="presOf" srcId="{F747170C-FCA8-46AB-A404-267EE47E7317}" destId="{07E2D701-400D-4E28-8C46-52809F4B8B2B}" srcOrd="0" destOrd="0" presId="urn:microsoft.com/office/officeart/2005/8/layout/hList7"/>
    <dgm:cxn modelId="{C90985F2-19C9-4E06-B596-326BA67271DB}" srcId="{B79FFD2C-A896-46B1-9850-0A56697A2113}" destId="{684FA49A-4D47-44C1-BFE8-2A34B874E86A}" srcOrd="0" destOrd="0" parTransId="{FBA2493F-FB04-4814-AF3E-F78CF09C46E8}" sibTransId="{39DC61C8-BF65-4CE1-BEC4-49B82CC87770}"/>
    <dgm:cxn modelId="{EEF201F7-7D43-4D35-B745-B88F2F0546F9}" type="presOf" srcId="{B79FFD2C-A896-46B1-9850-0A56697A2113}" destId="{4BF02429-C630-434C-8ABB-68BE3D0AF5F6}" srcOrd="0" destOrd="0" presId="urn:microsoft.com/office/officeart/2005/8/layout/hList7"/>
    <dgm:cxn modelId="{CF99ABFB-0D54-4B71-AB0E-2947890BD9C5}" type="presOf" srcId="{9543E35C-ADE6-4510-AA3B-AE8D4C7604D3}" destId="{D6DE6BA0-845B-4537-97D3-A5924BDC0FCF}" srcOrd="1" destOrd="0" presId="urn:microsoft.com/office/officeart/2005/8/layout/hList7"/>
    <dgm:cxn modelId="{F0205FFE-3E0D-430F-9DC8-4AC5C042438D}" type="presOf" srcId="{684FA49A-4D47-44C1-BFE8-2A34B874E86A}" destId="{CD02DD7E-7E88-46B9-BE7A-43245D6056E3}" srcOrd="1" destOrd="0" presId="urn:microsoft.com/office/officeart/2005/8/layout/hList7"/>
    <dgm:cxn modelId="{90889E18-50B2-4BC1-A638-A0F6E83530BE}" type="presParOf" srcId="{4BF02429-C630-434C-8ABB-68BE3D0AF5F6}" destId="{4EE50BD3-8522-4B15-8831-B6C4F80357BC}" srcOrd="0" destOrd="0" presId="urn:microsoft.com/office/officeart/2005/8/layout/hList7"/>
    <dgm:cxn modelId="{B58A92A1-A2FC-47CC-9A44-AF60D33F81BE}" type="presParOf" srcId="{4BF02429-C630-434C-8ABB-68BE3D0AF5F6}" destId="{4025163A-EBCF-40A1-AD3B-322267B53BD2}" srcOrd="1" destOrd="0" presId="urn:microsoft.com/office/officeart/2005/8/layout/hList7"/>
    <dgm:cxn modelId="{577DCD45-C01E-46AE-9A31-84D406415FC8}" type="presParOf" srcId="{4025163A-EBCF-40A1-AD3B-322267B53BD2}" destId="{6A309C57-FBCF-4FFF-868A-231B148A9F90}" srcOrd="0" destOrd="0" presId="urn:microsoft.com/office/officeart/2005/8/layout/hList7"/>
    <dgm:cxn modelId="{E938A7D5-F29B-415B-A731-17BF5BA8523C}" type="presParOf" srcId="{6A309C57-FBCF-4FFF-868A-231B148A9F90}" destId="{343C7FBF-DD6E-4F09-BD3B-81B8714B198E}" srcOrd="0" destOrd="0" presId="urn:microsoft.com/office/officeart/2005/8/layout/hList7"/>
    <dgm:cxn modelId="{13A9DDDA-9221-4CE4-9AD8-FC487ED762F8}" type="presParOf" srcId="{6A309C57-FBCF-4FFF-868A-231B148A9F90}" destId="{CD02DD7E-7E88-46B9-BE7A-43245D6056E3}" srcOrd="1" destOrd="0" presId="urn:microsoft.com/office/officeart/2005/8/layout/hList7"/>
    <dgm:cxn modelId="{E51DE76E-913E-49E0-9D59-FF3F58118DEB}" type="presParOf" srcId="{6A309C57-FBCF-4FFF-868A-231B148A9F90}" destId="{C23C407A-99D2-457A-AA78-266DDED84C46}" srcOrd="2" destOrd="0" presId="urn:microsoft.com/office/officeart/2005/8/layout/hList7"/>
    <dgm:cxn modelId="{3735DBF3-33A2-4866-9458-19FB710A4BDC}" type="presParOf" srcId="{6A309C57-FBCF-4FFF-868A-231B148A9F90}" destId="{8773970C-F71A-4B88-854B-84820B5FFB62}" srcOrd="3" destOrd="0" presId="urn:microsoft.com/office/officeart/2005/8/layout/hList7"/>
    <dgm:cxn modelId="{F67991A3-E9C8-43CB-9252-F72D382D318B}" type="presParOf" srcId="{4025163A-EBCF-40A1-AD3B-322267B53BD2}" destId="{F0A27D70-AA36-4E4C-9D5B-8058CCE77888}" srcOrd="1" destOrd="0" presId="urn:microsoft.com/office/officeart/2005/8/layout/hList7"/>
    <dgm:cxn modelId="{5975B114-899F-4A54-B882-26A07FFE935E}" type="presParOf" srcId="{4025163A-EBCF-40A1-AD3B-322267B53BD2}" destId="{304E9915-E014-442C-97A9-FCB41B8E7289}" srcOrd="2" destOrd="0" presId="urn:microsoft.com/office/officeart/2005/8/layout/hList7"/>
    <dgm:cxn modelId="{92EEE1F5-BEE7-4A76-833A-40851B8AE631}" type="presParOf" srcId="{304E9915-E014-442C-97A9-FCB41B8E7289}" destId="{07E2D701-400D-4E28-8C46-52809F4B8B2B}" srcOrd="0" destOrd="0" presId="urn:microsoft.com/office/officeart/2005/8/layout/hList7"/>
    <dgm:cxn modelId="{B66988C5-79F0-40DD-95AB-E83B0635BFC1}" type="presParOf" srcId="{304E9915-E014-442C-97A9-FCB41B8E7289}" destId="{9AAD0D95-8697-47CB-BB3E-978F4F4BB86F}" srcOrd="1" destOrd="0" presId="urn:microsoft.com/office/officeart/2005/8/layout/hList7"/>
    <dgm:cxn modelId="{48835858-8C4A-496F-96B7-364354EB35EF}" type="presParOf" srcId="{304E9915-E014-442C-97A9-FCB41B8E7289}" destId="{612B0BC6-C5F5-4798-9D0B-B649D82EB81C}" srcOrd="2" destOrd="0" presId="urn:microsoft.com/office/officeart/2005/8/layout/hList7"/>
    <dgm:cxn modelId="{CFD4621D-7744-4E03-AADD-C34E7A54D7CB}" type="presParOf" srcId="{304E9915-E014-442C-97A9-FCB41B8E7289}" destId="{FBC37FD2-8035-4B96-8423-B318A38A447D}" srcOrd="3" destOrd="0" presId="urn:microsoft.com/office/officeart/2005/8/layout/hList7"/>
    <dgm:cxn modelId="{EE76A2A8-BAC4-44C5-8861-A8B5E10D4023}" type="presParOf" srcId="{4025163A-EBCF-40A1-AD3B-322267B53BD2}" destId="{5C60458D-2E84-433C-8B78-FBF020EE1B9D}" srcOrd="3" destOrd="0" presId="urn:microsoft.com/office/officeart/2005/8/layout/hList7"/>
    <dgm:cxn modelId="{E935FD1D-ABB1-4DFA-A612-50FC5904CE6F}" type="presParOf" srcId="{4025163A-EBCF-40A1-AD3B-322267B53BD2}" destId="{C2762759-3398-4804-A933-9A0B6ACCF361}" srcOrd="4" destOrd="0" presId="urn:microsoft.com/office/officeart/2005/8/layout/hList7"/>
    <dgm:cxn modelId="{B7583AEA-E732-4D5C-8027-076AE6CA27BD}" type="presParOf" srcId="{C2762759-3398-4804-A933-9A0B6ACCF361}" destId="{7BBB1FE5-FA66-437E-BE5F-460FD1627E2E}" srcOrd="0" destOrd="0" presId="urn:microsoft.com/office/officeart/2005/8/layout/hList7"/>
    <dgm:cxn modelId="{3B1069D5-AB89-4043-A6D4-25F3DFFE4855}" type="presParOf" srcId="{C2762759-3398-4804-A933-9A0B6ACCF361}" destId="{D6DE6BA0-845B-4537-97D3-A5924BDC0FCF}" srcOrd="1" destOrd="0" presId="urn:microsoft.com/office/officeart/2005/8/layout/hList7"/>
    <dgm:cxn modelId="{E20CB2FF-40B5-4264-8C3E-67CFD6A041E3}" type="presParOf" srcId="{C2762759-3398-4804-A933-9A0B6ACCF361}" destId="{AC26CC3F-7735-45B9-93E2-155702EEE867}" srcOrd="2" destOrd="0" presId="urn:microsoft.com/office/officeart/2005/8/layout/hList7"/>
    <dgm:cxn modelId="{D5757622-7006-438F-B800-952B7E00AA3E}" type="presParOf" srcId="{C2762759-3398-4804-A933-9A0B6ACCF361}" destId="{BE9BECE4-71FC-41CB-A122-0F88D39EAEC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B00E9-43D8-4546-BF62-43B5E73B43B7}">
      <dsp:nvSpPr>
        <dsp:cNvPr id="0" name=""/>
        <dsp:cNvSpPr/>
      </dsp:nvSpPr>
      <dsp:spPr>
        <a:xfrm>
          <a:off x="2628" y="0"/>
          <a:ext cx="2755297" cy="4343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Improve performance of students with disabilities.</a:t>
          </a:r>
        </a:p>
      </dsp:txBody>
      <dsp:txXfrm>
        <a:off x="2628" y="1737360"/>
        <a:ext cx="2755297" cy="1737360"/>
      </dsp:txXfrm>
    </dsp:sp>
    <dsp:sp modelId="{992FC127-174F-45A2-BEF2-56331D4FAB28}">
      <dsp:nvSpPr>
        <dsp:cNvPr id="0" name=""/>
        <dsp:cNvSpPr/>
      </dsp:nvSpPr>
      <dsp:spPr>
        <a:xfrm>
          <a:off x="657101" y="260604"/>
          <a:ext cx="1446352" cy="1446352"/>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6642" t="-1621" r="642" b="162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39BA32-ED96-42D5-BB72-3E9389DE171C}">
      <dsp:nvSpPr>
        <dsp:cNvPr id="0" name=""/>
        <dsp:cNvSpPr/>
      </dsp:nvSpPr>
      <dsp:spPr>
        <a:xfrm>
          <a:off x="2840585" y="0"/>
          <a:ext cx="2755297" cy="4343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Refine Tier 3 and distinguish it from </a:t>
          </a:r>
        </a:p>
        <a:p>
          <a:pPr marL="0" lvl="0" indent="0" algn="ctr" defTabSz="889000">
            <a:lnSpc>
              <a:spcPct val="90000"/>
            </a:lnSpc>
            <a:spcBef>
              <a:spcPct val="0"/>
            </a:spcBef>
            <a:spcAft>
              <a:spcPct val="35000"/>
            </a:spcAft>
            <a:buNone/>
          </a:pPr>
          <a:r>
            <a:rPr lang="en-US" sz="2000" kern="1200"/>
            <a:t>Tier 2.</a:t>
          </a:r>
        </a:p>
      </dsp:txBody>
      <dsp:txXfrm>
        <a:off x="2840585" y="1737360"/>
        <a:ext cx="2755297" cy="1737360"/>
      </dsp:txXfrm>
    </dsp:sp>
    <dsp:sp modelId="{13133D7B-54C5-495A-8690-3F22B2656949}">
      <dsp:nvSpPr>
        <dsp:cNvPr id="0" name=""/>
        <dsp:cNvSpPr/>
      </dsp:nvSpPr>
      <dsp:spPr>
        <a:xfrm>
          <a:off x="3495058" y="260604"/>
          <a:ext cx="1446352" cy="1446352"/>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CE125-D4D6-4C29-B3C7-638A7CF77177}">
      <dsp:nvSpPr>
        <dsp:cNvPr id="0" name=""/>
        <dsp:cNvSpPr/>
      </dsp:nvSpPr>
      <dsp:spPr>
        <a:xfrm>
          <a:off x="5678541" y="0"/>
          <a:ext cx="2755297" cy="4343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Help teachers better support students who have not yet responded to evidence-based interventions.</a:t>
          </a:r>
        </a:p>
      </dsp:txBody>
      <dsp:txXfrm>
        <a:off x="5678541" y="1737360"/>
        <a:ext cx="2755297" cy="1737360"/>
      </dsp:txXfrm>
    </dsp:sp>
    <dsp:sp modelId="{F89E0C59-3460-4CD0-9ED3-0A9B966A274C}">
      <dsp:nvSpPr>
        <dsp:cNvPr id="0" name=""/>
        <dsp:cNvSpPr/>
      </dsp:nvSpPr>
      <dsp:spPr>
        <a:xfrm>
          <a:off x="6333014" y="260604"/>
          <a:ext cx="1446352" cy="144635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E949F-9A6E-47DF-9A90-B94E821742A1}">
      <dsp:nvSpPr>
        <dsp:cNvPr id="0" name=""/>
        <dsp:cNvSpPr/>
      </dsp:nvSpPr>
      <dsp:spPr>
        <a:xfrm>
          <a:off x="8516498" y="0"/>
          <a:ext cx="2755297" cy="4343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Inform the design and delivery of specially designed instruction.</a:t>
          </a:r>
        </a:p>
      </dsp:txBody>
      <dsp:txXfrm>
        <a:off x="8516498" y="1737360"/>
        <a:ext cx="2755297" cy="1737360"/>
      </dsp:txXfrm>
    </dsp:sp>
    <dsp:sp modelId="{0D76C43F-0060-4880-802D-6964F89C4715}">
      <dsp:nvSpPr>
        <dsp:cNvPr id="0" name=""/>
        <dsp:cNvSpPr/>
      </dsp:nvSpPr>
      <dsp:spPr>
        <a:xfrm>
          <a:off x="9170971" y="260604"/>
          <a:ext cx="1446352" cy="144635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8966" r="-103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9A88E-BA6D-4905-A605-39B6D78320CD}">
      <dsp:nvSpPr>
        <dsp:cNvPr id="0" name=""/>
        <dsp:cNvSpPr/>
      </dsp:nvSpPr>
      <dsp:spPr>
        <a:xfrm>
          <a:off x="450976" y="3474720"/>
          <a:ext cx="10372471" cy="65151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F643-E85D-486D-8F9E-E54F8E6B9C73}">
      <dsp:nvSpPr>
        <dsp:cNvPr id="0" name=""/>
        <dsp:cNvSpPr/>
      </dsp:nvSpPr>
      <dsp:spPr>
        <a:xfrm>
          <a:off x="2247241" y="1791127"/>
          <a:ext cx="1074466" cy="10744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a:t>DBI</a:t>
          </a:r>
        </a:p>
      </dsp:txBody>
      <dsp:txXfrm>
        <a:off x="2404593" y="1948479"/>
        <a:ext cx="759762" cy="759762"/>
      </dsp:txXfrm>
    </dsp:sp>
    <dsp:sp modelId="{CA255803-72E8-4E8B-A163-6B8836F1CCE0}">
      <dsp:nvSpPr>
        <dsp:cNvPr id="0" name=""/>
        <dsp:cNvSpPr/>
      </dsp:nvSpPr>
      <dsp:spPr>
        <a:xfrm rot="16200000">
          <a:off x="2670047" y="1399044"/>
          <a:ext cx="228855" cy="365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04375" y="1506436"/>
        <a:ext cx="160199" cy="219190"/>
      </dsp:txXfrm>
    </dsp:sp>
    <dsp:sp modelId="{37A9A1A6-9F82-414C-B1EB-0D06A09A6681}">
      <dsp:nvSpPr>
        <dsp:cNvPr id="0" name=""/>
        <dsp:cNvSpPr/>
      </dsp:nvSpPr>
      <dsp:spPr>
        <a:xfrm>
          <a:off x="2112933" y="16241"/>
          <a:ext cx="1343083" cy="13430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Special education services</a:t>
          </a:r>
        </a:p>
      </dsp:txBody>
      <dsp:txXfrm>
        <a:off x="2309623" y="212931"/>
        <a:ext cx="949703" cy="949703"/>
      </dsp:txXfrm>
    </dsp:sp>
    <dsp:sp modelId="{BAFE1F5A-72A4-4961-8225-6909F4723A8A}">
      <dsp:nvSpPr>
        <dsp:cNvPr id="0" name=""/>
        <dsp:cNvSpPr/>
      </dsp:nvSpPr>
      <dsp:spPr>
        <a:xfrm rot="20520000">
          <a:off x="3380160" y="1914971"/>
          <a:ext cx="228855" cy="365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81840" y="1998643"/>
        <a:ext cx="160199" cy="219190"/>
      </dsp:txXfrm>
    </dsp:sp>
    <dsp:sp modelId="{DC57AC39-04D8-427B-9EB5-CDD0FB43BA3D}">
      <dsp:nvSpPr>
        <dsp:cNvPr id="0" name=""/>
        <dsp:cNvSpPr/>
      </dsp:nvSpPr>
      <dsp:spPr>
        <a:xfrm>
          <a:off x="3673215" y="1149853"/>
          <a:ext cx="1343083" cy="13430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MTSS / PBIS</a:t>
          </a:r>
        </a:p>
      </dsp:txBody>
      <dsp:txXfrm>
        <a:off x="3869905" y="1346543"/>
        <a:ext cx="949703" cy="949703"/>
      </dsp:txXfrm>
    </dsp:sp>
    <dsp:sp modelId="{A24E6A50-77A2-4530-881B-8E843D9F0728}">
      <dsp:nvSpPr>
        <dsp:cNvPr id="0" name=""/>
        <dsp:cNvSpPr/>
      </dsp:nvSpPr>
      <dsp:spPr>
        <a:xfrm rot="3240000">
          <a:off x="3108921" y="2749760"/>
          <a:ext cx="228855" cy="365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23072" y="2795052"/>
        <a:ext cx="160199" cy="219190"/>
      </dsp:txXfrm>
    </dsp:sp>
    <dsp:sp modelId="{B390350F-C844-4C8F-95FF-4A485A6BE7FA}">
      <dsp:nvSpPr>
        <dsp:cNvPr id="0" name=""/>
        <dsp:cNvSpPr/>
      </dsp:nvSpPr>
      <dsp:spPr>
        <a:xfrm>
          <a:off x="3077240" y="2984075"/>
          <a:ext cx="1343083" cy="13430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Family engagement</a:t>
          </a:r>
        </a:p>
      </dsp:txBody>
      <dsp:txXfrm>
        <a:off x="3273930" y="3180765"/>
        <a:ext cx="949703" cy="949703"/>
      </dsp:txXfrm>
    </dsp:sp>
    <dsp:sp modelId="{1F48D2BA-3FE0-4F1E-9FD4-95824238C3C0}">
      <dsp:nvSpPr>
        <dsp:cNvPr id="0" name=""/>
        <dsp:cNvSpPr/>
      </dsp:nvSpPr>
      <dsp:spPr>
        <a:xfrm rot="7560000">
          <a:off x="2231172" y="2749760"/>
          <a:ext cx="228855" cy="365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285677" y="2795052"/>
        <a:ext cx="160199" cy="219190"/>
      </dsp:txXfrm>
    </dsp:sp>
    <dsp:sp modelId="{BD0FB216-B7A3-42AC-8327-05DC8FAE7CEF}">
      <dsp:nvSpPr>
        <dsp:cNvPr id="0" name=""/>
        <dsp:cNvSpPr/>
      </dsp:nvSpPr>
      <dsp:spPr>
        <a:xfrm>
          <a:off x="1148625" y="2984075"/>
          <a:ext cx="1343083" cy="13430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College and career readiness</a:t>
          </a:r>
        </a:p>
      </dsp:txBody>
      <dsp:txXfrm>
        <a:off x="1345315" y="3180765"/>
        <a:ext cx="949703" cy="949703"/>
      </dsp:txXfrm>
    </dsp:sp>
    <dsp:sp modelId="{268310F8-F833-4D2A-ACDE-2D8D29A3844C}">
      <dsp:nvSpPr>
        <dsp:cNvPr id="0" name=""/>
        <dsp:cNvSpPr/>
      </dsp:nvSpPr>
      <dsp:spPr>
        <a:xfrm rot="11880000">
          <a:off x="1959933" y="1914971"/>
          <a:ext cx="228855" cy="3653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026909" y="1998643"/>
        <a:ext cx="160199" cy="219190"/>
      </dsp:txXfrm>
    </dsp:sp>
    <dsp:sp modelId="{98B40836-B6DF-4CBA-B7CE-59CD0B68D569}">
      <dsp:nvSpPr>
        <dsp:cNvPr id="0" name=""/>
        <dsp:cNvSpPr/>
      </dsp:nvSpPr>
      <dsp:spPr>
        <a:xfrm>
          <a:off x="552650" y="1149853"/>
          <a:ext cx="1343083" cy="13430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Equity in student outcomes</a:t>
          </a:r>
        </a:p>
      </dsp:txBody>
      <dsp:txXfrm>
        <a:off x="749340" y="1346543"/>
        <a:ext cx="949703" cy="949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C7FBF-DD6E-4F09-BD3B-81B8714B198E}">
      <dsp:nvSpPr>
        <dsp:cNvPr id="0" name=""/>
        <dsp:cNvSpPr/>
      </dsp:nvSpPr>
      <dsp:spPr>
        <a:xfrm>
          <a:off x="32279" y="0"/>
          <a:ext cx="1689788" cy="3896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Competency development</a:t>
          </a:r>
        </a:p>
      </dsp:txBody>
      <dsp:txXfrm>
        <a:off x="32279" y="1558733"/>
        <a:ext cx="1689788" cy="1558733"/>
      </dsp:txXfrm>
    </dsp:sp>
    <dsp:sp modelId="{8773970C-F71A-4B88-854B-84820B5FFB62}">
      <dsp:nvSpPr>
        <dsp:cNvPr id="0" name=""/>
        <dsp:cNvSpPr/>
      </dsp:nvSpPr>
      <dsp:spPr>
        <a:xfrm>
          <a:off x="197157" y="233809"/>
          <a:ext cx="1297645" cy="1297645"/>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2D701-400D-4E28-8C46-52809F4B8B2B}">
      <dsp:nvSpPr>
        <dsp:cNvPr id="0" name=""/>
        <dsp:cNvSpPr/>
      </dsp:nvSpPr>
      <dsp:spPr>
        <a:xfrm>
          <a:off x="1741568" y="0"/>
          <a:ext cx="1689788" cy="3896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Organization supports</a:t>
          </a:r>
        </a:p>
      </dsp:txBody>
      <dsp:txXfrm>
        <a:off x="1741568" y="1558733"/>
        <a:ext cx="1689788" cy="1558733"/>
      </dsp:txXfrm>
    </dsp:sp>
    <dsp:sp modelId="{FBC37FD2-8035-4B96-8423-B318A38A447D}">
      <dsp:nvSpPr>
        <dsp:cNvPr id="0" name=""/>
        <dsp:cNvSpPr/>
      </dsp:nvSpPr>
      <dsp:spPr>
        <a:xfrm>
          <a:off x="1937639" y="233809"/>
          <a:ext cx="1297645" cy="1297645"/>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B1FE5-FA66-437E-BE5F-460FD1627E2E}">
      <dsp:nvSpPr>
        <dsp:cNvPr id="0" name=""/>
        <dsp:cNvSpPr/>
      </dsp:nvSpPr>
      <dsp:spPr>
        <a:xfrm>
          <a:off x="3482050" y="0"/>
          <a:ext cx="1689788" cy="3896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Leadership</a:t>
          </a:r>
        </a:p>
      </dsp:txBody>
      <dsp:txXfrm>
        <a:off x="3482050" y="1558733"/>
        <a:ext cx="1689788" cy="1558733"/>
      </dsp:txXfrm>
    </dsp:sp>
    <dsp:sp modelId="{BE9BECE4-71FC-41CB-A122-0F88D39EAECF}">
      <dsp:nvSpPr>
        <dsp:cNvPr id="0" name=""/>
        <dsp:cNvSpPr/>
      </dsp:nvSpPr>
      <dsp:spPr>
        <a:xfrm>
          <a:off x="3678121" y="233809"/>
          <a:ext cx="1297645" cy="1297645"/>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50BD3-8522-4B15-8831-B6C4F80357BC}">
      <dsp:nvSpPr>
        <dsp:cNvPr id="0" name=""/>
        <dsp:cNvSpPr/>
      </dsp:nvSpPr>
      <dsp:spPr>
        <a:xfrm>
          <a:off x="206916" y="3117466"/>
          <a:ext cx="4759091" cy="58452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445733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321843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229998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290251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4008589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957239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521238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03671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283649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415841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236319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236784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249720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B4F619E-D76E-4D46-BD44-7FC84A76296A}" type="slidenum">
              <a:rPr lang="en-US" smtClean="0"/>
              <a:t>6</a:t>
            </a:fld>
            <a:endParaRPr lang="en-US"/>
          </a:p>
        </p:txBody>
      </p:sp>
    </p:spTree>
    <p:extLst>
      <p:ext uri="{BB962C8B-B14F-4D97-AF65-F5344CB8AC3E}">
        <p14:creationId xmlns:p14="http://schemas.microsoft.com/office/powerpoint/2010/main" val="254708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9067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EE1DCC-01D8-4718-BC5D-E371901CDBD8}" type="slidenum">
              <a:rPr lang="en-US" smtClean="0"/>
              <a:t>14</a:t>
            </a:fld>
            <a:endParaRPr lang="en-US"/>
          </a:p>
        </p:txBody>
      </p:sp>
    </p:spTree>
    <p:extLst>
      <p:ext uri="{BB962C8B-B14F-4D97-AF65-F5344CB8AC3E}">
        <p14:creationId xmlns:p14="http://schemas.microsoft.com/office/powerpoint/2010/main" val="384880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EE1DCC-01D8-4718-BC5D-E371901CDBD8}" type="slidenum">
              <a:rPr lang="en-US" smtClean="0"/>
              <a:t>18</a:t>
            </a:fld>
            <a:endParaRPr lang="en-US"/>
          </a:p>
        </p:txBody>
      </p:sp>
    </p:spTree>
    <p:extLst>
      <p:ext uri="{BB962C8B-B14F-4D97-AF65-F5344CB8AC3E}">
        <p14:creationId xmlns:p14="http://schemas.microsoft.com/office/powerpoint/2010/main" val="238811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203200" y="914400"/>
            <a:ext cx="1178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quarter" idx="10" hasCustomPrompt="1"/>
          </p:nvPr>
        </p:nvSpPr>
        <p:spPr>
          <a:xfrm>
            <a:off x="203200" y="5486400"/>
            <a:ext cx="11785600" cy="228600"/>
          </a:xfrm>
        </p:spPr>
        <p:txBody>
          <a:bodyPr anchor="ctr"/>
          <a:lstStyle>
            <a:lvl1pPr marL="0" indent="0">
              <a:buNone/>
              <a:defRPr sz="1800" b="0"/>
            </a:lvl1pPr>
            <a:lvl2pPr marL="365760" indent="0">
              <a:buNone/>
              <a:defRPr/>
            </a:lvl2pPr>
            <a:lvl3pPr marL="685800" indent="0">
              <a:buNone/>
              <a:defRPr/>
            </a:lvl3pPr>
            <a:lvl4pPr marL="896112" indent="0">
              <a:buNone/>
              <a:defRPr/>
            </a:lvl4pPr>
            <a:lvl5pPr marL="1097280" indent="0">
              <a:buNone/>
              <a:defRPr/>
            </a:lvl5pPr>
          </a:lstStyle>
          <a:p>
            <a:pPr lvl="0"/>
            <a:r>
              <a:rPr lang="en-US"/>
              <a:t>Enter Source</a:t>
            </a:r>
          </a:p>
        </p:txBody>
      </p:sp>
    </p:spTree>
    <p:extLst>
      <p:ext uri="{BB962C8B-B14F-4D97-AF65-F5344CB8AC3E}">
        <p14:creationId xmlns:p14="http://schemas.microsoft.com/office/powerpoint/2010/main" val="2430622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53EF-C9E5-702F-D2CF-6C1B77480CE2}"/>
              </a:ext>
            </a:extLst>
          </p:cNvPr>
          <p:cNvSpPr>
            <a:spLocks noGrp="1"/>
          </p:cNvSpPr>
          <p:nvPr>
            <p:ph type="title"/>
          </p:nvPr>
        </p:nvSpPr>
        <p:spPr/>
        <p:txBody>
          <a:bodyPr>
            <a:normAutofit/>
          </a:bodyPr>
          <a:lstStyle>
            <a:lvl1pPr>
              <a:defRPr sz="40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0459B2E-8D57-4F43-67AA-71B10E722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E0432-3D45-2769-F911-59C9D2EC8009}"/>
              </a:ext>
            </a:extLst>
          </p:cNvPr>
          <p:cNvSpPr>
            <a:spLocks noGrp="1"/>
          </p:cNvSpPr>
          <p:nvPr>
            <p:ph type="dt" sz="half" idx="10"/>
          </p:nvPr>
        </p:nvSpPr>
        <p:spPr/>
        <p:txBody>
          <a:bodyPr/>
          <a:lstStyle/>
          <a:p>
            <a:fld id="{65EE854B-BCA9-FB40-825D-E1E0E28FA0EA}" type="datetimeFigureOut">
              <a:rPr lang="en-US" smtClean="0"/>
              <a:t>5/2/2024</a:t>
            </a:fld>
            <a:endParaRPr lang="en-US"/>
          </a:p>
        </p:txBody>
      </p:sp>
      <p:sp>
        <p:nvSpPr>
          <p:cNvPr id="5" name="Footer Placeholder 4">
            <a:extLst>
              <a:ext uri="{FF2B5EF4-FFF2-40B4-BE49-F238E27FC236}">
                <a16:creationId xmlns:a16="http://schemas.microsoft.com/office/drawing/2014/main" id="{D70992FB-13A6-A4C8-67FA-369E0141A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44F00-A63F-89F9-2BFD-5E35DCB68BD3}"/>
              </a:ext>
            </a:extLst>
          </p:cNvPr>
          <p:cNvSpPr>
            <a:spLocks noGrp="1"/>
          </p:cNvSpPr>
          <p:nvPr>
            <p:ph type="sldNum" sz="quarter" idx="12"/>
          </p:nvPr>
        </p:nvSpPr>
        <p:spPr/>
        <p:txBody>
          <a:bodyPr/>
          <a:lstStyle/>
          <a:p>
            <a:fld id="{4EAE1371-8512-1041-BB02-94A68B940ECA}" type="slidenum">
              <a:rPr lang="en-US" smtClean="0"/>
              <a:t>‹#›</a:t>
            </a:fld>
            <a:endParaRPr lang="en-US"/>
          </a:p>
        </p:txBody>
      </p:sp>
      <p:sp>
        <p:nvSpPr>
          <p:cNvPr id="8" name="Rectangle 7">
            <a:extLst>
              <a:ext uri="{FF2B5EF4-FFF2-40B4-BE49-F238E27FC236}">
                <a16:creationId xmlns:a16="http://schemas.microsoft.com/office/drawing/2014/main" id="{CC5B2B36-81CF-876F-EF5B-9F02201A2EC5}"/>
              </a:ext>
            </a:extLst>
          </p:cNvPr>
          <p:cNvSpPr/>
          <p:nvPr userDrawn="1"/>
        </p:nvSpPr>
        <p:spPr>
          <a:xfrm rot="16200000">
            <a:off x="6008232" y="-5911288"/>
            <a:ext cx="175538" cy="12192001"/>
          </a:xfrm>
          <a:prstGeom prst="rect">
            <a:avLst/>
          </a:prstGeom>
          <a:solidFill>
            <a:srgbClr val="C2D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24675D-1CD4-E876-E102-4252348D892B}"/>
              </a:ext>
            </a:extLst>
          </p:cNvPr>
          <p:cNvSpPr/>
          <p:nvPr userDrawn="1"/>
        </p:nvSpPr>
        <p:spPr>
          <a:xfrm rot="5400000">
            <a:off x="6032324" y="689151"/>
            <a:ext cx="127352" cy="12192000"/>
          </a:xfrm>
          <a:prstGeom prst="rect">
            <a:avLst/>
          </a:prstGeom>
          <a:solidFill>
            <a:srgbClr val="69A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D8169E-ED58-CFD9-BCE7-A987E7405B7D}"/>
              </a:ext>
            </a:extLst>
          </p:cNvPr>
          <p:cNvSpPr/>
          <p:nvPr userDrawn="1"/>
        </p:nvSpPr>
        <p:spPr>
          <a:xfrm rot="16200000">
            <a:off x="6028550" y="-6026927"/>
            <a:ext cx="136524" cy="12190380"/>
          </a:xfrm>
          <a:prstGeom prst="rect">
            <a:avLst/>
          </a:prstGeom>
          <a:solidFill>
            <a:srgbClr val="97B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87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intensiveintervention.org/resource/readiness-dbi-implement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nirn.fpg.unc.edu/sites/nirn.fpg.unc.edu/files/imce/documents/NIRN%20Hexagon%20Discussion%20Analysis%20Tool%20v2.2.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mplementation.fpg.unc.edu/resource/district-capacity-assessment-dca/" TargetMode="External"/><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hyperlink" Target="https://intensiveintervention.org/resource/dbi-implementation-rubric-and-interview"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p:txBody>
          <a:bodyPr/>
          <a:lstStyle/>
          <a:p>
            <a:r>
              <a:rPr lang="en-US"/>
              <a:t>Planning for Success</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a:xfrm>
            <a:off x="729742" y="5011457"/>
            <a:ext cx="10515600" cy="1138773"/>
          </a:xfrm>
        </p:spPr>
        <p:txBody>
          <a:bodyPr/>
          <a:lstStyle/>
          <a:p>
            <a:r>
              <a:rPr lang="en-US"/>
              <a:t>Building Readiness to Implement Data-Based Individualization</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297178"/>
            <a:ext cx="10515600" cy="400110"/>
          </a:xfrm>
        </p:spPr>
        <p:txBody>
          <a:bodyPr/>
          <a:lstStyle/>
          <a:p>
            <a:r>
              <a:rPr lang="en-US"/>
              <a:t>Zach Weingarten, EdD| Steve Goodman, PhD| Amy McConnell, MA</a:t>
            </a:r>
          </a:p>
        </p:txBody>
      </p:sp>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475421" y="3716536"/>
            <a:ext cx="772969" cy="184666"/>
          </a:xfrm>
        </p:spPr>
        <p:txBody>
          <a:bodyPr/>
          <a:lstStyle/>
          <a:p>
            <a:r>
              <a:rPr lang="en-US"/>
              <a:t>May 2, 2024</a:t>
            </a:r>
          </a:p>
        </p:txBody>
      </p:sp>
      <p:pic>
        <p:nvPicPr>
          <p:cNvPr id="5" name="Picture Placeholder 4" descr="A person touching a screen with gears and icons">
            <a:extLst>
              <a:ext uri="{FF2B5EF4-FFF2-40B4-BE49-F238E27FC236}">
                <a16:creationId xmlns:a16="http://schemas.microsoft.com/office/drawing/2014/main" id="{27CD5CE6-A3EA-DDB3-3DE7-BE00436EA49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1886" t="48496" r="1886" b="17828"/>
          <a:stretch/>
        </p:blipFill>
        <p:spPr>
          <a:xfrm>
            <a:off x="729742" y="1096962"/>
            <a:ext cx="10533888" cy="2514600"/>
          </a:xfrm>
        </p:spPr>
      </p:pic>
    </p:spTree>
    <p:extLst>
      <p:ext uri="{BB962C8B-B14F-4D97-AF65-F5344CB8AC3E}">
        <p14:creationId xmlns:p14="http://schemas.microsoft.com/office/powerpoint/2010/main" val="330935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7B6B-8395-894E-633F-D904B4588544}"/>
              </a:ext>
            </a:extLst>
          </p:cNvPr>
          <p:cNvSpPr>
            <a:spLocks noGrp="1"/>
          </p:cNvSpPr>
          <p:nvPr>
            <p:ph type="title"/>
          </p:nvPr>
        </p:nvSpPr>
        <p:spPr/>
        <p:txBody>
          <a:bodyPr>
            <a:normAutofit/>
          </a:bodyPr>
          <a:lstStyle/>
          <a:p>
            <a:r>
              <a:rPr lang="en-US"/>
              <a:t>Pitfalls and Possible Solutions</a:t>
            </a:r>
          </a:p>
        </p:txBody>
      </p:sp>
      <p:graphicFrame>
        <p:nvGraphicFramePr>
          <p:cNvPr id="6" name="Content Placeholder 5">
            <a:extLst>
              <a:ext uri="{FF2B5EF4-FFF2-40B4-BE49-F238E27FC236}">
                <a16:creationId xmlns:a16="http://schemas.microsoft.com/office/drawing/2014/main" id="{0EA8AA69-B986-2FE9-B1E1-83D8147BB925}"/>
              </a:ext>
            </a:extLst>
          </p:cNvPr>
          <p:cNvGraphicFramePr>
            <a:graphicFrameLocks noGrp="1"/>
          </p:cNvGraphicFramePr>
          <p:nvPr>
            <p:ph sz="quarter" idx="14"/>
            <p:extLst>
              <p:ext uri="{D42A27DB-BD31-4B8C-83A1-F6EECF244321}">
                <p14:modId xmlns:p14="http://schemas.microsoft.com/office/powerpoint/2010/main" val="3514001813"/>
              </p:ext>
            </p:extLst>
          </p:nvPr>
        </p:nvGraphicFramePr>
        <p:xfrm>
          <a:off x="457200" y="1344353"/>
          <a:ext cx="11274424" cy="4523047"/>
        </p:xfrm>
        <a:graphic>
          <a:graphicData uri="http://schemas.openxmlformats.org/drawingml/2006/table">
            <a:tbl>
              <a:tblPr firstRow="1" bandRow="1">
                <a:tableStyleId>{5C22544A-7EE6-4342-B048-85BDC9FD1C3A}</a:tableStyleId>
              </a:tblPr>
              <a:tblGrid>
                <a:gridCol w="5637212">
                  <a:extLst>
                    <a:ext uri="{9D8B030D-6E8A-4147-A177-3AD203B41FA5}">
                      <a16:colId xmlns:a16="http://schemas.microsoft.com/office/drawing/2014/main" val="2294259319"/>
                    </a:ext>
                  </a:extLst>
                </a:gridCol>
                <a:gridCol w="5637212">
                  <a:extLst>
                    <a:ext uri="{9D8B030D-6E8A-4147-A177-3AD203B41FA5}">
                      <a16:colId xmlns:a16="http://schemas.microsoft.com/office/drawing/2014/main" val="1501172543"/>
                    </a:ext>
                  </a:extLst>
                </a:gridCol>
              </a:tblGrid>
              <a:tr h="606367">
                <a:tc>
                  <a:txBody>
                    <a:bodyPr/>
                    <a:lstStyle/>
                    <a:p>
                      <a:pPr algn="ctr"/>
                      <a:r>
                        <a:rPr lang="en-US" sz="3200"/>
                        <a:t>Potential Pitfall</a:t>
                      </a:r>
                    </a:p>
                  </a:txBody>
                  <a:tcPr/>
                </a:tc>
                <a:tc>
                  <a:txBody>
                    <a:bodyPr/>
                    <a:lstStyle/>
                    <a:p>
                      <a:pPr algn="ctr"/>
                      <a:r>
                        <a:rPr lang="en-US" sz="3200"/>
                        <a:t>Addressing Pitfall</a:t>
                      </a:r>
                    </a:p>
                  </a:txBody>
                  <a:tcPr/>
                </a:tc>
                <a:extLst>
                  <a:ext uri="{0D108BD9-81ED-4DB2-BD59-A6C34878D82A}">
                    <a16:rowId xmlns:a16="http://schemas.microsoft.com/office/drawing/2014/main" val="541589084"/>
                  </a:ext>
                </a:extLst>
              </a:tr>
              <a:tr h="0">
                <a:tc>
                  <a:txBody>
                    <a:bodyPr/>
                    <a:lstStyle/>
                    <a:p>
                      <a:pPr marL="285750" indent="-285750">
                        <a:buFont typeface="Arial" panose="020B0604020202020204" pitchFamily="34" charset="0"/>
                        <a:buChar char="•"/>
                      </a:pPr>
                      <a:r>
                        <a:rPr lang="en-US" altLang="en-US" sz="2400">
                          <a:cs typeface="Arial" panose="020B0604020202020204" pitchFamily="34" charset="0"/>
                        </a:rPr>
                        <a:t>Perception of more effort and little pay-off</a:t>
                      </a:r>
                      <a:endParaRPr lang="en-US" sz="2400"/>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Highlight the direct link between the initiative and successful outcomes for their students  </a:t>
                      </a:r>
                    </a:p>
                  </a:txBody>
                  <a:tcPr/>
                </a:tc>
                <a:extLst>
                  <a:ext uri="{0D108BD9-81ED-4DB2-BD59-A6C34878D82A}">
                    <a16:rowId xmlns:a16="http://schemas.microsoft.com/office/drawing/2014/main" val="298951381"/>
                  </a:ext>
                </a:extLst>
              </a:tr>
              <a:tr h="38586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“We already did this” because of similar experiences to previous initiatives (that may not have been successful) </a:t>
                      </a:r>
                    </a:p>
                  </a:txBody>
                  <a:tcPr/>
                </a:tc>
                <a:tc>
                  <a:txBody>
                    <a:bodyPr/>
                    <a:lstStyle/>
                    <a:p>
                      <a:pPr marL="285750" lvl="0" indent="-285750">
                        <a:spcAft>
                          <a:spcPts val="600"/>
                        </a:spcAft>
                        <a:buFont typeface="Arial" panose="020B0604020202020204" pitchFamily="34" charset="0"/>
                        <a:buChar char="•"/>
                      </a:pPr>
                      <a:r>
                        <a:rPr lang="en-US" altLang="en-US" sz="2400">
                          <a:cs typeface="Arial" panose="020B0604020202020204" pitchFamily="34" charset="0"/>
                        </a:rPr>
                        <a:t>Explain why this is different than what was done in the past or how it will be better </a:t>
                      </a:r>
                    </a:p>
                    <a:p>
                      <a:pPr marL="285750" lvl="0" indent="-285750">
                        <a:spcAft>
                          <a:spcPts val="600"/>
                        </a:spcAft>
                        <a:buFont typeface="Arial" panose="020B0604020202020204" pitchFamily="34" charset="0"/>
                        <a:buChar char="•"/>
                      </a:pPr>
                      <a:r>
                        <a:rPr lang="en-US" altLang="en-US" sz="2400">
                          <a:cs typeface="Arial" panose="020B0604020202020204" pitchFamily="34" charset="0"/>
                        </a:rPr>
                        <a:t>Establish ad-hoc exploration team to determine whether the school has the capacity to support implementation (funding, resources, time, skills)</a:t>
                      </a:r>
                    </a:p>
                  </a:txBody>
                  <a:tcPr/>
                </a:tc>
                <a:extLst>
                  <a:ext uri="{0D108BD9-81ED-4DB2-BD59-A6C34878D82A}">
                    <a16:rowId xmlns:a16="http://schemas.microsoft.com/office/drawing/2014/main" val="228455209"/>
                  </a:ext>
                </a:extLst>
              </a:tr>
            </a:tbl>
          </a:graphicData>
        </a:graphic>
      </p:graphicFrame>
      <p:sp>
        <p:nvSpPr>
          <p:cNvPr id="5" name="Slide Number Placeholder 4">
            <a:extLst>
              <a:ext uri="{FF2B5EF4-FFF2-40B4-BE49-F238E27FC236}">
                <a16:creationId xmlns:a16="http://schemas.microsoft.com/office/drawing/2014/main" id="{FE6C76E1-E7C4-1BFE-C1B4-DA4EEE382086}"/>
              </a:ext>
            </a:extLst>
          </p:cNvPr>
          <p:cNvSpPr>
            <a:spLocks noGrp="1"/>
          </p:cNvSpPr>
          <p:nvPr>
            <p:ph type="sldNum" sz="quarter" idx="12"/>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63561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47AA-82A9-B224-215F-64C658334F37}"/>
              </a:ext>
            </a:extLst>
          </p:cNvPr>
          <p:cNvSpPr>
            <a:spLocks noGrp="1"/>
          </p:cNvSpPr>
          <p:nvPr>
            <p:ph type="title"/>
          </p:nvPr>
        </p:nvSpPr>
        <p:spPr>
          <a:xfrm>
            <a:off x="615818" y="165944"/>
            <a:ext cx="11276076" cy="1280160"/>
          </a:xfrm>
        </p:spPr>
        <p:txBody>
          <a:bodyPr/>
          <a:lstStyle/>
          <a:p>
            <a:pPr algn="l"/>
            <a:r>
              <a:rPr lang="en-US"/>
              <a:t>How it started…</a:t>
            </a:r>
          </a:p>
        </p:txBody>
      </p:sp>
      <p:pic>
        <p:nvPicPr>
          <p:cNvPr id="1026" name="Picture 2" descr="Hood River County School District Logo">
            <a:extLst>
              <a:ext uri="{FF2B5EF4-FFF2-40B4-BE49-F238E27FC236}">
                <a16:creationId xmlns:a16="http://schemas.microsoft.com/office/drawing/2014/main" id="{D46C1038-3636-3D83-ED97-61A36DF1A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432" y="254735"/>
            <a:ext cx="6381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5FB376A2-4423-5103-34C3-486B454C1CBA}"/>
              </a:ext>
            </a:extLst>
          </p:cNvPr>
          <p:cNvSpPr>
            <a:spLocks noGrp="1"/>
          </p:cNvSpPr>
          <p:nvPr>
            <p:ph sz="quarter" idx="15"/>
          </p:nvPr>
        </p:nvSpPr>
        <p:spPr/>
        <p:txBody>
          <a:bodyPr>
            <a:normAutofit/>
          </a:bodyPr>
          <a:lstStyle/>
          <a:p>
            <a:pPr marL="320040" lvl="1">
              <a:buFont typeface="Wingdings" panose="05000000000000000000" pitchFamily="2" charset="2"/>
              <a:buChar char="§"/>
            </a:pPr>
            <a:r>
              <a:rPr lang="en-US" dirty="0">
                <a:sym typeface="Muli"/>
              </a:rPr>
              <a:t>Hood River County School District has been implementing DBI or individual problem solving (IPS), as it is called in the district, since 2013.</a:t>
            </a:r>
          </a:p>
          <a:p>
            <a:pPr marL="320040" lvl="1">
              <a:buFont typeface="Wingdings" panose="05000000000000000000" pitchFamily="2" charset="2"/>
              <a:buChar char="§"/>
            </a:pPr>
            <a:r>
              <a:rPr lang="en-US" dirty="0">
                <a:sym typeface="Muli"/>
              </a:rPr>
              <a:t>In the beginning, systems were primarily focused on literacy in our five elementary schools.</a:t>
            </a:r>
          </a:p>
          <a:p>
            <a:pPr marL="320040" lvl="1">
              <a:buFont typeface="Wingdings" panose="05000000000000000000" pitchFamily="2" charset="2"/>
              <a:buChar char="§"/>
            </a:pPr>
            <a:r>
              <a:rPr lang="en-US" dirty="0">
                <a:sym typeface="Muli"/>
              </a:rPr>
              <a:t>We knew we needed to move in this direction because there was no common understanding of a clear way to determine which students needed additional support and HOW to support them. </a:t>
            </a:r>
          </a:p>
          <a:p>
            <a:pPr marL="320040" lvl="1">
              <a:buFont typeface="Wingdings" panose="05000000000000000000" pitchFamily="2" charset="2"/>
              <a:buChar char="§"/>
            </a:pPr>
            <a:r>
              <a:rPr lang="en-US" dirty="0">
                <a:sym typeface="Muli"/>
              </a:rPr>
              <a:t>We were guessing…guessing does not result in predictable outcomes.</a:t>
            </a:r>
          </a:p>
          <a:p>
            <a:endParaRPr lang="en-US" dirty="0"/>
          </a:p>
        </p:txBody>
      </p:sp>
      <p:sp>
        <p:nvSpPr>
          <p:cNvPr id="5" name="Slide Number Placeholder 4">
            <a:extLst>
              <a:ext uri="{FF2B5EF4-FFF2-40B4-BE49-F238E27FC236}">
                <a16:creationId xmlns:a16="http://schemas.microsoft.com/office/drawing/2014/main" id="{BFF75E70-577C-662F-5975-2DEB4FA307F4}"/>
              </a:ext>
            </a:extLst>
          </p:cNvPr>
          <p:cNvSpPr>
            <a:spLocks noGrp="1"/>
          </p:cNvSpPr>
          <p:nvPr>
            <p:ph type="sldNum" sz="quarter" idx="14"/>
          </p:nvPr>
        </p:nvSpPr>
        <p:spPr/>
        <p:txBody>
          <a:bodyPr/>
          <a:lstStyle/>
          <a:p>
            <a:fld id="{99A20822-4A49-4D36-86E3-300BA48D3F00}" type="slidenum">
              <a:rPr lang="en-US" smtClean="0"/>
              <a:t>11</a:t>
            </a:fld>
            <a:endParaRPr lang="en-US"/>
          </a:p>
        </p:txBody>
      </p:sp>
    </p:spTree>
    <p:extLst>
      <p:ext uri="{BB962C8B-B14F-4D97-AF65-F5344CB8AC3E}">
        <p14:creationId xmlns:p14="http://schemas.microsoft.com/office/powerpoint/2010/main" val="160090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47AA-82A9-B224-215F-64C658334F37}"/>
              </a:ext>
            </a:extLst>
          </p:cNvPr>
          <p:cNvSpPr>
            <a:spLocks noGrp="1"/>
          </p:cNvSpPr>
          <p:nvPr>
            <p:ph type="title"/>
          </p:nvPr>
        </p:nvSpPr>
        <p:spPr>
          <a:xfrm>
            <a:off x="615818" y="165944"/>
            <a:ext cx="11276076" cy="1280160"/>
          </a:xfrm>
        </p:spPr>
        <p:txBody>
          <a:bodyPr/>
          <a:lstStyle/>
          <a:p>
            <a:pPr algn="l"/>
            <a:r>
              <a:rPr lang="en-US"/>
              <a:t>Building a System</a:t>
            </a:r>
          </a:p>
        </p:txBody>
      </p:sp>
      <p:pic>
        <p:nvPicPr>
          <p:cNvPr id="1026" name="Picture 2" descr="Hood River County School District Logo">
            <a:extLst>
              <a:ext uri="{FF2B5EF4-FFF2-40B4-BE49-F238E27FC236}">
                <a16:creationId xmlns:a16="http://schemas.microsoft.com/office/drawing/2014/main" id="{D46C1038-3636-3D83-ED97-61A36DF1A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432" y="254735"/>
            <a:ext cx="6381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5FB376A2-4423-5103-34C3-486B454C1CBA}"/>
              </a:ext>
            </a:extLst>
          </p:cNvPr>
          <p:cNvSpPr>
            <a:spLocks noGrp="1"/>
          </p:cNvSpPr>
          <p:nvPr>
            <p:ph sz="quarter" idx="15"/>
          </p:nvPr>
        </p:nvSpPr>
        <p:spPr/>
        <p:txBody>
          <a:bodyPr>
            <a:normAutofit/>
          </a:bodyPr>
          <a:lstStyle/>
          <a:p>
            <a:pPr marL="320040" lvl="1">
              <a:buFont typeface="Wingdings" panose="05000000000000000000" pitchFamily="2" charset="2"/>
              <a:buChar char="§"/>
            </a:pPr>
            <a:r>
              <a:rPr lang="en-US">
                <a:sym typeface="Muli"/>
              </a:rPr>
              <a:t>We had the bones of the system</a:t>
            </a:r>
          </a:p>
          <a:p>
            <a:pPr marL="822960" lvl="2" indent="-457200">
              <a:buFont typeface="Arial" panose="020B0604020202020204" pitchFamily="34" charset="0"/>
              <a:buChar char="•"/>
            </a:pPr>
            <a:r>
              <a:rPr lang="en-US">
                <a:sym typeface="Muli"/>
              </a:rPr>
              <a:t>Students were assessed and data were collected, but clear decision rules and systems were still being developed</a:t>
            </a:r>
          </a:p>
          <a:p>
            <a:pPr marL="320040" lvl="1">
              <a:buFont typeface="Wingdings" panose="05000000000000000000" pitchFamily="2" charset="2"/>
              <a:buChar char="§"/>
            </a:pPr>
            <a:r>
              <a:rPr lang="en-US">
                <a:sym typeface="Muli"/>
              </a:rPr>
              <a:t>District level teams came together regularly to learn and build a comprehensive MTSS Handbook</a:t>
            </a:r>
          </a:p>
          <a:p>
            <a:pPr marL="822960" lvl="2" indent="-457200">
              <a:buFont typeface="Arial" panose="020B0604020202020204" pitchFamily="34" charset="0"/>
              <a:buChar char="•"/>
            </a:pPr>
            <a:r>
              <a:rPr lang="en-US">
                <a:sym typeface="Muli"/>
              </a:rPr>
              <a:t>These district level teams included building administrators, reading specialists, and learning specialists. The school teams would then provide onsite PD to build capacity</a:t>
            </a:r>
          </a:p>
          <a:p>
            <a:endParaRPr lang="en-US"/>
          </a:p>
        </p:txBody>
      </p:sp>
      <p:sp>
        <p:nvSpPr>
          <p:cNvPr id="5" name="Slide Number Placeholder 4">
            <a:extLst>
              <a:ext uri="{FF2B5EF4-FFF2-40B4-BE49-F238E27FC236}">
                <a16:creationId xmlns:a16="http://schemas.microsoft.com/office/drawing/2014/main" id="{BFF75E70-577C-662F-5975-2DEB4FA307F4}"/>
              </a:ext>
            </a:extLst>
          </p:cNvPr>
          <p:cNvSpPr>
            <a:spLocks noGrp="1"/>
          </p:cNvSpPr>
          <p:nvPr>
            <p:ph type="sldNum" sz="quarter" idx="14"/>
          </p:nvPr>
        </p:nvSpPr>
        <p:spPr/>
        <p:txBody>
          <a:bodyPr/>
          <a:lstStyle/>
          <a:p>
            <a:fld id="{99A20822-4A49-4D36-86E3-300BA48D3F00}" type="slidenum">
              <a:rPr lang="en-US" smtClean="0"/>
              <a:t>12</a:t>
            </a:fld>
            <a:endParaRPr lang="en-US"/>
          </a:p>
        </p:txBody>
      </p:sp>
    </p:spTree>
    <p:extLst>
      <p:ext uri="{BB962C8B-B14F-4D97-AF65-F5344CB8AC3E}">
        <p14:creationId xmlns:p14="http://schemas.microsoft.com/office/powerpoint/2010/main" val="75715103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76" y="104011"/>
            <a:ext cx="11276076" cy="1280160"/>
          </a:xfrm>
        </p:spPr>
        <p:txBody>
          <a:bodyPr/>
          <a:lstStyle/>
          <a:p>
            <a:r>
              <a:rPr lang="en-US"/>
              <a:t>Focusing on the Implementation Process: </a:t>
            </a:r>
            <a:br>
              <a:rPr lang="en-US"/>
            </a:br>
            <a:r>
              <a:rPr lang="en-US"/>
              <a:t>Installation</a:t>
            </a:r>
          </a:p>
        </p:txBody>
      </p:sp>
      <p:sp>
        <p:nvSpPr>
          <p:cNvPr id="3" name="Content Placeholder 2"/>
          <p:cNvSpPr>
            <a:spLocks noGrp="1"/>
          </p:cNvSpPr>
          <p:nvPr>
            <p:ph sz="quarter" idx="14"/>
          </p:nvPr>
        </p:nvSpPr>
        <p:spPr>
          <a:xfrm>
            <a:off x="457200" y="1635062"/>
            <a:ext cx="5568696" cy="4079938"/>
          </a:xfrm>
        </p:spPr>
        <p:txBody>
          <a:bodyPr/>
          <a:lstStyle/>
          <a:p>
            <a:pPr lvl="1"/>
            <a:r>
              <a:rPr lang="en-US"/>
              <a:t>Setting up the infrastructure, developing skills to implement, and providing the resources needed for DBI implementation</a:t>
            </a:r>
          </a:p>
        </p:txBody>
      </p:sp>
      <p:pic>
        <p:nvPicPr>
          <p:cNvPr id="8" name="Content Placeholder 7" descr="Image of a wheel from the Center on PBIS that shows a cycle of &quot;getting ready&quot;, with an arrow pointing to &quot;getting started,&quot; then another arrow pointing to &quot;getting better&quot;. The cycle completes itself with the arrow from &quot;getting better&quot; pointing to &quot;getting ready&quot;. ">
            <a:extLst>
              <a:ext uri="{FF2B5EF4-FFF2-40B4-BE49-F238E27FC236}">
                <a16:creationId xmlns:a16="http://schemas.microsoft.com/office/drawing/2014/main" id="{471D8C98-A57E-876B-E52E-EBDAC00C9E45}"/>
              </a:ext>
            </a:extLst>
          </p:cNvPr>
          <p:cNvPicPr>
            <a:picLocks noGrp="1" noChangeAspect="1"/>
          </p:cNvPicPr>
          <p:nvPr>
            <p:ph sz="quarter" idx="15"/>
          </p:nvPr>
        </p:nvPicPr>
        <p:blipFill>
          <a:blip r:embed="rId3"/>
          <a:stretch>
            <a:fillRect/>
          </a:stretch>
        </p:blipFill>
        <p:spPr>
          <a:xfrm>
            <a:off x="6691313" y="1852612"/>
            <a:ext cx="4514850" cy="3381375"/>
          </a:xfrm>
          <a:prstGeom prst="rect">
            <a:avLst/>
          </a:prstGeom>
        </p:spPr>
      </p:pic>
      <p:sp>
        <p:nvSpPr>
          <p:cNvPr id="10" name="Text Placeholder 9">
            <a:extLst>
              <a:ext uri="{FF2B5EF4-FFF2-40B4-BE49-F238E27FC236}">
                <a16:creationId xmlns:a16="http://schemas.microsoft.com/office/drawing/2014/main" id="{7222523C-F56E-4B5B-8CDB-FCF2E14AA7BF}"/>
              </a:ext>
            </a:extLst>
          </p:cNvPr>
          <p:cNvSpPr>
            <a:spLocks noGrp="1"/>
          </p:cNvSpPr>
          <p:nvPr>
            <p:ph type="body" sz="quarter" idx="13"/>
          </p:nvPr>
        </p:nvSpPr>
        <p:spPr/>
        <p:txBody>
          <a:bodyPr/>
          <a:lstStyle/>
          <a:p>
            <a:br>
              <a:rPr lang="en-US"/>
            </a:br>
            <a:r>
              <a:rPr lang="en-US"/>
              <a:t>Image from </a:t>
            </a:r>
            <a:r>
              <a:rPr lang="en-US" b="0" i="0">
                <a:solidFill>
                  <a:srgbClr val="333333"/>
                </a:solidFill>
                <a:effectLst/>
                <a:highlight>
                  <a:srgbClr val="FFFFFF"/>
                </a:highlight>
              </a:rPr>
              <a:t>Center on Positive Behavioral Interventions and Supports (July 2023). Positive Behavioral Interventions and Supports (PBIS) Implementation Blueprint. University of Oregon. www.pbis.org.</a:t>
            </a:r>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13</a:t>
            </a:fld>
            <a:endParaRPr lang="en-US" dirty="0"/>
          </a:p>
        </p:txBody>
      </p:sp>
    </p:spTree>
    <p:extLst>
      <p:ext uri="{BB962C8B-B14F-4D97-AF65-F5344CB8AC3E}">
        <p14:creationId xmlns:p14="http://schemas.microsoft.com/office/powerpoint/2010/main" val="15178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B1A76D-2AB4-F246-BC4A-B28C5041EA74}"/>
              </a:ext>
            </a:extLst>
          </p:cNvPr>
          <p:cNvSpPr>
            <a:spLocks noGrp="1"/>
          </p:cNvSpPr>
          <p:nvPr>
            <p:ph type="title"/>
          </p:nvPr>
        </p:nvSpPr>
        <p:spPr>
          <a:noFill/>
          <a:ln>
            <a:noFill/>
          </a:ln>
        </p:spPr>
        <p:txBody>
          <a:bodyPr anchor="ctr">
            <a:normAutofit/>
          </a:bodyPr>
          <a:lstStyle/>
          <a:p>
            <a:pPr marL="460375"/>
            <a:r>
              <a:rPr lang="en-US"/>
              <a:t>Make Room for the Work: </a:t>
            </a:r>
            <a:br>
              <a:rPr lang="en-US"/>
            </a:br>
            <a:r>
              <a:rPr lang="en-US"/>
              <a:t>Deselection and alignment with key initiatives</a:t>
            </a:r>
          </a:p>
        </p:txBody>
      </p:sp>
      <p:sp>
        <p:nvSpPr>
          <p:cNvPr id="21" name="Content Placeholder 20">
            <a:extLst>
              <a:ext uri="{FF2B5EF4-FFF2-40B4-BE49-F238E27FC236}">
                <a16:creationId xmlns:a16="http://schemas.microsoft.com/office/drawing/2014/main" id="{E35926DC-3C0B-694E-9157-F3AAC46EE321}"/>
              </a:ext>
            </a:extLst>
          </p:cNvPr>
          <p:cNvSpPr>
            <a:spLocks noGrp="1"/>
          </p:cNvSpPr>
          <p:nvPr>
            <p:ph sz="quarter" idx="14"/>
          </p:nvPr>
        </p:nvSpPr>
        <p:spPr/>
        <p:txBody>
          <a:bodyPr>
            <a:noAutofit/>
          </a:bodyPr>
          <a:lstStyle/>
          <a:p>
            <a:pPr marL="0" indent="0">
              <a:lnSpc>
                <a:spcPct val="100000"/>
              </a:lnSpc>
              <a:spcBef>
                <a:spcPts val="900"/>
              </a:spcBef>
              <a:spcAft>
                <a:spcPts val="900"/>
              </a:spcAft>
              <a:buNone/>
            </a:pPr>
            <a:r>
              <a:rPr lang="en-US" sz="2800">
                <a:ea typeface="Arial" charset="0"/>
                <a:cs typeface="Arial" charset="0"/>
              </a:rPr>
              <a:t>Deselection</a:t>
            </a:r>
          </a:p>
          <a:p>
            <a:pPr lvl="1"/>
            <a:r>
              <a:rPr lang="en-US"/>
              <a:t>Educators have too many demands </a:t>
            </a:r>
          </a:p>
          <a:p>
            <a:pPr lvl="1"/>
            <a:r>
              <a:rPr lang="en-US"/>
              <a:t>For each initiative added, take two others away</a:t>
            </a:r>
          </a:p>
          <a:p>
            <a:pPr marL="0" indent="0">
              <a:lnSpc>
                <a:spcPct val="100000"/>
              </a:lnSpc>
              <a:spcBef>
                <a:spcPts val="900"/>
              </a:spcBef>
              <a:spcAft>
                <a:spcPts val="900"/>
              </a:spcAft>
              <a:buNone/>
            </a:pPr>
            <a:r>
              <a:rPr lang="en-US" sz="2800"/>
              <a:t>Alignment</a:t>
            </a:r>
          </a:p>
          <a:p>
            <a:pPr lvl="1"/>
            <a:r>
              <a:rPr lang="en-US"/>
              <a:t>Aligned systems are more likely to be implemented correctly and sustained over time</a:t>
            </a:r>
          </a:p>
          <a:p>
            <a:pPr lvl="1"/>
            <a:r>
              <a:rPr lang="en-US"/>
              <a:t>Alignment builds on initiatives by leveraging funding, training, and evaluation in ways to improve DBI implementation.</a:t>
            </a:r>
          </a:p>
        </p:txBody>
      </p:sp>
      <p:sp>
        <p:nvSpPr>
          <p:cNvPr id="3" name="Slide Number Placeholder 1">
            <a:extLst>
              <a:ext uri="{FF2B5EF4-FFF2-40B4-BE49-F238E27FC236}">
                <a16:creationId xmlns:a16="http://schemas.microsoft.com/office/drawing/2014/main" id="{8CB8D7BC-A983-69FD-8F40-2ED6D2EF7C31}"/>
              </a:ext>
            </a:extLst>
          </p:cNvPr>
          <p:cNvSpPr>
            <a:spLocks noGrp="1"/>
          </p:cNvSpPr>
          <p:nvPr>
            <p:ph type="sldNum" sz="quarter" idx="12"/>
          </p:nvPr>
        </p:nvSpPr>
        <p:spPr>
          <a:xfrm>
            <a:off x="11731752" y="6704112"/>
            <a:ext cx="157094" cy="153888"/>
          </a:xfrm>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2925676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6B5730-1B77-7046-859C-13EA0F7B0C12}"/>
              </a:ext>
            </a:extLst>
          </p:cNvPr>
          <p:cNvSpPr>
            <a:spLocks noGrp="1"/>
          </p:cNvSpPr>
          <p:nvPr>
            <p:ph type="title"/>
          </p:nvPr>
        </p:nvSpPr>
        <p:spPr/>
        <p:txBody>
          <a:bodyPr/>
          <a:lstStyle/>
          <a:p>
            <a:pPr marL="460375"/>
            <a:r>
              <a:rPr lang="en-US"/>
              <a:t>Identify Implementers (Doers and Supporters)</a:t>
            </a:r>
          </a:p>
        </p:txBody>
      </p:sp>
      <p:sp>
        <p:nvSpPr>
          <p:cNvPr id="2" name="Content Placeholder 1">
            <a:extLst>
              <a:ext uri="{FF2B5EF4-FFF2-40B4-BE49-F238E27FC236}">
                <a16:creationId xmlns:a16="http://schemas.microsoft.com/office/drawing/2014/main" id="{42516CCE-A745-0746-84FC-41B57F5D27D9}"/>
              </a:ext>
            </a:extLst>
          </p:cNvPr>
          <p:cNvSpPr>
            <a:spLocks noGrp="1"/>
          </p:cNvSpPr>
          <p:nvPr>
            <p:ph sz="quarter" idx="14"/>
          </p:nvPr>
        </p:nvSpPr>
        <p:spPr>
          <a:xfrm>
            <a:off x="337626" y="1371600"/>
            <a:ext cx="8468750" cy="4930726"/>
          </a:xfrm>
        </p:spPr>
        <p:txBody>
          <a:bodyPr>
            <a:normAutofit fontScale="92500"/>
          </a:bodyPr>
          <a:lstStyle/>
          <a:p>
            <a:r>
              <a:rPr lang="en-US" sz="2800" dirty="0"/>
              <a:t>Interventionists</a:t>
            </a:r>
          </a:p>
          <a:p>
            <a:r>
              <a:rPr lang="en-US" sz="2800" dirty="0"/>
              <a:t>DBI Team (use existing teams whenever possible)</a:t>
            </a:r>
          </a:p>
          <a:p>
            <a:pPr marL="806450" lvl="1" indent="-358775"/>
            <a:r>
              <a:rPr lang="en-US" sz="2800" dirty="0"/>
              <a:t>Team members demonstrate:</a:t>
            </a:r>
          </a:p>
          <a:p>
            <a:pPr marL="1090613" lvl="2" indent="-231775"/>
            <a:r>
              <a:rPr lang="en-US" sz="2800" dirty="0"/>
              <a:t>understanding of student</a:t>
            </a:r>
          </a:p>
          <a:p>
            <a:pPr marL="1090613" lvl="2" indent="-231775"/>
            <a:r>
              <a:rPr lang="en-US" sz="2800" dirty="0"/>
              <a:t>understanding of DBI and intensifying interventions</a:t>
            </a:r>
          </a:p>
          <a:p>
            <a:pPr marL="1090613" lvl="2" indent="-231775"/>
            <a:r>
              <a:rPr lang="en-US" sz="2800" dirty="0"/>
              <a:t>understanding of context where intervention takes place</a:t>
            </a:r>
          </a:p>
          <a:p>
            <a:pPr marL="1090613" lvl="2" indent="-231775"/>
            <a:r>
              <a:rPr lang="en-US" sz="2800" dirty="0"/>
              <a:t>ability to assign priority and allocate resources</a:t>
            </a:r>
          </a:p>
          <a:p>
            <a:pPr lvl="2"/>
            <a:endParaRPr lang="en-US" sz="2800" dirty="0"/>
          </a:p>
        </p:txBody>
      </p:sp>
      <p:pic>
        <p:nvPicPr>
          <p:cNvPr id="6" name="Picture 5">
            <a:extLst>
              <a:ext uri="{FF2B5EF4-FFF2-40B4-BE49-F238E27FC236}">
                <a16:creationId xmlns:a16="http://schemas.microsoft.com/office/drawing/2014/main" id="{E9B54A70-BC13-3107-74D9-8942C846232E}"/>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16" t="5744" r="14778" b="5231"/>
          <a:stretch/>
        </p:blipFill>
        <p:spPr>
          <a:xfrm>
            <a:off x="8432566" y="2059159"/>
            <a:ext cx="3650878" cy="3188092"/>
          </a:xfrm>
          <a:prstGeom prst="rect">
            <a:avLst/>
          </a:prstGeom>
        </p:spPr>
      </p:pic>
      <p:sp>
        <p:nvSpPr>
          <p:cNvPr id="4" name="Slide Number Placeholder 1">
            <a:extLst>
              <a:ext uri="{FF2B5EF4-FFF2-40B4-BE49-F238E27FC236}">
                <a16:creationId xmlns:a16="http://schemas.microsoft.com/office/drawing/2014/main" id="{0CF9244E-FF8A-EB69-F62B-D96CCCEC8006}"/>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15</a:t>
            </a:fld>
            <a:endParaRPr lang="en-US" dirty="0"/>
          </a:p>
        </p:txBody>
      </p:sp>
    </p:spTree>
    <p:extLst>
      <p:ext uri="{BB962C8B-B14F-4D97-AF65-F5344CB8AC3E}">
        <p14:creationId xmlns:p14="http://schemas.microsoft.com/office/powerpoint/2010/main" val="188459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E064B-508E-F546-8A51-E5835A509B8C}"/>
              </a:ext>
            </a:extLst>
          </p:cNvPr>
          <p:cNvSpPr>
            <a:spLocks noGrp="1"/>
          </p:cNvSpPr>
          <p:nvPr>
            <p:ph type="title"/>
          </p:nvPr>
        </p:nvSpPr>
        <p:spPr/>
        <p:txBody>
          <a:bodyPr>
            <a:normAutofit/>
          </a:bodyPr>
          <a:lstStyle/>
          <a:p>
            <a:r>
              <a:rPr lang="en-US"/>
              <a:t>Plan for Professional Learning</a:t>
            </a:r>
          </a:p>
        </p:txBody>
      </p:sp>
      <p:sp>
        <p:nvSpPr>
          <p:cNvPr id="2" name="Content Placeholder 1">
            <a:extLst>
              <a:ext uri="{FF2B5EF4-FFF2-40B4-BE49-F238E27FC236}">
                <a16:creationId xmlns:a16="http://schemas.microsoft.com/office/drawing/2014/main" id="{41DDA306-C0E8-FD4E-AB44-ED4B49A3473A}"/>
              </a:ext>
            </a:extLst>
          </p:cNvPr>
          <p:cNvSpPr>
            <a:spLocks noGrp="1"/>
          </p:cNvSpPr>
          <p:nvPr>
            <p:ph sz="quarter" idx="14"/>
          </p:nvPr>
        </p:nvSpPr>
        <p:spPr>
          <a:xfrm>
            <a:off x="457200" y="1371600"/>
            <a:ext cx="7028739" cy="4343400"/>
          </a:xfrm>
        </p:spPr>
        <p:txBody>
          <a:bodyPr/>
          <a:lstStyle/>
          <a:p>
            <a:pPr lvl="1"/>
            <a:r>
              <a:rPr lang="en-US"/>
              <a:t>Identify </a:t>
            </a:r>
          </a:p>
          <a:p>
            <a:pPr lvl="2"/>
            <a:r>
              <a:rPr lang="en-US"/>
              <a:t>Professional learning content</a:t>
            </a:r>
          </a:p>
          <a:p>
            <a:pPr lvl="2"/>
            <a:r>
              <a:rPr lang="en-US"/>
              <a:t>Provider(s) of professional learning</a:t>
            </a:r>
          </a:p>
          <a:p>
            <a:pPr lvl="2"/>
            <a:r>
              <a:rPr lang="en-US"/>
              <a:t>Receivers of professional learning (interventionists, intervention team)</a:t>
            </a:r>
          </a:p>
          <a:p>
            <a:pPr lvl="1"/>
            <a:r>
              <a:rPr lang="en-US"/>
              <a:t>Schedule for access to professional learning</a:t>
            </a:r>
          </a:p>
          <a:p>
            <a:pPr lvl="1"/>
            <a:r>
              <a:rPr lang="en-US"/>
              <a:t>Plan for coaching for feedback, technical assistance with problem-solving</a:t>
            </a:r>
          </a:p>
        </p:txBody>
      </p:sp>
      <p:pic>
        <p:nvPicPr>
          <p:cNvPr id="6" name="Picture 5">
            <a:extLst>
              <a:ext uri="{FF2B5EF4-FFF2-40B4-BE49-F238E27FC236}">
                <a16:creationId xmlns:a16="http://schemas.microsoft.com/office/drawing/2014/main" id="{C1A6F65B-FBA3-DF29-D1C7-63D28574335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77" t="7465"/>
          <a:stretch/>
        </p:blipFill>
        <p:spPr>
          <a:xfrm>
            <a:off x="7147561" y="1280159"/>
            <a:ext cx="4584192" cy="4399345"/>
          </a:xfrm>
          <a:prstGeom prst="rect">
            <a:avLst/>
          </a:prstGeom>
        </p:spPr>
      </p:pic>
      <p:sp>
        <p:nvSpPr>
          <p:cNvPr id="4" name="Slide Number Placeholder 1">
            <a:extLst>
              <a:ext uri="{FF2B5EF4-FFF2-40B4-BE49-F238E27FC236}">
                <a16:creationId xmlns:a16="http://schemas.microsoft.com/office/drawing/2014/main" id="{5CAE6B2B-F5B7-4184-42C8-EE7E146E9A07}"/>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16</a:t>
            </a:fld>
            <a:endParaRPr lang="en-US" dirty="0"/>
          </a:p>
        </p:txBody>
      </p:sp>
    </p:spTree>
    <p:extLst>
      <p:ext uri="{BB962C8B-B14F-4D97-AF65-F5344CB8AC3E}">
        <p14:creationId xmlns:p14="http://schemas.microsoft.com/office/powerpoint/2010/main" val="367396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8E22D7-8ABD-80B3-2EEB-78FB5B227B4A}"/>
              </a:ext>
            </a:extLst>
          </p:cNvPr>
          <p:cNvSpPr>
            <a:spLocks noGrp="1"/>
          </p:cNvSpPr>
          <p:nvPr>
            <p:ph type="title"/>
          </p:nvPr>
        </p:nvSpPr>
        <p:spPr/>
        <p:txBody>
          <a:bodyPr/>
          <a:lstStyle/>
          <a:p>
            <a:r>
              <a:rPr lang="en-US"/>
              <a:t>Essential Professional Development Topics for DBI</a:t>
            </a:r>
          </a:p>
        </p:txBody>
      </p:sp>
      <p:sp>
        <p:nvSpPr>
          <p:cNvPr id="7" name="Content Placeholder 6">
            <a:extLst>
              <a:ext uri="{FF2B5EF4-FFF2-40B4-BE49-F238E27FC236}">
                <a16:creationId xmlns:a16="http://schemas.microsoft.com/office/drawing/2014/main" id="{15693ED8-45A7-D133-4D3A-345F97F7C316}"/>
              </a:ext>
            </a:extLst>
          </p:cNvPr>
          <p:cNvSpPr>
            <a:spLocks noGrp="1"/>
          </p:cNvSpPr>
          <p:nvPr>
            <p:ph sz="quarter" idx="14"/>
          </p:nvPr>
        </p:nvSpPr>
        <p:spPr/>
        <p:txBody>
          <a:bodyPr>
            <a:normAutofit lnSpcReduction="10000"/>
          </a:bodyPr>
          <a:lstStyle/>
          <a:p>
            <a:pPr lvl="1">
              <a:lnSpc>
                <a:spcPct val="135000"/>
              </a:lnSpc>
            </a:pPr>
            <a:r>
              <a:rPr lang="en-US" sz="2800"/>
              <a:t>Key topics</a:t>
            </a:r>
          </a:p>
          <a:p>
            <a:pPr lvl="2">
              <a:lnSpc>
                <a:spcPct val="135000"/>
              </a:lnSpc>
            </a:pPr>
            <a:r>
              <a:rPr lang="en-US" sz="2800"/>
              <a:t>DBI process</a:t>
            </a:r>
          </a:p>
          <a:p>
            <a:pPr lvl="2">
              <a:lnSpc>
                <a:spcPct val="135000"/>
              </a:lnSpc>
            </a:pPr>
            <a:r>
              <a:rPr lang="en-US" sz="2800"/>
              <a:t>Assessment for decision making</a:t>
            </a:r>
          </a:p>
          <a:p>
            <a:pPr lvl="3">
              <a:lnSpc>
                <a:spcPct val="135000"/>
              </a:lnSpc>
            </a:pPr>
            <a:r>
              <a:rPr lang="en-US" sz="2800"/>
              <a:t>Progress monitoring</a:t>
            </a:r>
          </a:p>
          <a:p>
            <a:pPr lvl="3">
              <a:lnSpc>
                <a:spcPct val="135000"/>
              </a:lnSpc>
            </a:pPr>
            <a:r>
              <a:rPr lang="en-US" sz="2800"/>
              <a:t>Diagnostic assessment</a:t>
            </a:r>
          </a:p>
          <a:p>
            <a:pPr lvl="2">
              <a:lnSpc>
                <a:spcPct val="135000"/>
              </a:lnSpc>
            </a:pPr>
            <a:r>
              <a:rPr lang="en-US" sz="2800"/>
              <a:t>Intensive intervention practices</a:t>
            </a:r>
          </a:p>
          <a:p>
            <a:pPr lvl="2">
              <a:lnSpc>
                <a:spcPct val="135000"/>
              </a:lnSpc>
            </a:pPr>
            <a:r>
              <a:rPr lang="en-US" sz="2800"/>
              <a:t>Student intervention planning meeting structures</a:t>
            </a:r>
          </a:p>
          <a:p>
            <a:endParaRPr lang="en-US"/>
          </a:p>
        </p:txBody>
      </p:sp>
      <p:sp>
        <p:nvSpPr>
          <p:cNvPr id="4" name="Slide Number Placeholder 3">
            <a:extLst>
              <a:ext uri="{FF2B5EF4-FFF2-40B4-BE49-F238E27FC236}">
                <a16:creationId xmlns:a16="http://schemas.microsoft.com/office/drawing/2014/main" id="{348B3D0C-8D04-5396-5465-5B3C9ABE959F}"/>
              </a:ext>
            </a:extLst>
          </p:cNvPr>
          <p:cNvSpPr>
            <a:spLocks noGrp="1"/>
          </p:cNvSpPr>
          <p:nvPr>
            <p:ph type="sldNum" sz="quarter" idx="12"/>
          </p:nvPr>
        </p:nvSpPr>
        <p:spPr/>
        <p:txBody>
          <a:bodyPr/>
          <a:lstStyle/>
          <a:p>
            <a:pPr algn="r"/>
            <a:fld id="{F3477EC8-074D-41C4-94AE-E9EA7CEEA348}" type="slidenum">
              <a:rPr lang="en-US" smtClean="0"/>
              <a:pPr algn="r"/>
              <a:t>17</a:t>
            </a:fld>
            <a:endParaRPr lang="en-US"/>
          </a:p>
        </p:txBody>
      </p:sp>
    </p:spTree>
    <p:extLst>
      <p:ext uri="{BB962C8B-B14F-4D97-AF65-F5344CB8AC3E}">
        <p14:creationId xmlns:p14="http://schemas.microsoft.com/office/powerpoint/2010/main" val="259284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7518E7-0293-D840-A3E8-56BC57BFF221}"/>
              </a:ext>
            </a:extLst>
          </p:cNvPr>
          <p:cNvSpPr>
            <a:spLocks noGrp="1"/>
          </p:cNvSpPr>
          <p:nvPr>
            <p:ph type="title"/>
          </p:nvPr>
        </p:nvSpPr>
        <p:spPr/>
        <p:txBody>
          <a:bodyPr/>
          <a:lstStyle/>
          <a:p>
            <a:r>
              <a:rPr lang="en-US" dirty="0"/>
              <a:t>Allocate Time for Planning and Doing</a:t>
            </a:r>
          </a:p>
        </p:txBody>
      </p:sp>
      <p:pic>
        <p:nvPicPr>
          <p:cNvPr id="6" name="Picture 5">
            <a:extLst>
              <a:ext uri="{FF2B5EF4-FFF2-40B4-BE49-F238E27FC236}">
                <a16:creationId xmlns:a16="http://schemas.microsoft.com/office/drawing/2014/main" id="{62FB103E-CADD-32F4-B633-BE4C736AF5A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777" t="5161" r="6480" b="3011"/>
          <a:stretch/>
        </p:blipFill>
        <p:spPr>
          <a:xfrm>
            <a:off x="7474232" y="1976284"/>
            <a:ext cx="4717768" cy="3259689"/>
          </a:xfrm>
          <a:prstGeom prst="rect">
            <a:avLst/>
          </a:prstGeom>
        </p:spPr>
      </p:pic>
      <p:sp>
        <p:nvSpPr>
          <p:cNvPr id="2" name="Content Placeholder 1">
            <a:extLst>
              <a:ext uri="{FF2B5EF4-FFF2-40B4-BE49-F238E27FC236}">
                <a16:creationId xmlns:a16="http://schemas.microsoft.com/office/drawing/2014/main" id="{05B1C04A-F3DA-134C-A402-B8451F150B4F}"/>
              </a:ext>
            </a:extLst>
          </p:cNvPr>
          <p:cNvSpPr>
            <a:spLocks noGrp="1"/>
          </p:cNvSpPr>
          <p:nvPr>
            <p:ph sz="quarter" idx="14"/>
          </p:nvPr>
        </p:nvSpPr>
        <p:spPr>
          <a:xfrm>
            <a:off x="457200" y="1371600"/>
            <a:ext cx="7964129" cy="4343400"/>
          </a:xfrm>
        </p:spPr>
        <p:txBody>
          <a:bodyPr>
            <a:normAutofit/>
          </a:bodyPr>
          <a:lstStyle/>
          <a:p>
            <a:pPr lvl="1">
              <a:lnSpc>
                <a:spcPct val="115000"/>
              </a:lnSpc>
            </a:pPr>
            <a:r>
              <a:rPr lang="en-US" sz="2800" dirty="0">
                <a:cs typeface="Arial" panose="020B0604020202020204" pitchFamily="34" charset="0"/>
              </a:rPr>
              <a:t>Intervention planning meeting</a:t>
            </a:r>
          </a:p>
          <a:p>
            <a:pPr lvl="2">
              <a:lnSpc>
                <a:spcPct val="115000"/>
              </a:lnSpc>
            </a:pPr>
            <a:r>
              <a:rPr lang="en-US" sz="2800" dirty="0">
                <a:cs typeface="Arial" panose="020B0604020202020204" pitchFamily="34" charset="0"/>
              </a:rPr>
              <a:t>Planning, reviewing, modifying intervention plan</a:t>
            </a:r>
          </a:p>
          <a:p>
            <a:pPr lvl="2">
              <a:lnSpc>
                <a:spcPct val="115000"/>
              </a:lnSpc>
            </a:pPr>
            <a:r>
              <a:rPr lang="en-US" sz="2800" dirty="0">
                <a:cs typeface="Arial" panose="020B0604020202020204" pitchFamily="34" charset="0"/>
              </a:rPr>
              <a:t>Utilize structured meeting agenda that utilizes data for problem-solving</a:t>
            </a:r>
          </a:p>
          <a:p>
            <a:pPr lvl="1">
              <a:lnSpc>
                <a:spcPct val="115000"/>
              </a:lnSpc>
            </a:pPr>
            <a:r>
              <a:rPr lang="en-US" sz="2800" dirty="0">
                <a:cs typeface="Arial" panose="020B0604020202020204" pitchFamily="34" charset="0"/>
              </a:rPr>
              <a:t>Intervention time for working with student</a:t>
            </a:r>
          </a:p>
        </p:txBody>
      </p:sp>
      <p:sp>
        <p:nvSpPr>
          <p:cNvPr id="4" name="Slide Number Placeholder 1">
            <a:extLst>
              <a:ext uri="{FF2B5EF4-FFF2-40B4-BE49-F238E27FC236}">
                <a16:creationId xmlns:a16="http://schemas.microsoft.com/office/drawing/2014/main" id="{94CAE76E-401C-D2B6-743C-093FD4E0D671}"/>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18</a:t>
            </a:fld>
            <a:endParaRPr lang="en-US" dirty="0"/>
          </a:p>
        </p:txBody>
      </p:sp>
    </p:spTree>
    <p:extLst>
      <p:ext uri="{BB962C8B-B14F-4D97-AF65-F5344CB8AC3E}">
        <p14:creationId xmlns:p14="http://schemas.microsoft.com/office/powerpoint/2010/main" val="300037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7B6B-8395-894E-633F-D904B4588544}"/>
              </a:ext>
            </a:extLst>
          </p:cNvPr>
          <p:cNvSpPr>
            <a:spLocks noGrp="1"/>
          </p:cNvSpPr>
          <p:nvPr>
            <p:ph type="title"/>
          </p:nvPr>
        </p:nvSpPr>
        <p:spPr/>
        <p:txBody>
          <a:bodyPr>
            <a:normAutofit/>
          </a:bodyPr>
          <a:lstStyle/>
          <a:p>
            <a:r>
              <a:rPr lang="en-US" dirty="0"/>
              <a:t>Pitfalls and Possible Solutions</a:t>
            </a:r>
            <a:r>
              <a:rPr lang="en-US" dirty="0">
                <a:solidFill>
                  <a:schemeClr val="bg1"/>
                </a:solidFill>
              </a:rPr>
              <a:t>2</a:t>
            </a:r>
          </a:p>
        </p:txBody>
      </p:sp>
      <p:graphicFrame>
        <p:nvGraphicFramePr>
          <p:cNvPr id="6" name="Content Placeholder 5">
            <a:extLst>
              <a:ext uri="{FF2B5EF4-FFF2-40B4-BE49-F238E27FC236}">
                <a16:creationId xmlns:a16="http://schemas.microsoft.com/office/drawing/2014/main" id="{0EA8AA69-B986-2FE9-B1E1-83D8147BB925}"/>
              </a:ext>
            </a:extLst>
          </p:cNvPr>
          <p:cNvGraphicFramePr>
            <a:graphicFrameLocks noGrp="1"/>
          </p:cNvGraphicFramePr>
          <p:nvPr>
            <p:ph sz="quarter" idx="14"/>
            <p:extLst>
              <p:ext uri="{D42A27DB-BD31-4B8C-83A1-F6EECF244321}">
                <p14:modId xmlns:p14="http://schemas.microsoft.com/office/powerpoint/2010/main" val="2901800767"/>
              </p:ext>
            </p:extLst>
          </p:nvPr>
        </p:nvGraphicFramePr>
        <p:xfrm>
          <a:off x="457200" y="1371600"/>
          <a:ext cx="11274424" cy="4023360"/>
        </p:xfrm>
        <a:graphic>
          <a:graphicData uri="http://schemas.openxmlformats.org/drawingml/2006/table">
            <a:tbl>
              <a:tblPr firstRow="1" bandRow="1">
                <a:tableStyleId>{5C22544A-7EE6-4342-B048-85BDC9FD1C3A}</a:tableStyleId>
              </a:tblPr>
              <a:tblGrid>
                <a:gridCol w="5637212">
                  <a:extLst>
                    <a:ext uri="{9D8B030D-6E8A-4147-A177-3AD203B41FA5}">
                      <a16:colId xmlns:a16="http://schemas.microsoft.com/office/drawing/2014/main" val="2294259319"/>
                    </a:ext>
                  </a:extLst>
                </a:gridCol>
                <a:gridCol w="5637212">
                  <a:extLst>
                    <a:ext uri="{9D8B030D-6E8A-4147-A177-3AD203B41FA5}">
                      <a16:colId xmlns:a16="http://schemas.microsoft.com/office/drawing/2014/main" val="1501172543"/>
                    </a:ext>
                  </a:extLst>
                </a:gridCol>
              </a:tblGrid>
              <a:tr h="370840">
                <a:tc>
                  <a:txBody>
                    <a:bodyPr/>
                    <a:lstStyle/>
                    <a:p>
                      <a:pPr algn="ctr"/>
                      <a:r>
                        <a:rPr lang="en-US" sz="2400"/>
                        <a:t>Potential Pitfall</a:t>
                      </a:r>
                    </a:p>
                  </a:txBody>
                  <a:tcPr/>
                </a:tc>
                <a:tc>
                  <a:txBody>
                    <a:bodyPr/>
                    <a:lstStyle/>
                    <a:p>
                      <a:pPr algn="ctr"/>
                      <a:r>
                        <a:rPr lang="en-US" sz="2400"/>
                        <a:t>Addressing Pitfall</a:t>
                      </a:r>
                    </a:p>
                  </a:txBody>
                  <a:tcPr/>
                </a:tc>
                <a:extLst>
                  <a:ext uri="{0D108BD9-81ED-4DB2-BD59-A6C34878D82A}">
                    <a16:rowId xmlns:a16="http://schemas.microsoft.com/office/drawing/2014/main" val="541589084"/>
                  </a:ext>
                </a:extLst>
              </a:tr>
              <a:tr h="0">
                <a:tc>
                  <a:txBody>
                    <a:bodyPr/>
                    <a:lstStyle/>
                    <a:p>
                      <a:pPr marL="285750" indent="-285750">
                        <a:buFont typeface="Arial" panose="020B0604020202020204" pitchFamily="34" charset="0"/>
                        <a:buChar char="•"/>
                      </a:pPr>
                      <a:r>
                        <a:rPr lang="en-US" altLang="en-US" sz="2400">
                          <a:cs typeface="Arial" panose="020B0604020202020204" pitchFamily="34" charset="0"/>
                        </a:rPr>
                        <a:t>Not paying attention to need for installation or expecting staff to “just do it”</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Consider supports needed to successfully implement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Spend the effort to get these in place</a:t>
                      </a:r>
                    </a:p>
                  </a:txBody>
                  <a:tcPr/>
                </a:tc>
                <a:extLst>
                  <a:ext uri="{0D108BD9-81ED-4DB2-BD59-A6C34878D82A}">
                    <a16:rowId xmlns:a16="http://schemas.microsoft.com/office/drawing/2014/main" val="298951381"/>
                  </a:ext>
                </a:extLst>
              </a:tr>
              <a:tr h="38586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Not providing time to get the work done</a:t>
                      </a:r>
                    </a:p>
                  </a:txBody>
                  <a:tcPr/>
                </a:tc>
                <a:tc>
                  <a:txBody>
                    <a:bodyPr/>
                    <a:lstStyle/>
                    <a:p>
                      <a:pPr marL="285750" lvl="0" indent="-285750">
                        <a:spcAft>
                          <a:spcPts val="600"/>
                        </a:spcAft>
                        <a:buFont typeface="Arial" panose="020B0604020202020204" pitchFamily="34" charset="0"/>
                        <a:buChar char="•"/>
                      </a:pPr>
                      <a:r>
                        <a:rPr lang="en-US" altLang="en-US" sz="2400">
                          <a:cs typeface="Arial" panose="020B0604020202020204" pitchFamily="34" charset="0"/>
                        </a:rPr>
                        <a:t>Allocate dedicated staff time to install necessary readiness components (training, teaming, data resources)</a:t>
                      </a:r>
                    </a:p>
                  </a:txBody>
                  <a:tcPr/>
                </a:tc>
                <a:extLst>
                  <a:ext uri="{0D108BD9-81ED-4DB2-BD59-A6C34878D82A}">
                    <a16:rowId xmlns:a16="http://schemas.microsoft.com/office/drawing/2014/main" val="228455209"/>
                  </a:ext>
                </a:extLst>
              </a:tr>
              <a:tr h="38586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a:cs typeface="Arial" panose="020B0604020202020204" pitchFamily="34" charset="0"/>
                        </a:rPr>
                        <a:t>Failure to consider how to braid the practices into existing work</a:t>
                      </a:r>
                    </a:p>
                  </a:txBody>
                  <a:tcPr/>
                </a:tc>
                <a:tc>
                  <a:txBody>
                    <a:bodyPr/>
                    <a:lstStyle/>
                    <a:p>
                      <a:pPr marL="285750" lvl="0" indent="-285750">
                        <a:spcAft>
                          <a:spcPts val="600"/>
                        </a:spcAft>
                        <a:buFont typeface="Arial" panose="020B0604020202020204" pitchFamily="34" charset="0"/>
                        <a:buChar char="•"/>
                      </a:pPr>
                      <a:r>
                        <a:rPr lang="en-US" altLang="en-US" sz="2400">
                          <a:cs typeface="Arial" panose="020B0604020202020204" pitchFamily="34" charset="0"/>
                        </a:rPr>
                        <a:t>Look for opportunities to connect DBI with existing priorities and work demands</a:t>
                      </a:r>
                    </a:p>
                  </a:txBody>
                  <a:tcPr/>
                </a:tc>
                <a:extLst>
                  <a:ext uri="{0D108BD9-81ED-4DB2-BD59-A6C34878D82A}">
                    <a16:rowId xmlns:a16="http://schemas.microsoft.com/office/drawing/2014/main" val="3062085247"/>
                  </a:ext>
                </a:extLst>
              </a:tr>
            </a:tbl>
          </a:graphicData>
        </a:graphic>
      </p:graphicFrame>
      <p:sp>
        <p:nvSpPr>
          <p:cNvPr id="5" name="Slide Number Placeholder 4">
            <a:extLst>
              <a:ext uri="{FF2B5EF4-FFF2-40B4-BE49-F238E27FC236}">
                <a16:creationId xmlns:a16="http://schemas.microsoft.com/office/drawing/2014/main" id="{FE6C76E1-E7C4-1BFE-C1B4-DA4EEE382086}"/>
              </a:ext>
            </a:extLst>
          </p:cNvPr>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2411209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A31C-F7E2-722B-664E-7CE8CE53A63E}"/>
              </a:ext>
            </a:extLst>
          </p:cNvPr>
          <p:cNvSpPr>
            <a:spLocks noGrp="1"/>
          </p:cNvSpPr>
          <p:nvPr>
            <p:ph type="title"/>
          </p:nvPr>
        </p:nvSpPr>
        <p:spPr/>
        <p:txBody>
          <a:bodyPr/>
          <a:lstStyle/>
          <a:p>
            <a:r>
              <a:rPr lang="en-US"/>
              <a:t>Planning for DBI Implementation</a:t>
            </a:r>
          </a:p>
        </p:txBody>
      </p:sp>
      <p:sp>
        <p:nvSpPr>
          <p:cNvPr id="3" name="Content Placeholder 2">
            <a:extLst>
              <a:ext uri="{FF2B5EF4-FFF2-40B4-BE49-F238E27FC236}">
                <a16:creationId xmlns:a16="http://schemas.microsoft.com/office/drawing/2014/main" id="{2F56A63D-33AC-B888-2B60-8408F4499D93}"/>
              </a:ext>
            </a:extLst>
          </p:cNvPr>
          <p:cNvSpPr>
            <a:spLocks noGrp="1"/>
          </p:cNvSpPr>
          <p:nvPr>
            <p:ph sz="quarter" idx="14"/>
          </p:nvPr>
        </p:nvSpPr>
        <p:spPr/>
        <p:txBody>
          <a:bodyPr/>
          <a:lstStyle/>
          <a:p>
            <a:r>
              <a:rPr lang="en-US"/>
              <a:t>How can we plan DBI implementation so it has the greatest chance of positively impacting the students who need it?</a:t>
            </a:r>
          </a:p>
          <a:p>
            <a:r>
              <a:rPr lang="en-US"/>
              <a:t>How can we make DBI implementation systemic and sustainable?</a:t>
            </a:r>
          </a:p>
        </p:txBody>
      </p:sp>
      <p:pic>
        <p:nvPicPr>
          <p:cNvPr id="1028" name="Picture 4" descr="teacher talks to students in communal area of college campus - tutoring small group stock pictures, royalty-free photos &amp; images">
            <a:extLst>
              <a:ext uri="{FF2B5EF4-FFF2-40B4-BE49-F238E27FC236}">
                <a16:creationId xmlns:a16="http://schemas.microsoft.com/office/drawing/2014/main" id="{E0EE9871-1E59-154B-0C0E-1F907963E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264" y="3239432"/>
            <a:ext cx="4055820" cy="2703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7E5779-2A68-850C-4BE1-37AFB35D05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20855" y="3239432"/>
            <a:ext cx="4132882" cy="2695348"/>
          </a:xfrm>
          <a:prstGeom prst="rect">
            <a:avLst/>
          </a:prstGeom>
        </p:spPr>
      </p:pic>
      <p:sp>
        <p:nvSpPr>
          <p:cNvPr id="5" name="Slide Number Placeholder 4">
            <a:extLst>
              <a:ext uri="{FF2B5EF4-FFF2-40B4-BE49-F238E27FC236}">
                <a16:creationId xmlns:a16="http://schemas.microsoft.com/office/drawing/2014/main" id="{BE2A7D73-1154-CFD6-A555-B57F7618833C}"/>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466435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47AA-82A9-B224-215F-64C658334F37}"/>
              </a:ext>
            </a:extLst>
          </p:cNvPr>
          <p:cNvSpPr>
            <a:spLocks noGrp="1"/>
          </p:cNvSpPr>
          <p:nvPr>
            <p:ph type="title"/>
          </p:nvPr>
        </p:nvSpPr>
        <p:spPr>
          <a:xfrm>
            <a:off x="615818" y="165944"/>
            <a:ext cx="11276076" cy="1280160"/>
          </a:xfrm>
        </p:spPr>
        <p:txBody>
          <a:bodyPr/>
          <a:lstStyle/>
          <a:p>
            <a:pPr algn="l"/>
            <a:r>
              <a:rPr lang="en-US"/>
              <a:t>What we know now…</a:t>
            </a:r>
          </a:p>
        </p:txBody>
      </p:sp>
      <p:pic>
        <p:nvPicPr>
          <p:cNvPr id="1026" name="Picture 2" descr="Hood River County School District Logo">
            <a:extLst>
              <a:ext uri="{FF2B5EF4-FFF2-40B4-BE49-F238E27FC236}">
                <a16:creationId xmlns:a16="http://schemas.microsoft.com/office/drawing/2014/main" id="{D46C1038-3636-3D83-ED97-61A36DF1A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432" y="254735"/>
            <a:ext cx="6381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5FB376A2-4423-5103-34C3-486B454C1CBA}"/>
              </a:ext>
            </a:extLst>
          </p:cNvPr>
          <p:cNvSpPr>
            <a:spLocks noGrp="1"/>
          </p:cNvSpPr>
          <p:nvPr>
            <p:ph sz="quarter" idx="15"/>
          </p:nvPr>
        </p:nvSpPr>
        <p:spPr/>
        <p:txBody>
          <a:bodyPr>
            <a:normAutofit fontScale="92500" lnSpcReduction="20000"/>
          </a:bodyPr>
          <a:lstStyle/>
          <a:p>
            <a:pPr marL="320040" lvl="1">
              <a:buFont typeface="Wingdings" panose="05000000000000000000" pitchFamily="2" charset="2"/>
              <a:buChar char="§"/>
            </a:pPr>
            <a:r>
              <a:rPr lang="en-US">
                <a:sym typeface="Muli"/>
              </a:rPr>
              <a:t>The system supporting DBI implementation is never “done” or “perfect”.</a:t>
            </a:r>
          </a:p>
          <a:p>
            <a:pPr marL="320040" lvl="1">
              <a:buFont typeface="Wingdings" panose="05000000000000000000" pitchFamily="2" charset="2"/>
              <a:buChar char="§"/>
            </a:pPr>
            <a:r>
              <a:rPr lang="en-US">
                <a:sym typeface="Muli"/>
              </a:rPr>
              <a:t>It is important to build systems that minimize the ability for “drifting”.</a:t>
            </a:r>
          </a:p>
          <a:p>
            <a:pPr marL="320040" lvl="1">
              <a:buFont typeface="Wingdings" panose="05000000000000000000" pitchFamily="2" charset="2"/>
              <a:buChar char="§"/>
            </a:pPr>
            <a:r>
              <a:rPr lang="en-US">
                <a:sym typeface="Muli"/>
              </a:rPr>
              <a:t>Create and implement district assessment calendars with fidelity.</a:t>
            </a:r>
          </a:p>
          <a:p>
            <a:pPr marL="320040" lvl="1">
              <a:buFont typeface="Wingdings" panose="05000000000000000000" pitchFamily="2" charset="2"/>
              <a:buChar char="§"/>
            </a:pPr>
            <a:r>
              <a:rPr lang="en-US">
                <a:sym typeface="Muli"/>
              </a:rPr>
              <a:t>Create meeting schedules that are followed with fidelity.</a:t>
            </a:r>
          </a:p>
          <a:p>
            <a:pPr marL="320040" lvl="1">
              <a:buFont typeface="Wingdings" panose="05000000000000000000" pitchFamily="2" charset="2"/>
              <a:buChar char="§"/>
            </a:pPr>
            <a:r>
              <a:rPr lang="en-US">
                <a:sym typeface="Muli"/>
              </a:rPr>
              <a:t>Develop intervention meeting agendas that lean into decision rules and help guide the conversation.</a:t>
            </a:r>
          </a:p>
          <a:p>
            <a:pPr marL="320040" lvl="1">
              <a:buFont typeface="Wingdings" panose="05000000000000000000" pitchFamily="2" charset="2"/>
              <a:buChar char="§"/>
            </a:pPr>
            <a:r>
              <a:rPr lang="en-US">
                <a:sym typeface="Muli"/>
              </a:rPr>
              <a:t>Create supporting documents that are easily accessible and minimize guessing. </a:t>
            </a:r>
          </a:p>
          <a:p>
            <a:pPr marL="320040" lvl="1">
              <a:buFont typeface="Wingdings" panose="05000000000000000000" pitchFamily="2" charset="2"/>
              <a:buChar char="§"/>
            </a:pPr>
            <a:r>
              <a:rPr lang="en-US">
                <a:sym typeface="Muli"/>
              </a:rPr>
              <a:t>Develop a long-term PD plan that supports maintenance.</a:t>
            </a:r>
          </a:p>
          <a:p>
            <a:pPr marL="640080" lvl="2">
              <a:lnSpc>
                <a:spcPct val="145000"/>
              </a:lnSpc>
              <a:buFont typeface="Arial" panose="020B0604020202020204" pitchFamily="34" charset="0"/>
              <a:buChar char="•"/>
            </a:pPr>
            <a:r>
              <a:rPr lang="en-US">
                <a:sym typeface="Muli"/>
              </a:rPr>
              <a:t>Eventually, the system itself becomes the PD.</a:t>
            </a:r>
          </a:p>
          <a:p>
            <a:endParaRPr lang="en-US"/>
          </a:p>
        </p:txBody>
      </p:sp>
      <p:sp>
        <p:nvSpPr>
          <p:cNvPr id="5" name="Slide Number Placeholder 4">
            <a:extLst>
              <a:ext uri="{FF2B5EF4-FFF2-40B4-BE49-F238E27FC236}">
                <a16:creationId xmlns:a16="http://schemas.microsoft.com/office/drawing/2014/main" id="{BFF75E70-577C-662F-5975-2DEB4FA307F4}"/>
              </a:ext>
            </a:extLst>
          </p:cNvPr>
          <p:cNvSpPr>
            <a:spLocks noGrp="1"/>
          </p:cNvSpPr>
          <p:nvPr>
            <p:ph type="sldNum" sz="quarter" idx="14"/>
          </p:nvPr>
        </p:nvSpPr>
        <p:spPr/>
        <p:txBody>
          <a:bodyPr/>
          <a:lstStyle/>
          <a:p>
            <a:fld id="{99A20822-4A49-4D36-86E3-300BA48D3F00}" type="slidenum">
              <a:rPr lang="en-US" smtClean="0"/>
              <a:t>20</a:t>
            </a:fld>
            <a:endParaRPr lang="en-US"/>
          </a:p>
        </p:txBody>
      </p:sp>
    </p:spTree>
    <p:extLst>
      <p:ext uri="{BB962C8B-B14F-4D97-AF65-F5344CB8AC3E}">
        <p14:creationId xmlns:p14="http://schemas.microsoft.com/office/powerpoint/2010/main" val="365406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47AA-82A9-B224-215F-64C658334F37}"/>
              </a:ext>
            </a:extLst>
          </p:cNvPr>
          <p:cNvSpPr>
            <a:spLocks noGrp="1"/>
          </p:cNvSpPr>
          <p:nvPr>
            <p:ph type="title"/>
          </p:nvPr>
        </p:nvSpPr>
        <p:spPr>
          <a:xfrm>
            <a:off x="615818" y="165944"/>
            <a:ext cx="11276076" cy="1280160"/>
          </a:xfrm>
        </p:spPr>
        <p:txBody>
          <a:bodyPr/>
          <a:lstStyle/>
          <a:p>
            <a:pPr algn="l"/>
            <a:r>
              <a:rPr lang="en-US"/>
              <a:t>Current Reality</a:t>
            </a:r>
          </a:p>
        </p:txBody>
      </p:sp>
      <p:pic>
        <p:nvPicPr>
          <p:cNvPr id="1026" name="Picture 2" descr="Hood River County School District Logo">
            <a:extLst>
              <a:ext uri="{FF2B5EF4-FFF2-40B4-BE49-F238E27FC236}">
                <a16:creationId xmlns:a16="http://schemas.microsoft.com/office/drawing/2014/main" id="{D46C1038-3636-3D83-ED97-61A36DF1A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432" y="254735"/>
            <a:ext cx="6381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8AC943-09DF-714C-CD4B-EA7B8642108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32" t="2420" r="8710" b="2420"/>
          <a:stretch/>
        </p:blipFill>
        <p:spPr>
          <a:xfrm>
            <a:off x="8282187" y="1693900"/>
            <a:ext cx="3818567" cy="3524871"/>
          </a:xfrm>
          <a:prstGeom prst="rect">
            <a:avLst/>
          </a:prstGeom>
        </p:spPr>
      </p:pic>
      <p:sp>
        <p:nvSpPr>
          <p:cNvPr id="7" name="Content Placeholder 6">
            <a:extLst>
              <a:ext uri="{FF2B5EF4-FFF2-40B4-BE49-F238E27FC236}">
                <a16:creationId xmlns:a16="http://schemas.microsoft.com/office/drawing/2014/main" id="{5FB376A2-4423-5103-34C3-486B454C1CBA}"/>
              </a:ext>
            </a:extLst>
          </p:cNvPr>
          <p:cNvSpPr>
            <a:spLocks noGrp="1"/>
          </p:cNvSpPr>
          <p:nvPr>
            <p:ph sz="quarter" idx="15"/>
          </p:nvPr>
        </p:nvSpPr>
        <p:spPr>
          <a:xfrm>
            <a:off x="457200" y="1371600"/>
            <a:ext cx="8042031" cy="4343400"/>
          </a:xfrm>
        </p:spPr>
        <p:txBody>
          <a:bodyPr>
            <a:normAutofit/>
          </a:bodyPr>
          <a:lstStyle/>
          <a:p>
            <a:pPr marL="320040" lvl="1">
              <a:buFont typeface="Wingdings" panose="05000000000000000000" pitchFamily="2" charset="2"/>
              <a:buChar char="§"/>
            </a:pPr>
            <a:r>
              <a:rPr lang="en-US" sz="2800" dirty="0">
                <a:sym typeface="Muli"/>
              </a:rPr>
              <a:t>More than a decade later, we are still working on our systems.</a:t>
            </a:r>
          </a:p>
          <a:p>
            <a:pPr marL="320040" lvl="1">
              <a:buFont typeface="Wingdings" panose="05000000000000000000" pitchFamily="2" charset="2"/>
              <a:buChar char="§"/>
            </a:pPr>
            <a:r>
              <a:rPr lang="en-US" sz="2800" dirty="0">
                <a:sym typeface="Muli"/>
              </a:rPr>
              <a:t>We have infused other district initiatives into the MTSS/DBI implementation to support more robust core instruction. </a:t>
            </a:r>
          </a:p>
          <a:p>
            <a:pPr marL="320040" lvl="1">
              <a:buFont typeface="Wingdings" panose="05000000000000000000" pitchFamily="2" charset="2"/>
              <a:buChar char="§"/>
            </a:pPr>
            <a:r>
              <a:rPr lang="en-US" sz="2800" dirty="0">
                <a:sym typeface="Muli"/>
              </a:rPr>
              <a:t>We are also exploring different ways to review data to allocate resources based on need.</a:t>
            </a:r>
          </a:p>
          <a:p>
            <a:endParaRPr lang="en-US" dirty="0"/>
          </a:p>
        </p:txBody>
      </p:sp>
      <p:sp>
        <p:nvSpPr>
          <p:cNvPr id="5" name="Slide Number Placeholder 4">
            <a:extLst>
              <a:ext uri="{FF2B5EF4-FFF2-40B4-BE49-F238E27FC236}">
                <a16:creationId xmlns:a16="http://schemas.microsoft.com/office/drawing/2014/main" id="{BFF75E70-577C-662F-5975-2DEB4FA307F4}"/>
              </a:ext>
            </a:extLst>
          </p:cNvPr>
          <p:cNvSpPr>
            <a:spLocks noGrp="1"/>
          </p:cNvSpPr>
          <p:nvPr>
            <p:ph type="sldNum" sz="quarter" idx="14"/>
          </p:nvPr>
        </p:nvSpPr>
        <p:spPr/>
        <p:txBody>
          <a:bodyPr/>
          <a:lstStyle/>
          <a:p>
            <a:fld id="{99A20822-4A49-4D36-86E3-300BA48D3F00}" type="slidenum">
              <a:rPr lang="en-US" smtClean="0"/>
              <a:t>21</a:t>
            </a:fld>
            <a:endParaRPr lang="en-US"/>
          </a:p>
        </p:txBody>
      </p:sp>
    </p:spTree>
    <p:extLst>
      <p:ext uri="{BB962C8B-B14F-4D97-AF65-F5344CB8AC3E}">
        <p14:creationId xmlns:p14="http://schemas.microsoft.com/office/powerpoint/2010/main" val="166317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50DE11E-9389-E150-EA49-E19DC490477B}"/>
              </a:ext>
            </a:extLst>
          </p:cNvPr>
          <p:cNvSpPr>
            <a:spLocks noGrp="1"/>
          </p:cNvSpPr>
          <p:nvPr>
            <p:ph type="title"/>
          </p:nvPr>
        </p:nvSpPr>
        <p:spPr>
          <a:xfrm>
            <a:off x="457200" y="0"/>
            <a:ext cx="11276076" cy="1280160"/>
          </a:xfrm>
        </p:spPr>
        <p:txBody>
          <a:bodyPr/>
          <a:lstStyle/>
          <a:p>
            <a:r>
              <a:rPr lang="en-US"/>
              <a:t>NCII Resource: Getting Ready to Implement DBI</a:t>
            </a:r>
          </a:p>
        </p:txBody>
      </p:sp>
      <p:sp>
        <p:nvSpPr>
          <p:cNvPr id="2" name="TextBox 1">
            <a:extLst>
              <a:ext uri="{FF2B5EF4-FFF2-40B4-BE49-F238E27FC236}">
                <a16:creationId xmlns:a16="http://schemas.microsoft.com/office/drawing/2014/main" id="{C9949005-F9AF-5E7B-72F8-5CC53184F48F}"/>
              </a:ext>
            </a:extLst>
          </p:cNvPr>
          <p:cNvSpPr txBox="1"/>
          <p:nvPr/>
        </p:nvSpPr>
        <p:spPr>
          <a:xfrm>
            <a:off x="711200" y="1635760"/>
            <a:ext cx="4059126" cy="2492990"/>
          </a:xfrm>
          <a:prstGeom prst="rect">
            <a:avLst/>
          </a:prstGeom>
          <a:noFill/>
        </p:spPr>
        <p:txBody>
          <a:bodyPr wrap="square" rtlCol="0">
            <a:spAutoFit/>
          </a:bodyPr>
          <a:lstStyle/>
          <a:p>
            <a:r>
              <a:rPr lang="en-US" sz="2600"/>
              <a:t>“…implementation is a  process, not an event. Implementation will not happen all at once, or proceed smoothly, at least at first.” (</a:t>
            </a:r>
            <a:r>
              <a:rPr lang="en-US" sz="2600" err="1"/>
              <a:t>Fixsen</a:t>
            </a:r>
            <a:r>
              <a:rPr lang="en-US" sz="2600"/>
              <a:t> et al., 2005)</a:t>
            </a:r>
          </a:p>
        </p:txBody>
      </p:sp>
      <p:pic>
        <p:nvPicPr>
          <p:cNvPr id="17" name="Content Placeholder 16" descr="QR code that takes you to the NCII Readiness Brief">
            <a:extLst>
              <a:ext uri="{FF2B5EF4-FFF2-40B4-BE49-F238E27FC236}">
                <a16:creationId xmlns:a16="http://schemas.microsoft.com/office/drawing/2014/main" id="{09065595-F0A0-00AC-0D6C-4D72F889DD8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770326" y="1280160"/>
            <a:ext cx="2865120" cy="2865120"/>
          </a:xfrm>
        </p:spPr>
      </p:pic>
      <p:sp>
        <p:nvSpPr>
          <p:cNvPr id="18" name="TextBox 17">
            <a:extLst>
              <a:ext uri="{FF2B5EF4-FFF2-40B4-BE49-F238E27FC236}">
                <a16:creationId xmlns:a16="http://schemas.microsoft.com/office/drawing/2014/main" id="{28406459-A237-0F7E-E44A-44BDBA13EC47}"/>
              </a:ext>
            </a:extLst>
          </p:cNvPr>
          <p:cNvSpPr txBox="1"/>
          <p:nvPr/>
        </p:nvSpPr>
        <p:spPr>
          <a:xfrm>
            <a:off x="5509363" y="4092694"/>
            <a:ext cx="2580640" cy="369332"/>
          </a:xfrm>
          <a:prstGeom prst="rect">
            <a:avLst/>
          </a:prstGeom>
          <a:noFill/>
        </p:spPr>
        <p:txBody>
          <a:bodyPr wrap="square" rtlCol="0">
            <a:spAutoFit/>
          </a:bodyPr>
          <a:lstStyle/>
          <a:p>
            <a:r>
              <a:rPr lang="en-US">
                <a:hlinkClick r:id="rId4"/>
              </a:rPr>
              <a:t>Readiness brief</a:t>
            </a:r>
            <a:endParaRPr lang="en-US"/>
          </a:p>
        </p:txBody>
      </p:sp>
      <p:pic>
        <p:nvPicPr>
          <p:cNvPr id="7" name="Picture 6" descr="Image of the NCII brief: Getting Ready to Implement DBI">
            <a:extLst>
              <a:ext uri="{FF2B5EF4-FFF2-40B4-BE49-F238E27FC236}">
                <a16:creationId xmlns:a16="http://schemas.microsoft.com/office/drawing/2014/main" id="{1EA28209-71CA-565C-500A-4CC916E2D614}"/>
              </a:ext>
            </a:extLst>
          </p:cNvPr>
          <p:cNvPicPr>
            <a:picLocks noChangeAspect="1"/>
          </p:cNvPicPr>
          <p:nvPr/>
        </p:nvPicPr>
        <p:blipFill>
          <a:blip r:embed="rId5"/>
          <a:stretch>
            <a:fillRect/>
          </a:stretch>
        </p:blipFill>
        <p:spPr>
          <a:xfrm>
            <a:off x="7635446" y="1280160"/>
            <a:ext cx="3861058" cy="4907280"/>
          </a:xfrm>
          <a:prstGeom prst="rect">
            <a:avLst/>
          </a:prstGeom>
        </p:spPr>
      </p:pic>
      <p:sp>
        <p:nvSpPr>
          <p:cNvPr id="5" name="Slide Number Placeholder 4">
            <a:extLst>
              <a:ext uri="{FF2B5EF4-FFF2-40B4-BE49-F238E27FC236}">
                <a16:creationId xmlns:a16="http://schemas.microsoft.com/office/drawing/2014/main" id="{ACC47F4D-93AB-E554-1FCD-89D728E48A67}"/>
              </a:ext>
            </a:extLst>
          </p:cNvPr>
          <p:cNvSpPr>
            <a:spLocks noGrp="1"/>
          </p:cNvSpPr>
          <p:nvPr>
            <p:ph type="sldNum" sz="quarter" idx="12"/>
          </p:nvPr>
        </p:nvSpPr>
        <p:spPr/>
        <p:txBody>
          <a:bodyPr/>
          <a:lstStyle/>
          <a:p>
            <a:fld id="{99A20822-4A49-4D36-86E3-300BA48D3F00}" type="slidenum">
              <a:rPr lang="en-US" smtClean="0"/>
              <a:t>22</a:t>
            </a:fld>
            <a:endParaRPr lang="en-US"/>
          </a:p>
        </p:txBody>
      </p:sp>
    </p:spTree>
    <p:extLst>
      <p:ext uri="{BB962C8B-B14F-4D97-AF65-F5344CB8AC3E}">
        <p14:creationId xmlns:p14="http://schemas.microsoft.com/office/powerpoint/2010/main" val="1206450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B088-78E5-63B8-2A88-9BC3049CD34C}"/>
              </a:ext>
            </a:extLst>
          </p:cNvPr>
          <p:cNvSpPr>
            <a:spLocks noGrp="1"/>
          </p:cNvSpPr>
          <p:nvPr>
            <p:ph type="title"/>
          </p:nvPr>
        </p:nvSpPr>
        <p:spPr>
          <a:xfrm>
            <a:off x="457200" y="0"/>
            <a:ext cx="11276076" cy="1280160"/>
          </a:xfrm>
        </p:spPr>
        <p:txBody>
          <a:bodyPr/>
          <a:lstStyle/>
          <a:p>
            <a:r>
              <a:rPr lang="en-US"/>
              <a:t>Determine the Need for DBI</a:t>
            </a:r>
          </a:p>
        </p:txBody>
      </p:sp>
      <p:sp>
        <p:nvSpPr>
          <p:cNvPr id="3" name="Content Placeholder 2">
            <a:extLst>
              <a:ext uri="{FF2B5EF4-FFF2-40B4-BE49-F238E27FC236}">
                <a16:creationId xmlns:a16="http://schemas.microsoft.com/office/drawing/2014/main" id="{41353303-CF0E-DCCC-099C-E1C202A57C83}"/>
              </a:ext>
            </a:extLst>
          </p:cNvPr>
          <p:cNvSpPr>
            <a:spLocks noGrp="1"/>
          </p:cNvSpPr>
          <p:nvPr>
            <p:ph sz="quarter" idx="14"/>
          </p:nvPr>
        </p:nvSpPr>
        <p:spPr>
          <a:xfrm>
            <a:off x="457200" y="1392936"/>
            <a:ext cx="8300720" cy="4343400"/>
          </a:xfrm>
        </p:spPr>
        <p:txBody>
          <a:bodyPr/>
          <a:lstStyle/>
          <a:p>
            <a:pPr lvl="1"/>
            <a:r>
              <a:rPr lang="en-US"/>
              <a:t>How will DBI support the needs of students in the district or school?</a:t>
            </a:r>
          </a:p>
          <a:p>
            <a:pPr lvl="1"/>
            <a:r>
              <a:rPr lang="en-US"/>
              <a:t>What outcomes do you plan to improve with DBI? </a:t>
            </a:r>
          </a:p>
          <a:p>
            <a:pPr lvl="1"/>
            <a:r>
              <a:rPr lang="en-US"/>
              <a:t>What data sources will you use to identify student needs?</a:t>
            </a:r>
          </a:p>
        </p:txBody>
      </p:sp>
      <p:pic>
        <p:nvPicPr>
          <p:cNvPr id="6" name="Content Placeholder 6" descr="a. 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907343E9-4771-C956-489B-63AD69E8E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7606" y="1280160"/>
            <a:ext cx="2461293" cy="4343400"/>
          </a:xfrm>
          <a:prstGeom prst="rect">
            <a:avLst/>
          </a:prstGeom>
          <a:ln>
            <a:noFill/>
          </a:ln>
        </p:spPr>
      </p:pic>
      <p:sp>
        <p:nvSpPr>
          <p:cNvPr id="5" name="Slide Number Placeholder 4">
            <a:extLst>
              <a:ext uri="{FF2B5EF4-FFF2-40B4-BE49-F238E27FC236}">
                <a16:creationId xmlns:a16="http://schemas.microsoft.com/office/drawing/2014/main" id="{6FB540DE-F796-16FE-BD17-BA138743CD03}"/>
              </a:ext>
            </a:extLst>
          </p:cNvPr>
          <p:cNvSpPr>
            <a:spLocks noGrp="1"/>
          </p:cNvSpPr>
          <p:nvPr>
            <p:ph type="sldNum" sz="quarter" idx="12"/>
          </p:nvPr>
        </p:nvSpPr>
        <p:spPr/>
        <p:txBody>
          <a:bodyPr/>
          <a:lstStyle/>
          <a:p>
            <a:fld id="{99A20822-4A49-4D36-86E3-300BA48D3F00}" type="slidenum">
              <a:rPr lang="en-US" smtClean="0"/>
              <a:t>23</a:t>
            </a:fld>
            <a:endParaRPr lang="en-US"/>
          </a:p>
        </p:txBody>
      </p:sp>
    </p:spTree>
    <p:extLst>
      <p:ext uri="{BB962C8B-B14F-4D97-AF65-F5344CB8AC3E}">
        <p14:creationId xmlns:p14="http://schemas.microsoft.com/office/powerpoint/2010/main" val="199183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A489-E74B-9B9A-3C1D-DC99967C909A}"/>
              </a:ext>
            </a:extLst>
          </p:cNvPr>
          <p:cNvSpPr>
            <a:spLocks noGrp="1"/>
          </p:cNvSpPr>
          <p:nvPr>
            <p:ph type="title"/>
          </p:nvPr>
        </p:nvSpPr>
        <p:spPr/>
        <p:txBody>
          <a:bodyPr/>
          <a:lstStyle/>
          <a:p>
            <a:r>
              <a:rPr lang="en-US"/>
              <a:t>Why might we need DBI?</a:t>
            </a:r>
          </a:p>
        </p:txBody>
      </p:sp>
      <p:graphicFrame>
        <p:nvGraphicFramePr>
          <p:cNvPr id="6" name="Content Placeholder 5" descr="This graphic shows a scale with 4 points on why we might need DBI. The graphic starts with &quot;Improve performance of students with disabilities.&quot; Next is &quot;Refine tier 3 and distinguish it from tier 2.&quot; Then, &quot;Help teachers better support students who have not yet responded to evidence-based interventions.&quot; Finally, &quot;Inform the design and delivery of specially designed instruction.&quot;">
            <a:extLst>
              <a:ext uri="{FF2B5EF4-FFF2-40B4-BE49-F238E27FC236}">
                <a16:creationId xmlns:a16="http://schemas.microsoft.com/office/drawing/2014/main" id="{942104C0-B872-902A-0414-09160C4732EB}"/>
              </a:ext>
            </a:extLst>
          </p:cNvPr>
          <p:cNvGraphicFramePr>
            <a:graphicFrameLocks noGrp="1"/>
          </p:cNvGraphicFramePr>
          <p:nvPr>
            <p:ph sz="quarter" idx="14"/>
            <p:extLst>
              <p:ext uri="{D42A27DB-BD31-4B8C-83A1-F6EECF244321}">
                <p14:modId xmlns:p14="http://schemas.microsoft.com/office/powerpoint/2010/main" val="3051943831"/>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1CCDFC7-BAEC-60C4-7270-9706D9BE141B}"/>
              </a:ext>
            </a:extLst>
          </p:cNvPr>
          <p:cNvSpPr>
            <a:spLocks noGrp="1"/>
          </p:cNvSpPr>
          <p:nvPr>
            <p:ph type="sldNum" sz="quarter" idx="12"/>
          </p:nvPr>
        </p:nvSpPr>
        <p:spPr/>
        <p:txBody>
          <a:bodyPr/>
          <a:lstStyle/>
          <a:p>
            <a:fld id="{99A20822-4A49-4D36-86E3-300BA48D3F00}" type="slidenum">
              <a:rPr lang="en-US" smtClean="0"/>
              <a:t>24</a:t>
            </a:fld>
            <a:endParaRPr lang="en-US"/>
          </a:p>
        </p:txBody>
      </p:sp>
    </p:spTree>
    <p:extLst>
      <p:ext uri="{BB962C8B-B14F-4D97-AF65-F5344CB8AC3E}">
        <p14:creationId xmlns:p14="http://schemas.microsoft.com/office/powerpoint/2010/main" val="359637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910E-F57D-DBD7-9862-9B9CB8C05A08}"/>
              </a:ext>
            </a:extLst>
          </p:cNvPr>
          <p:cNvSpPr>
            <a:spLocks noGrp="1"/>
          </p:cNvSpPr>
          <p:nvPr>
            <p:ph type="title"/>
          </p:nvPr>
        </p:nvSpPr>
        <p:spPr/>
        <p:txBody>
          <a:bodyPr/>
          <a:lstStyle/>
          <a:p>
            <a:r>
              <a:rPr lang="en-US"/>
              <a:t>Establish DBI Implementation Teams</a:t>
            </a:r>
          </a:p>
        </p:txBody>
      </p:sp>
      <p:sp>
        <p:nvSpPr>
          <p:cNvPr id="3" name="Content Placeholder 2">
            <a:extLst>
              <a:ext uri="{FF2B5EF4-FFF2-40B4-BE49-F238E27FC236}">
                <a16:creationId xmlns:a16="http://schemas.microsoft.com/office/drawing/2014/main" id="{80D507E5-F5FA-4D58-8C9D-F36C6B7C24C0}"/>
              </a:ext>
            </a:extLst>
          </p:cNvPr>
          <p:cNvSpPr>
            <a:spLocks noGrp="1"/>
          </p:cNvSpPr>
          <p:nvPr>
            <p:ph sz="quarter" idx="14"/>
          </p:nvPr>
        </p:nvSpPr>
        <p:spPr/>
        <p:txBody>
          <a:bodyPr>
            <a:normAutofit/>
          </a:bodyPr>
          <a:lstStyle/>
          <a:p>
            <a:r>
              <a:rPr lang="en-US"/>
              <a:t>Leadership Team:</a:t>
            </a:r>
          </a:p>
          <a:p>
            <a:pPr lvl="1"/>
            <a:r>
              <a:rPr lang="en-US"/>
              <a:t>Ensure that implementers have what they need to be successful (e.g., secure resources, select data systems, coordinate training)</a:t>
            </a:r>
          </a:p>
          <a:p>
            <a:r>
              <a:rPr lang="en-US"/>
              <a:t>Child Study or Student Assistance Team:</a:t>
            </a:r>
          </a:p>
          <a:p>
            <a:pPr lvl="1"/>
            <a:r>
              <a:rPr lang="en-US"/>
              <a:t>Apply the DBI process to address the needs of individual students.</a:t>
            </a:r>
          </a:p>
        </p:txBody>
      </p:sp>
      <p:pic>
        <p:nvPicPr>
          <p:cNvPr id="18" name="Picture Placeholder 17">
            <a:extLst>
              <a:ext uri="{FF2B5EF4-FFF2-40B4-BE49-F238E27FC236}">
                <a16:creationId xmlns:a16="http://schemas.microsoft.com/office/drawing/2014/main" id="{0133D850-092F-616E-5D6E-EADBF459F452}"/>
              </a:ext>
              <a:ext uri="{C183D7F6-B498-43B3-948B-1728B52AA6E4}">
                <adec:decorative xmlns:adec="http://schemas.microsoft.com/office/drawing/2017/decorative" val="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653" r="16653"/>
          <a:stretch/>
        </p:blipFill>
        <p:spPr/>
      </p:pic>
      <p:pic>
        <p:nvPicPr>
          <p:cNvPr id="24" name="Picture Placeholder 23">
            <a:extLst>
              <a:ext uri="{FF2B5EF4-FFF2-40B4-BE49-F238E27FC236}">
                <a16:creationId xmlns:a16="http://schemas.microsoft.com/office/drawing/2014/main" id="{9C9E8271-660B-368C-F495-9BA2598DFA7B}"/>
              </a:ext>
              <a:ext uri="{C183D7F6-B498-43B3-948B-1728B52AA6E4}">
                <adec:decorative xmlns:adec="http://schemas.microsoft.com/office/drawing/2017/decorative" val="1"/>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l="15512" r="15512"/>
          <a:stretch>
            <a:fillRect/>
          </a:stretch>
        </p:blipFill>
        <p:spPr/>
      </p:pic>
      <p:pic>
        <p:nvPicPr>
          <p:cNvPr id="20" name="Picture Placeholder 19">
            <a:extLst>
              <a:ext uri="{FF2B5EF4-FFF2-40B4-BE49-F238E27FC236}">
                <a16:creationId xmlns:a16="http://schemas.microsoft.com/office/drawing/2014/main" id="{6E99E1BF-6281-7886-C337-1F46D19A3951}"/>
              </a:ext>
              <a:ext uri="{C183D7F6-B498-43B3-948B-1728B52AA6E4}">
                <adec:decorative xmlns:adec="http://schemas.microsoft.com/office/drawing/2017/decorative" val="1"/>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6680" r="16680"/>
          <a:stretch/>
        </p:blipFill>
        <p:spPr/>
      </p:pic>
      <p:pic>
        <p:nvPicPr>
          <p:cNvPr id="12" name="Picture Placeholder 11">
            <a:extLst>
              <a:ext uri="{FF2B5EF4-FFF2-40B4-BE49-F238E27FC236}">
                <a16:creationId xmlns:a16="http://schemas.microsoft.com/office/drawing/2014/main" id="{32C946C7-0B9E-267D-AB96-EC0C20CAE7D2}"/>
              </a:ext>
              <a:ext uri="{C183D7F6-B498-43B3-948B-1728B52AA6E4}">
                <adec:decorative xmlns:adec="http://schemas.microsoft.com/office/drawing/2017/decorative" val="1"/>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17373" r="17373"/>
          <a:stretch/>
        </p:blipFill>
        <p:spPr>
          <a:xfrm>
            <a:off x="6181110" y="1645143"/>
            <a:ext cx="3291840" cy="3362208"/>
          </a:xfrm>
        </p:spPr>
      </p:pic>
      <p:sp>
        <p:nvSpPr>
          <p:cNvPr id="5" name="Slide Number Placeholder 4">
            <a:extLst>
              <a:ext uri="{FF2B5EF4-FFF2-40B4-BE49-F238E27FC236}">
                <a16:creationId xmlns:a16="http://schemas.microsoft.com/office/drawing/2014/main" id="{DE15F34E-9E64-C51B-157E-83CB876788D8}"/>
              </a:ext>
            </a:extLst>
          </p:cNvPr>
          <p:cNvSpPr>
            <a:spLocks noGrp="1"/>
          </p:cNvSpPr>
          <p:nvPr>
            <p:ph type="sldNum" sz="quarter" idx="12"/>
          </p:nvPr>
        </p:nvSpPr>
        <p:spPr/>
        <p:txBody>
          <a:bodyPr/>
          <a:lstStyle/>
          <a:p>
            <a:fld id="{99A20822-4A49-4D36-86E3-300BA48D3F00}" type="slidenum">
              <a:rPr lang="en-US" smtClean="0"/>
              <a:t>25</a:t>
            </a:fld>
            <a:endParaRPr lang="en-US"/>
          </a:p>
        </p:txBody>
      </p:sp>
    </p:spTree>
    <p:extLst>
      <p:ext uri="{BB962C8B-B14F-4D97-AF65-F5344CB8AC3E}">
        <p14:creationId xmlns:p14="http://schemas.microsoft.com/office/powerpoint/2010/main" val="2171753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D05DB-A279-B1ED-955B-36D162FDA493}"/>
              </a:ext>
            </a:extLst>
          </p:cNvPr>
          <p:cNvSpPr>
            <a:spLocks noGrp="1"/>
          </p:cNvSpPr>
          <p:nvPr>
            <p:ph type="title"/>
          </p:nvPr>
        </p:nvSpPr>
        <p:spPr/>
        <p:txBody>
          <a:bodyPr/>
          <a:lstStyle/>
          <a:p>
            <a:r>
              <a:rPr lang="en-US"/>
              <a:t>Take Stock of Current Initiatives</a:t>
            </a:r>
          </a:p>
        </p:txBody>
      </p:sp>
      <p:sp>
        <p:nvSpPr>
          <p:cNvPr id="12" name="Content Placeholder 11">
            <a:extLst>
              <a:ext uri="{FF2B5EF4-FFF2-40B4-BE49-F238E27FC236}">
                <a16:creationId xmlns:a16="http://schemas.microsoft.com/office/drawing/2014/main" id="{50052697-49A5-602B-F0D0-DC7E4F6F8EF7}"/>
              </a:ext>
            </a:extLst>
          </p:cNvPr>
          <p:cNvSpPr>
            <a:spLocks noGrp="1"/>
          </p:cNvSpPr>
          <p:nvPr>
            <p:ph sz="quarter" idx="14"/>
          </p:nvPr>
        </p:nvSpPr>
        <p:spPr/>
        <p:txBody>
          <a:bodyPr/>
          <a:lstStyle/>
          <a:p>
            <a:pPr lvl="1"/>
            <a:r>
              <a:rPr lang="en-US" dirty="0"/>
              <a:t>Are there initiatives with similar features and intended outcomes that can be aligned?</a:t>
            </a:r>
          </a:p>
          <a:p>
            <a:pPr lvl="1"/>
            <a:r>
              <a:rPr lang="en-US" dirty="0"/>
              <a:t>Are existing programs effective and implemented with fidelity?</a:t>
            </a:r>
          </a:p>
          <a:p>
            <a:pPr lvl="1"/>
            <a:r>
              <a:rPr lang="en-US" dirty="0"/>
              <a:t>Are there current policies or practices that present barriers to DBI implementation?</a:t>
            </a:r>
          </a:p>
          <a:p>
            <a:pPr lvl="1"/>
            <a:endParaRPr lang="en-US" dirty="0"/>
          </a:p>
          <a:p>
            <a:pPr lvl="1"/>
            <a:endParaRPr lang="en-US" dirty="0"/>
          </a:p>
          <a:p>
            <a:pPr lvl="2"/>
            <a:endParaRPr lang="en-US" dirty="0"/>
          </a:p>
        </p:txBody>
      </p:sp>
      <p:sp>
        <p:nvSpPr>
          <p:cNvPr id="9" name="Slide Number Placeholder 8">
            <a:extLst>
              <a:ext uri="{FF2B5EF4-FFF2-40B4-BE49-F238E27FC236}">
                <a16:creationId xmlns:a16="http://schemas.microsoft.com/office/drawing/2014/main" id="{B0469D09-ACE5-2B77-7381-C6FBCA6F64EE}"/>
              </a:ext>
            </a:extLst>
          </p:cNvPr>
          <p:cNvSpPr>
            <a:spLocks noGrp="1"/>
          </p:cNvSpPr>
          <p:nvPr>
            <p:ph type="sldNum" sz="quarter" idx="12"/>
          </p:nvPr>
        </p:nvSpPr>
        <p:spPr/>
        <p:txBody>
          <a:bodyPr/>
          <a:lstStyle/>
          <a:p>
            <a:fld id="{99A20822-4A49-4D36-86E3-300BA48D3F00}" type="slidenum">
              <a:rPr lang="en-US" smtClean="0"/>
              <a:t>26</a:t>
            </a:fld>
            <a:endParaRPr lang="en-US"/>
          </a:p>
        </p:txBody>
      </p:sp>
      <p:pic>
        <p:nvPicPr>
          <p:cNvPr id="4" name="Content Placeholder 3">
            <a:extLst>
              <a:ext uri="{FF2B5EF4-FFF2-40B4-BE49-F238E27FC236}">
                <a16:creationId xmlns:a16="http://schemas.microsoft.com/office/drawing/2014/main" id="{CC2CD2C3-1EA6-073D-BE02-FF0773CD8EC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a:stretch/>
        </p:blipFill>
        <p:spPr>
          <a:xfrm>
            <a:off x="6164263" y="1719878"/>
            <a:ext cx="5568950" cy="3646844"/>
          </a:xfrm>
          <a:prstGeom prst="rect">
            <a:avLst/>
          </a:prstGeom>
        </p:spPr>
      </p:pic>
    </p:spTree>
    <p:extLst>
      <p:ext uri="{BB962C8B-B14F-4D97-AF65-F5344CB8AC3E}">
        <p14:creationId xmlns:p14="http://schemas.microsoft.com/office/powerpoint/2010/main" val="292987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02F71-924C-D993-EEEA-36A5A1E5D35B}"/>
              </a:ext>
            </a:extLst>
          </p:cNvPr>
          <p:cNvSpPr>
            <a:spLocks noGrp="1"/>
          </p:cNvSpPr>
          <p:nvPr>
            <p:ph type="title"/>
          </p:nvPr>
        </p:nvSpPr>
        <p:spPr/>
        <p:txBody>
          <a:bodyPr/>
          <a:lstStyle/>
          <a:p>
            <a:r>
              <a:rPr lang="en-US"/>
              <a:t>Aligning DBI to District Priorities</a:t>
            </a:r>
          </a:p>
        </p:txBody>
      </p:sp>
      <p:sp>
        <p:nvSpPr>
          <p:cNvPr id="11" name="Content Placeholder 10">
            <a:extLst>
              <a:ext uri="{FF2B5EF4-FFF2-40B4-BE49-F238E27FC236}">
                <a16:creationId xmlns:a16="http://schemas.microsoft.com/office/drawing/2014/main" id="{8114D23D-56AD-C78D-A43A-255AF4F450B2}"/>
              </a:ext>
            </a:extLst>
          </p:cNvPr>
          <p:cNvSpPr>
            <a:spLocks noGrp="1"/>
          </p:cNvSpPr>
          <p:nvPr>
            <p:ph sz="quarter" idx="15"/>
          </p:nvPr>
        </p:nvSpPr>
        <p:spPr/>
        <p:txBody>
          <a:bodyPr/>
          <a:lstStyle/>
          <a:p>
            <a:r>
              <a:rPr lang="en-US" sz="2800">
                <a:solidFill>
                  <a:schemeClr val="tx1"/>
                </a:solidFill>
              </a:rPr>
              <a:t>How does DBI implementation build upon the work that work that educators are already doing?</a:t>
            </a:r>
          </a:p>
          <a:p>
            <a:r>
              <a:rPr lang="en-US"/>
              <a:t> </a:t>
            </a:r>
          </a:p>
        </p:txBody>
      </p:sp>
      <p:graphicFrame>
        <p:nvGraphicFramePr>
          <p:cNvPr id="6" name="Content Placeholder 5" descr="This graphic shows 5 circles surrounding a circle in the middle that says &quot;DBI&quot;. From the DBI circle, there are 5 arrows pointing outward to circles that say &quot;special education services&quot;, &quot;MTSS/PBIS&quot;, &quot;family engagement&quot;, &quot;college and Career readiness,&quot; and &quot;equity in student outcomes.&quot;">
            <a:extLst>
              <a:ext uri="{FF2B5EF4-FFF2-40B4-BE49-F238E27FC236}">
                <a16:creationId xmlns:a16="http://schemas.microsoft.com/office/drawing/2014/main" id="{7FF619A8-4152-8003-5C9B-ADDFA8CCAE21}"/>
              </a:ext>
            </a:extLst>
          </p:cNvPr>
          <p:cNvGraphicFramePr>
            <a:graphicFrameLocks noGrp="1"/>
          </p:cNvGraphicFramePr>
          <p:nvPr>
            <p:ph sz="quarter" idx="14"/>
            <p:extLst>
              <p:ext uri="{D42A27DB-BD31-4B8C-83A1-F6EECF244321}">
                <p14:modId xmlns:p14="http://schemas.microsoft.com/office/powerpoint/2010/main" val="1440827332"/>
              </p:ext>
            </p:extLst>
          </p:nvPr>
        </p:nvGraphicFramePr>
        <p:xfrm>
          <a:off x="457200" y="1371600"/>
          <a:ext cx="556895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Rounded Corners 13">
            <a:extLst>
              <a:ext uri="{FF2B5EF4-FFF2-40B4-BE49-F238E27FC236}">
                <a16:creationId xmlns:a16="http://schemas.microsoft.com/office/drawing/2014/main" id="{66EAC178-A15D-4782-BF81-B1C20F3B37D3}"/>
              </a:ext>
            </a:extLst>
          </p:cNvPr>
          <p:cNvSpPr/>
          <p:nvPr/>
        </p:nvSpPr>
        <p:spPr>
          <a:xfrm>
            <a:off x="10078826" y="5105258"/>
            <a:ext cx="1652926" cy="838342"/>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hlinkClick r:id="rId8"/>
              </a:rPr>
              <a:t>The Hexagon: An Exploration Tool</a:t>
            </a:r>
            <a:endParaRPr lang="en-US" sz="1400">
              <a:solidFill>
                <a:schemeClr val="tx1"/>
              </a:solidFill>
            </a:endParaRPr>
          </a:p>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0086ECF1-7E69-14DE-7D2C-B4D35AB90D18}"/>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2073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EE35DBE-08D0-9517-4CE1-283B27AB9C46}"/>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2" cstate="print">
            <a:extLst>
              <a:ext uri="{28A0092B-C50C-407E-A947-70E740481C1C}">
                <a14:useLocalDpi xmlns:a14="http://schemas.microsoft.com/office/drawing/2010/main" val="0"/>
              </a:ext>
            </a:extLst>
          </a:blip>
          <a:srcRect l="16185"/>
          <a:stretch/>
        </p:blipFill>
        <p:spPr>
          <a:xfrm>
            <a:off x="6162802" y="1486891"/>
            <a:ext cx="5568950" cy="3504173"/>
          </a:xfrm>
          <a:prstGeom prst="rect">
            <a:avLst/>
          </a:prstGeom>
        </p:spPr>
      </p:pic>
      <p:sp>
        <p:nvSpPr>
          <p:cNvPr id="2" name="Title 1">
            <a:extLst>
              <a:ext uri="{FF2B5EF4-FFF2-40B4-BE49-F238E27FC236}">
                <a16:creationId xmlns:a16="http://schemas.microsoft.com/office/drawing/2014/main" id="{0AA673CA-AC1E-AD79-42E0-F157F9967F82}"/>
              </a:ext>
            </a:extLst>
          </p:cNvPr>
          <p:cNvSpPr>
            <a:spLocks noGrp="1"/>
          </p:cNvSpPr>
          <p:nvPr>
            <p:ph type="title"/>
          </p:nvPr>
        </p:nvSpPr>
        <p:spPr/>
        <p:txBody>
          <a:bodyPr/>
          <a:lstStyle/>
          <a:p>
            <a:r>
              <a:rPr lang="en-US"/>
              <a:t>Review Infrastructure to Support DBI Implementation</a:t>
            </a:r>
          </a:p>
        </p:txBody>
      </p:sp>
      <p:sp>
        <p:nvSpPr>
          <p:cNvPr id="3" name="Content Placeholder 2">
            <a:extLst>
              <a:ext uri="{FF2B5EF4-FFF2-40B4-BE49-F238E27FC236}">
                <a16:creationId xmlns:a16="http://schemas.microsoft.com/office/drawing/2014/main" id="{2FC717DD-B3DD-5C11-8B61-87E42DE572E7}"/>
              </a:ext>
            </a:extLst>
          </p:cNvPr>
          <p:cNvSpPr>
            <a:spLocks noGrp="1"/>
          </p:cNvSpPr>
          <p:nvPr>
            <p:ph sz="quarter" idx="14"/>
          </p:nvPr>
        </p:nvSpPr>
        <p:spPr/>
        <p:txBody>
          <a:bodyPr/>
          <a:lstStyle/>
          <a:p>
            <a:r>
              <a:rPr lang="en-US"/>
              <a:t>Setting up a hospitable environment:</a:t>
            </a:r>
          </a:p>
          <a:p>
            <a:pPr lvl="1"/>
            <a:r>
              <a:rPr lang="en-US"/>
              <a:t>Do we have the data systems, assessments, and interventions needed for DBI?</a:t>
            </a:r>
          </a:p>
          <a:p>
            <a:pPr lvl="1"/>
            <a:r>
              <a:rPr lang="en-US"/>
              <a:t>Is there time for intervention sessions and for data teams to meet?</a:t>
            </a:r>
          </a:p>
          <a:p>
            <a:pPr lvl="1"/>
            <a:r>
              <a:rPr lang="en-US"/>
              <a:t>What professional learning do staff need to implement DBI with fidelity?</a:t>
            </a:r>
          </a:p>
        </p:txBody>
      </p:sp>
      <p:sp>
        <p:nvSpPr>
          <p:cNvPr id="19" name="Rectangle: Rounded Corners 18">
            <a:extLst>
              <a:ext uri="{FF2B5EF4-FFF2-40B4-BE49-F238E27FC236}">
                <a16:creationId xmlns:a16="http://schemas.microsoft.com/office/drawing/2014/main" id="{946085B4-DF96-65EB-45ED-00FF8409AA7D}"/>
              </a:ext>
            </a:extLst>
          </p:cNvPr>
          <p:cNvSpPr/>
          <p:nvPr/>
        </p:nvSpPr>
        <p:spPr>
          <a:xfrm>
            <a:off x="6332152" y="5123411"/>
            <a:ext cx="1561592" cy="83909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hlinkClick r:id="rId3"/>
              </a:rPr>
              <a:t>District Capacity Assessment</a:t>
            </a:r>
            <a:endParaRPr lang="en-US" sz="1400">
              <a:solidFill>
                <a:schemeClr val="tx1"/>
              </a:solidFill>
            </a:endParaRPr>
          </a:p>
          <a:p>
            <a:pPr algn="ctr"/>
            <a:endParaRPr lang="en-US" sz="1400">
              <a:solidFill>
                <a:schemeClr val="tx1"/>
              </a:solidFill>
            </a:endParaRPr>
          </a:p>
        </p:txBody>
      </p:sp>
      <p:sp>
        <p:nvSpPr>
          <p:cNvPr id="20" name="Rectangle: Rounded Corners 19">
            <a:extLst>
              <a:ext uri="{FF2B5EF4-FFF2-40B4-BE49-F238E27FC236}">
                <a16:creationId xmlns:a16="http://schemas.microsoft.com/office/drawing/2014/main" id="{8F4E6463-0283-1CCF-97B3-45AA45D3D65C}"/>
              </a:ext>
            </a:extLst>
          </p:cNvPr>
          <p:cNvSpPr/>
          <p:nvPr/>
        </p:nvSpPr>
        <p:spPr>
          <a:xfrm>
            <a:off x="10013980" y="5123412"/>
            <a:ext cx="1632712" cy="83908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hlinkClick r:id="rId4"/>
              </a:rPr>
              <a:t>DBI Implementation Rubric</a:t>
            </a:r>
            <a:endParaRPr lang="en-US" sz="1400">
              <a:solidFill>
                <a:schemeClr val="tx1"/>
              </a:solidFill>
            </a:endParaRPr>
          </a:p>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B098A606-2270-8FC0-1815-36B1FE677CD3}"/>
              </a:ext>
            </a:extLst>
          </p:cNvPr>
          <p:cNvSpPr>
            <a:spLocks noGrp="1"/>
          </p:cNvSpPr>
          <p:nvPr>
            <p:ph type="sldNum" sz="quarter" idx="12"/>
          </p:nvPr>
        </p:nvSpPr>
        <p:spPr/>
        <p:txBody>
          <a:bodyPr/>
          <a:lstStyle/>
          <a:p>
            <a:fld id="{99A20822-4A49-4D36-86E3-300BA48D3F00}" type="slidenum">
              <a:rPr lang="en-US" smtClean="0"/>
              <a:t>28</a:t>
            </a:fld>
            <a:endParaRPr lang="en-US"/>
          </a:p>
        </p:txBody>
      </p:sp>
    </p:spTree>
    <p:extLst>
      <p:ext uri="{BB962C8B-B14F-4D97-AF65-F5344CB8AC3E}">
        <p14:creationId xmlns:p14="http://schemas.microsoft.com/office/powerpoint/2010/main" val="3830103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50F0-8F1F-7C52-7A9C-141EB9887E5C}"/>
              </a:ext>
            </a:extLst>
          </p:cNvPr>
          <p:cNvSpPr>
            <a:spLocks noGrp="1"/>
          </p:cNvSpPr>
          <p:nvPr>
            <p:ph type="title"/>
          </p:nvPr>
        </p:nvSpPr>
        <p:spPr/>
        <p:txBody>
          <a:bodyPr/>
          <a:lstStyle/>
          <a:p>
            <a:r>
              <a:rPr lang="en-US" dirty="0"/>
              <a:t>Review Infrastructure to Support DBI Implementation</a:t>
            </a:r>
            <a:r>
              <a:rPr lang="en-US" dirty="0">
                <a:solidFill>
                  <a:schemeClr val="bg1"/>
                </a:solidFill>
              </a:rPr>
              <a:t>2</a:t>
            </a:r>
          </a:p>
        </p:txBody>
      </p:sp>
      <p:sp>
        <p:nvSpPr>
          <p:cNvPr id="3" name="Content Placeholder 2">
            <a:extLst>
              <a:ext uri="{FF2B5EF4-FFF2-40B4-BE49-F238E27FC236}">
                <a16:creationId xmlns:a16="http://schemas.microsoft.com/office/drawing/2014/main" id="{953C925A-B76F-E808-DFFA-ACD0333D3653}"/>
              </a:ext>
            </a:extLst>
          </p:cNvPr>
          <p:cNvSpPr>
            <a:spLocks noGrp="1"/>
          </p:cNvSpPr>
          <p:nvPr>
            <p:ph sz="quarter" idx="14"/>
          </p:nvPr>
        </p:nvSpPr>
        <p:spPr>
          <a:xfrm>
            <a:off x="457200" y="1371600"/>
            <a:ext cx="5913120" cy="4267200"/>
          </a:xfrm>
        </p:spPr>
        <p:txBody>
          <a:bodyPr>
            <a:normAutofit fontScale="92500" lnSpcReduction="10000"/>
          </a:bodyPr>
          <a:lstStyle/>
          <a:p>
            <a:r>
              <a:rPr lang="en-US" sz="2800"/>
              <a:t>To realize the potential impact of DBI, the process needs to be implemented correctly and consistently. Implementers need—</a:t>
            </a:r>
          </a:p>
          <a:p>
            <a:pPr lvl="1"/>
            <a:r>
              <a:rPr lang="en-US" sz="2800"/>
              <a:t>Knowledge</a:t>
            </a:r>
          </a:p>
          <a:p>
            <a:pPr lvl="1"/>
            <a:r>
              <a:rPr lang="en-US" sz="2800"/>
              <a:t>Skills</a:t>
            </a:r>
          </a:p>
          <a:p>
            <a:pPr lvl="1"/>
            <a:r>
              <a:rPr lang="en-US" sz="2800"/>
              <a:t>Information</a:t>
            </a:r>
          </a:p>
          <a:p>
            <a:pPr lvl="1"/>
            <a:r>
              <a:rPr lang="en-US" sz="2800"/>
              <a:t>Supports</a:t>
            </a:r>
          </a:p>
          <a:p>
            <a:pPr lvl="1"/>
            <a:r>
              <a:rPr lang="en-US" sz="2800"/>
              <a:t>Time to assess, plan, and implement</a:t>
            </a:r>
          </a:p>
        </p:txBody>
      </p:sp>
      <p:graphicFrame>
        <p:nvGraphicFramePr>
          <p:cNvPr id="8" name="Content Placeholder 10" descr="Graphic highlighting three infrastructure supports for DBI. These supports include competency development, organization supports, and leadership. ">
            <a:extLst>
              <a:ext uri="{FF2B5EF4-FFF2-40B4-BE49-F238E27FC236}">
                <a16:creationId xmlns:a16="http://schemas.microsoft.com/office/drawing/2014/main" id="{401C883C-BF91-6303-CD79-DBF45E28390C}"/>
              </a:ext>
            </a:extLst>
          </p:cNvPr>
          <p:cNvGraphicFramePr>
            <a:graphicFrameLocks noGrp="1"/>
          </p:cNvGraphicFramePr>
          <p:nvPr>
            <p:ph sz="quarter" idx="15"/>
            <p:extLst>
              <p:ext uri="{D42A27DB-BD31-4B8C-83A1-F6EECF244321}">
                <p14:modId xmlns:p14="http://schemas.microsoft.com/office/powerpoint/2010/main" val="1267912492"/>
              </p:ext>
            </p:extLst>
          </p:nvPr>
        </p:nvGraphicFramePr>
        <p:xfrm>
          <a:off x="6560287" y="1818166"/>
          <a:ext cx="5172925" cy="3896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93B0A43-0942-801C-B413-50888E9C490F}"/>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385870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C4B6-1F45-A04C-3EC6-00C137F66B0C}"/>
              </a:ext>
            </a:extLst>
          </p:cNvPr>
          <p:cNvSpPr>
            <a:spLocks noGrp="1"/>
          </p:cNvSpPr>
          <p:nvPr>
            <p:ph type="title"/>
          </p:nvPr>
        </p:nvSpPr>
        <p:spPr/>
        <p:txBody>
          <a:bodyPr/>
          <a:lstStyle/>
          <a:p>
            <a:r>
              <a:rPr lang="en-US"/>
              <a:t>Presenters</a:t>
            </a:r>
          </a:p>
        </p:txBody>
      </p:sp>
      <p:pic>
        <p:nvPicPr>
          <p:cNvPr id="6" name="Picture Placeholder 19">
            <a:extLst>
              <a:ext uri="{FF2B5EF4-FFF2-40B4-BE49-F238E27FC236}">
                <a16:creationId xmlns:a16="http://schemas.microsoft.com/office/drawing/2014/main" id="{26A8F834-0DAE-89EC-5C16-6DA90FCCE7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0485" r="10485"/>
          <a:stretch/>
        </p:blipFill>
        <p:spPr>
          <a:xfrm>
            <a:off x="2050927" y="1597149"/>
            <a:ext cx="1828800" cy="1828800"/>
          </a:xfrm>
          <a:prstGeom prst="ellipse">
            <a:avLst/>
          </a:prstGeom>
        </p:spPr>
      </p:pic>
      <p:sp>
        <p:nvSpPr>
          <p:cNvPr id="7" name="Text Placeholder 6">
            <a:extLst>
              <a:ext uri="{FF2B5EF4-FFF2-40B4-BE49-F238E27FC236}">
                <a16:creationId xmlns:a16="http://schemas.microsoft.com/office/drawing/2014/main" id="{B18245E7-C125-C50B-B053-A9067F67F05E}"/>
              </a:ext>
            </a:extLst>
          </p:cNvPr>
          <p:cNvSpPr txBox="1">
            <a:spLocks/>
          </p:cNvSpPr>
          <p:nvPr/>
        </p:nvSpPr>
        <p:spPr>
          <a:xfrm>
            <a:off x="1961790" y="3458272"/>
            <a:ext cx="2011680" cy="369887"/>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Zach Weingarten</a:t>
            </a:r>
          </a:p>
        </p:txBody>
      </p:sp>
      <p:sp>
        <p:nvSpPr>
          <p:cNvPr id="16" name="Text Placeholder 7">
            <a:extLst>
              <a:ext uri="{FF2B5EF4-FFF2-40B4-BE49-F238E27FC236}">
                <a16:creationId xmlns:a16="http://schemas.microsoft.com/office/drawing/2014/main" id="{0EC85FFA-1356-0D8D-6FAA-CEA3E2A03D91}"/>
              </a:ext>
            </a:extLst>
          </p:cNvPr>
          <p:cNvSpPr txBox="1">
            <a:spLocks/>
          </p:cNvSpPr>
          <p:nvPr/>
        </p:nvSpPr>
        <p:spPr>
          <a:xfrm>
            <a:off x="1961790" y="3919723"/>
            <a:ext cx="2803724" cy="1984249"/>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t>Product Development Coordinator, NCII</a:t>
            </a:r>
          </a:p>
        </p:txBody>
      </p:sp>
      <p:pic>
        <p:nvPicPr>
          <p:cNvPr id="10" name="Picture Placeholder 19">
            <a:extLst>
              <a:ext uri="{FF2B5EF4-FFF2-40B4-BE49-F238E27FC236}">
                <a16:creationId xmlns:a16="http://schemas.microsoft.com/office/drawing/2014/main" id="{B6783285-C196-1210-1610-06AF63EABC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16317" b="16317"/>
          <a:stretch/>
        </p:blipFill>
        <p:spPr>
          <a:xfrm>
            <a:off x="5272720" y="1508890"/>
            <a:ext cx="1828800" cy="1828800"/>
          </a:xfrm>
          <a:prstGeom prst="ellipse">
            <a:avLst/>
          </a:prstGeom>
        </p:spPr>
      </p:pic>
      <p:sp>
        <p:nvSpPr>
          <p:cNvPr id="14" name="Text Placeholder 6">
            <a:extLst>
              <a:ext uri="{FF2B5EF4-FFF2-40B4-BE49-F238E27FC236}">
                <a16:creationId xmlns:a16="http://schemas.microsoft.com/office/drawing/2014/main" id="{082F9143-2226-DFAF-1826-422CA805B985}"/>
              </a:ext>
            </a:extLst>
          </p:cNvPr>
          <p:cNvSpPr txBox="1">
            <a:spLocks/>
          </p:cNvSpPr>
          <p:nvPr/>
        </p:nvSpPr>
        <p:spPr>
          <a:xfrm>
            <a:off x="5181280" y="3433598"/>
            <a:ext cx="2011680" cy="439041"/>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Amy McConnell</a:t>
            </a:r>
          </a:p>
        </p:txBody>
      </p:sp>
      <p:sp>
        <p:nvSpPr>
          <p:cNvPr id="8" name="Text Placeholder 7">
            <a:extLst>
              <a:ext uri="{FF2B5EF4-FFF2-40B4-BE49-F238E27FC236}">
                <a16:creationId xmlns:a16="http://schemas.microsoft.com/office/drawing/2014/main" id="{0BF3505B-D994-7EE7-BD5D-1BE6FAF964D2}"/>
              </a:ext>
            </a:extLst>
          </p:cNvPr>
          <p:cNvSpPr txBox="1">
            <a:spLocks/>
          </p:cNvSpPr>
          <p:nvPr/>
        </p:nvSpPr>
        <p:spPr>
          <a:xfrm>
            <a:off x="5181280" y="3820658"/>
            <a:ext cx="2545562" cy="1984249"/>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t>Director of Curriculum and Instruction for the Hood River County School District</a:t>
            </a:r>
          </a:p>
        </p:txBody>
      </p:sp>
      <p:pic>
        <p:nvPicPr>
          <p:cNvPr id="9" name="Picture Placeholder 19">
            <a:extLst>
              <a:ext uri="{FF2B5EF4-FFF2-40B4-BE49-F238E27FC236}">
                <a16:creationId xmlns:a16="http://schemas.microsoft.com/office/drawing/2014/main" id="{11603F26-9ECC-B0DC-3B70-7A7AB8E59A8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63461" y="1551769"/>
            <a:ext cx="1828800" cy="1828800"/>
          </a:xfrm>
          <a:prstGeom prst="ellipse">
            <a:avLst/>
          </a:prstGeom>
        </p:spPr>
      </p:pic>
      <p:sp>
        <p:nvSpPr>
          <p:cNvPr id="13" name="Text Placeholder 6">
            <a:extLst>
              <a:ext uri="{FF2B5EF4-FFF2-40B4-BE49-F238E27FC236}">
                <a16:creationId xmlns:a16="http://schemas.microsoft.com/office/drawing/2014/main" id="{528DCBF4-F385-D92F-CD74-E7AF9A23E4AC}"/>
              </a:ext>
            </a:extLst>
          </p:cNvPr>
          <p:cNvSpPr txBox="1">
            <a:spLocks/>
          </p:cNvSpPr>
          <p:nvPr/>
        </p:nvSpPr>
        <p:spPr>
          <a:xfrm>
            <a:off x="8363461" y="3434020"/>
            <a:ext cx="2011680" cy="369887"/>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Steve Goodman</a:t>
            </a:r>
          </a:p>
        </p:txBody>
      </p:sp>
      <p:sp>
        <p:nvSpPr>
          <p:cNvPr id="15" name="Text Placeholder 7">
            <a:extLst>
              <a:ext uri="{FF2B5EF4-FFF2-40B4-BE49-F238E27FC236}">
                <a16:creationId xmlns:a16="http://schemas.microsoft.com/office/drawing/2014/main" id="{7B26034E-C877-5B02-8C26-3C26B713D914}"/>
              </a:ext>
            </a:extLst>
          </p:cNvPr>
          <p:cNvSpPr txBox="1">
            <a:spLocks/>
          </p:cNvSpPr>
          <p:nvPr/>
        </p:nvSpPr>
        <p:spPr>
          <a:xfrm>
            <a:off x="8351863" y="3872700"/>
            <a:ext cx="3008687" cy="1984249"/>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t>Research Specialist, University of Connecticut and NCII Advisor</a:t>
            </a:r>
          </a:p>
        </p:txBody>
      </p:sp>
      <p:sp>
        <p:nvSpPr>
          <p:cNvPr id="5" name="Slide Number Placeholder 4">
            <a:extLst>
              <a:ext uri="{FF2B5EF4-FFF2-40B4-BE49-F238E27FC236}">
                <a16:creationId xmlns:a16="http://schemas.microsoft.com/office/drawing/2014/main" id="{6E44BC5E-4A0C-6980-FB8E-FF3828777078}"/>
              </a:ext>
            </a:extLst>
          </p:cNvPr>
          <p:cNvSpPr>
            <a:spLocks noGrp="1"/>
          </p:cNvSpPr>
          <p:nvPr>
            <p:ph type="sldNum" sz="quarter" idx="12"/>
          </p:nvPr>
        </p:nvSpPr>
        <p:spPr/>
        <p:txBody>
          <a:bodyPr/>
          <a:lstStyle/>
          <a:p>
            <a:fld id="{99A20822-4A49-4D36-86E3-300BA48D3F00}" type="slidenum">
              <a:rPr lang="en-US" smtClean="0"/>
              <a:t>3</a:t>
            </a:fld>
            <a:endParaRPr lang="en-US" dirty="0"/>
          </a:p>
        </p:txBody>
      </p:sp>
    </p:spTree>
    <p:extLst>
      <p:ext uri="{BB962C8B-B14F-4D97-AF65-F5344CB8AC3E}">
        <p14:creationId xmlns:p14="http://schemas.microsoft.com/office/powerpoint/2010/main" val="2244193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6A3B-376F-28E1-FC5B-DBB429BF2801}"/>
              </a:ext>
            </a:extLst>
          </p:cNvPr>
          <p:cNvSpPr>
            <a:spLocks noGrp="1"/>
          </p:cNvSpPr>
          <p:nvPr>
            <p:ph type="title"/>
          </p:nvPr>
        </p:nvSpPr>
        <p:spPr/>
        <p:txBody>
          <a:bodyPr/>
          <a:lstStyle/>
          <a:p>
            <a:r>
              <a:rPr lang="en-US"/>
              <a:t>Develop an Implementation Plan With Built-In Feedback Loops</a:t>
            </a:r>
          </a:p>
        </p:txBody>
      </p:sp>
      <p:sp>
        <p:nvSpPr>
          <p:cNvPr id="8" name="Content Placeholder 7">
            <a:extLst>
              <a:ext uri="{FF2B5EF4-FFF2-40B4-BE49-F238E27FC236}">
                <a16:creationId xmlns:a16="http://schemas.microsoft.com/office/drawing/2014/main" id="{AF849393-C2C8-1E09-5661-E7AAA9BC0DAB}"/>
              </a:ext>
            </a:extLst>
          </p:cNvPr>
          <p:cNvSpPr>
            <a:spLocks noGrp="1"/>
          </p:cNvSpPr>
          <p:nvPr>
            <p:ph sz="quarter" idx="14"/>
          </p:nvPr>
        </p:nvSpPr>
        <p:spPr>
          <a:xfrm>
            <a:off x="457200" y="1371600"/>
            <a:ext cx="5705602" cy="4343400"/>
          </a:xfrm>
        </p:spPr>
        <p:txBody>
          <a:bodyPr>
            <a:normAutofit lnSpcReduction="10000"/>
          </a:bodyPr>
          <a:lstStyle/>
          <a:p>
            <a:r>
              <a:rPr lang="en-US"/>
              <a:t>Develop a plan to address needs, gaps, and barriers to implementation. </a:t>
            </a:r>
          </a:p>
          <a:p>
            <a:r>
              <a:rPr lang="en-US"/>
              <a:t>Document your:</a:t>
            </a:r>
          </a:p>
          <a:p>
            <a:pPr lvl="1"/>
            <a:r>
              <a:rPr lang="en-US"/>
              <a:t>Goals for DBI implementation</a:t>
            </a:r>
          </a:p>
          <a:p>
            <a:pPr lvl="1"/>
            <a:r>
              <a:rPr lang="en-US"/>
              <a:t>Strategies to meet goals</a:t>
            </a:r>
          </a:p>
          <a:p>
            <a:pPr lvl="1"/>
            <a:r>
              <a:rPr lang="en-US"/>
              <a:t>Person(s) responsible</a:t>
            </a:r>
          </a:p>
          <a:p>
            <a:pPr lvl="1"/>
            <a:r>
              <a:rPr lang="en-US"/>
              <a:t>Benchmarks for success</a:t>
            </a:r>
          </a:p>
          <a:p>
            <a:pPr lvl="1"/>
            <a:r>
              <a:rPr lang="en-US"/>
              <a:t>Timeline for completion of goals</a:t>
            </a:r>
          </a:p>
        </p:txBody>
      </p:sp>
      <p:sp>
        <p:nvSpPr>
          <p:cNvPr id="6" name="Slide Number Placeholder 5">
            <a:extLst>
              <a:ext uri="{FF2B5EF4-FFF2-40B4-BE49-F238E27FC236}">
                <a16:creationId xmlns:a16="http://schemas.microsoft.com/office/drawing/2014/main" id="{96F1656E-6A81-F1BD-8B65-39DCCF3A1F9B}"/>
              </a:ext>
            </a:extLst>
          </p:cNvPr>
          <p:cNvSpPr>
            <a:spLocks noGrp="1"/>
          </p:cNvSpPr>
          <p:nvPr>
            <p:ph type="sldNum" sz="quarter" idx="12"/>
          </p:nvPr>
        </p:nvSpPr>
        <p:spPr/>
        <p:txBody>
          <a:bodyPr/>
          <a:lstStyle/>
          <a:p>
            <a:fld id="{99A20822-4A49-4D36-86E3-300BA48D3F00}" type="slidenum">
              <a:rPr lang="en-US" smtClean="0"/>
              <a:t>30</a:t>
            </a:fld>
            <a:endParaRPr lang="en-US"/>
          </a:p>
        </p:txBody>
      </p:sp>
      <p:pic>
        <p:nvPicPr>
          <p:cNvPr id="5" name="Content Placeholder 4">
            <a:extLst>
              <a:ext uri="{FF2B5EF4-FFF2-40B4-BE49-F238E27FC236}">
                <a16:creationId xmlns:a16="http://schemas.microsoft.com/office/drawing/2014/main" id="{5FFC80F7-8D14-20E7-51BE-7F5A246BA95F}"/>
              </a:ext>
              <a:ext uri="{C183D7F6-B498-43B3-948B-1728B52AA6E4}">
                <adec:decorative xmlns:adec="http://schemas.microsoft.com/office/drawing/2017/decorative" val="1"/>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a:stretch/>
        </p:blipFill>
        <p:spPr>
          <a:xfrm>
            <a:off x="6162802" y="1910267"/>
            <a:ext cx="5568950" cy="3712633"/>
          </a:xfrm>
          <a:prstGeom prst="rect">
            <a:avLst/>
          </a:prstGeom>
        </p:spPr>
      </p:pic>
    </p:spTree>
    <p:extLst>
      <p:ext uri="{BB962C8B-B14F-4D97-AF65-F5344CB8AC3E}">
        <p14:creationId xmlns:p14="http://schemas.microsoft.com/office/powerpoint/2010/main" val="134560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028F-7D09-6D96-4AAF-DAAC6997AD54}"/>
              </a:ext>
            </a:extLst>
          </p:cNvPr>
          <p:cNvSpPr>
            <a:spLocks noGrp="1"/>
          </p:cNvSpPr>
          <p:nvPr>
            <p:ph type="title"/>
          </p:nvPr>
        </p:nvSpPr>
        <p:spPr/>
        <p:txBody>
          <a:bodyPr/>
          <a:lstStyle/>
          <a:p>
            <a:r>
              <a:rPr lang="en-US"/>
              <a:t>Engaging and Communicating with Partners</a:t>
            </a:r>
          </a:p>
        </p:txBody>
      </p:sp>
      <p:sp>
        <p:nvSpPr>
          <p:cNvPr id="9" name="Content Placeholder 8">
            <a:extLst>
              <a:ext uri="{FF2B5EF4-FFF2-40B4-BE49-F238E27FC236}">
                <a16:creationId xmlns:a16="http://schemas.microsoft.com/office/drawing/2014/main" id="{AB09F1A7-BBA2-9507-835E-F552316BB90F}"/>
              </a:ext>
            </a:extLst>
          </p:cNvPr>
          <p:cNvSpPr>
            <a:spLocks noGrp="1"/>
          </p:cNvSpPr>
          <p:nvPr>
            <p:ph sz="quarter" idx="14"/>
          </p:nvPr>
        </p:nvSpPr>
        <p:spPr>
          <a:xfrm>
            <a:off x="457200" y="1371600"/>
            <a:ext cx="5638800" cy="4343400"/>
          </a:xfrm>
        </p:spPr>
        <p:txBody>
          <a:bodyPr/>
          <a:lstStyle/>
          <a:p>
            <a:r>
              <a:rPr lang="en-US"/>
              <a:t>Establish communication loops among educators, families, and district and school leaders.</a:t>
            </a:r>
          </a:p>
          <a:p>
            <a:pPr lvl="1"/>
            <a:r>
              <a:rPr lang="en-US"/>
              <a:t>Share the status of how implementation is going</a:t>
            </a:r>
          </a:p>
          <a:p>
            <a:pPr lvl="1"/>
            <a:r>
              <a:rPr lang="en-US"/>
              <a:t>Seek input about how to make improvements</a:t>
            </a:r>
          </a:p>
          <a:p>
            <a:pPr lvl="1"/>
            <a:r>
              <a:rPr lang="en-US"/>
              <a:t>Celebrate accomplishments</a:t>
            </a:r>
          </a:p>
        </p:txBody>
      </p:sp>
      <p:pic>
        <p:nvPicPr>
          <p:cNvPr id="10" name="Content Placeholder 9">
            <a:extLst>
              <a:ext uri="{FF2B5EF4-FFF2-40B4-BE49-F238E27FC236}">
                <a16:creationId xmlns:a16="http://schemas.microsoft.com/office/drawing/2014/main" id="{80F01A34-86D7-98BC-76B7-E6C06F97A290}"/>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230918" y="1371600"/>
            <a:ext cx="5435640" cy="4343400"/>
          </a:xfrm>
        </p:spPr>
      </p:pic>
      <p:sp>
        <p:nvSpPr>
          <p:cNvPr id="5" name="Slide Number Placeholder 4">
            <a:extLst>
              <a:ext uri="{FF2B5EF4-FFF2-40B4-BE49-F238E27FC236}">
                <a16:creationId xmlns:a16="http://schemas.microsoft.com/office/drawing/2014/main" id="{FB948A24-6BC0-044F-18D2-9E693E903381}"/>
              </a:ext>
            </a:extLst>
          </p:cNvPr>
          <p:cNvSpPr>
            <a:spLocks noGrp="1"/>
          </p:cNvSpPr>
          <p:nvPr>
            <p:ph type="sldNum" sz="quarter" idx="12"/>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2464125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2E16-4B59-732C-6F1F-F7C628028362}"/>
              </a:ext>
            </a:extLst>
          </p:cNvPr>
          <p:cNvSpPr>
            <a:spLocks noGrp="1"/>
          </p:cNvSpPr>
          <p:nvPr>
            <p:ph type="title"/>
          </p:nvPr>
        </p:nvSpPr>
        <p:spPr/>
        <p:txBody>
          <a:bodyPr/>
          <a:lstStyle/>
          <a:p>
            <a:r>
              <a:rPr lang="en-US"/>
              <a:t>Starting with a Pilot Project</a:t>
            </a:r>
          </a:p>
        </p:txBody>
      </p:sp>
      <p:sp>
        <p:nvSpPr>
          <p:cNvPr id="3" name="Content Placeholder 2">
            <a:extLst>
              <a:ext uri="{FF2B5EF4-FFF2-40B4-BE49-F238E27FC236}">
                <a16:creationId xmlns:a16="http://schemas.microsoft.com/office/drawing/2014/main" id="{D21F9713-D319-0DF2-C4EB-8BD3EC2E867A}"/>
              </a:ext>
            </a:extLst>
          </p:cNvPr>
          <p:cNvSpPr>
            <a:spLocks noGrp="1"/>
          </p:cNvSpPr>
          <p:nvPr>
            <p:ph sz="quarter" idx="14"/>
          </p:nvPr>
        </p:nvSpPr>
        <p:spPr/>
        <p:txBody>
          <a:bodyPr>
            <a:normAutofit fontScale="92500"/>
          </a:bodyPr>
          <a:lstStyle/>
          <a:p>
            <a:r>
              <a:rPr lang="en-US"/>
              <a:t>Consider starting with a single content area, grade level, or a small number of students. </a:t>
            </a:r>
          </a:p>
          <a:p>
            <a:pPr lvl="1"/>
            <a:r>
              <a:rPr lang="en-US"/>
              <a:t>Learn from the work in a pilot project and quickly address challenges.</a:t>
            </a:r>
          </a:p>
          <a:p>
            <a:pPr lvl="1"/>
            <a:r>
              <a:rPr lang="en-US"/>
              <a:t>Apply learning from the pilot project when scaling up.</a:t>
            </a:r>
          </a:p>
          <a:p>
            <a:pPr lvl="1"/>
            <a:r>
              <a:rPr lang="en-US"/>
              <a:t>Use the pilot to build support for DBI and to promote buy-in when scaling up.</a:t>
            </a:r>
          </a:p>
        </p:txBody>
      </p:sp>
      <p:sp>
        <p:nvSpPr>
          <p:cNvPr id="5" name="Slide Number Placeholder 4">
            <a:extLst>
              <a:ext uri="{FF2B5EF4-FFF2-40B4-BE49-F238E27FC236}">
                <a16:creationId xmlns:a16="http://schemas.microsoft.com/office/drawing/2014/main" id="{9251C57F-F613-DB1B-67CF-EC370BDC33E6}"/>
              </a:ext>
            </a:extLst>
          </p:cNvPr>
          <p:cNvSpPr>
            <a:spLocks noGrp="1"/>
          </p:cNvSpPr>
          <p:nvPr>
            <p:ph type="sldNum" sz="quarter" idx="12"/>
          </p:nvPr>
        </p:nvSpPr>
        <p:spPr/>
        <p:txBody>
          <a:bodyPr/>
          <a:lstStyle/>
          <a:p>
            <a:fld id="{99A20822-4A49-4D36-86E3-300BA48D3F00}" type="slidenum">
              <a:rPr lang="en-US" smtClean="0"/>
              <a:t>32</a:t>
            </a:fld>
            <a:endParaRPr lang="en-US"/>
          </a:p>
        </p:txBody>
      </p:sp>
      <p:pic>
        <p:nvPicPr>
          <p:cNvPr id="8" name="Content Placeholder 7">
            <a:extLst>
              <a:ext uri="{FF2B5EF4-FFF2-40B4-BE49-F238E27FC236}">
                <a16:creationId xmlns:a16="http://schemas.microsoft.com/office/drawing/2014/main" id="{96FEFD67-1D1D-31F1-C891-4A20126C452C}"/>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a:stretch/>
        </p:blipFill>
        <p:spPr>
          <a:xfrm>
            <a:off x="6164263" y="1686983"/>
            <a:ext cx="5568950" cy="3712633"/>
          </a:xfrm>
          <a:prstGeom prst="rect">
            <a:avLst/>
          </a:prstGeom>
        </p:spPr>
      </p:pic>
    </p:spTree>
    <p:extLst>
      <p:ext uri="{BB962C8B-B14F-4D97-AF65-F5344CB8AC3E}">
        <p14:creationId xmlns:p14="http://schemas.microsoft.com/office/powerpoint/2010/main" val="234178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D890-AFB7-AC76-02FA-2FAAB843E5D4}"/>
              </a:ext>
            </a:extLst>
          </p:cNvPr>
          <p:cNvSpPr>
            <a:spLocks noGrp="1"/>
          </p:cNvSpPr>
          <p:nvPr>
            <p:ph type="title"/>
          </p:nvPr>
        </p:nvSpPr>
        <p:spPr/>
        <p:txBody>
          <a:bodyPr/>
          <a:lstStyle/>
          <a:p>
            <a:r>
              <a:rPr lang="en-US"/>
              <a:t>Commit to the Process</a:t>
            </a:r>
          </a:p>
        </p:txBody>
      </p:sp>
      <p:sp>
        <p:nvSpPr>
          <p:cNvPr id="3" name="Content Placeholder 2">
            <a:extLst>
              <a:ext uri="{FF2B5EF4-FFF2-40B4-BE49-F238E27FC236}">
                <a16:creationId xmlns:a16="http://schemas.microsoft.com/office/drawing/2014/main" id="{3F088BDD-06D8-89F0-F064-A6BF7C7F1905}"/>
              </a:ext>
            </a:extLst>
          </p:cNvPr>
          <p:cNvSpPr>
            <a:spLocks noGrp="1"/>
          </p:cNvSpPr>
          <p:nvPr>
            <p:ph sz="quarter" idx="14"/>
          </p:nvPr>
        </p:nvSpPr>
        <p:spPr/>
        <p:txBody>
          <a:bodyPr>
            <a:normAutofit/>
          </a:bodyPr>
          <a:lstStyle/>
          <a:p>
            <a:r>
              <a:rPr lang="en-US"/>
              <a:t>DBI implementation takes time and commitment!</a:t>
            </a:r>
          </a:p>
          <a:p>
            <a:pPr lvl="1"/>
            <a:r>
              <a:rPr lang="en-US"/>
              <a:t>Celebrate small successes (e.g., improvements in fidelity of implementation).</a:t>
            </a:r>
          </a:p>
          <a:p>
            <a:pPr lvl="1"/>
            <a:r>
              <a:rPr lang="en-US"/>
              <a:t>Identify implementation champions.</a:t>
            </a:r>
          </a:p>
          <a:p>
            <a:pPr lvl="1"/>
            <a:r>
              <a:rPr lang="en-US"/>
              <a:t>Address technical and adaptive challenges.</a:t>
            </a:r>
          </a:p>
        </p:txBody>
      </p:sp>
      <p:sp>
        <p:nvSpPr>
          <p:cNvPr id="5" name="Slide Number Placeholder 4">
            <a:extLst>
              <a:ext uri="{FF2B5EF4-FFF2-40B4-BE49-F238E27FC236}">
                <a16:creationId xmlns:a16="http://schemas.microsoft.com/office/drawing/2014/main" id="{462E7C4C-D262-31D4-B33A-1E7860CEFB10}"/>
              </a:ext>
            </a:extLst>
          </p:cNvPr>
          <p:cNvSpPr>
            <a:spLocks noGrp="1"/>
          </p:cNvSpPr>
          <p:nvPr>
            <p:ph type="sldNum" sz="quarter" idx="12"/>
          </p:nvPr>
        </p:nvSpPr>
        <p:spPr/>
        <p:txBody>
          <a:bodyPr/>
          <a:lstStyle/>
          <a:p>
            <a:fld id="{99A20822-4A49-4D36-86E3-300BA48D3F00}" type="slidenum">
              <a:rPr lang="en-US" smtClean="0"/>
              <a:t>33</a:t>
            </a:fld>
            <a:endParaRPr lang="en-US"/>
          </a:p>
        </p:txBody>
      </p:sp>
      <p:pic>
        <p:nvPicPr>
          <p:cNvPr id="10" name="Content Placeholder 9">
            <a:extLst>
              <a:ext uri="{FF2B5EF4-FFF2-40B4-BE49-F238E27FC236}">
                <a16:creationId xmlns:a16="http://schemas.microsoft.com/office/drawing/2014/main" id="{8155F94B-22CF-1046-D89C-F7A13452BA25}"/>
              </a:ext>
              <a:ext uri="{C183D7F6-B498-43B3-948B-1728B52AA6E4}">
                <adec:decorative xmlns:adec="http://schemas.microsoft.com/office/drawing/2017/decorative" val="1"/>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rcRect/>
          <a:stretch/>
        </p:blipFill>
        <p:spPr>
          <a:xfrm>
            <a:off x="6164263" y="1454733"/>
            <a:ext cx="5568950" cy="4177134"/>
          </a:xfrm>
          <a:prstGeom prst="rect">
            <a:avLst/>
          </a:prstGeom>
        </p:spPr>
      </p:pic>
    </p:spTree>
    <p:extLst>
      <p:ext uri="{BB962C8B-B14F-4D97-AF65-F5344CB8AC3E}">
        <p14:creationId xmlns:p14="http://schemas.microsoft.com/office/powerpoint/2010/main" val="1095524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FB54-49F5-C71F-F13A-59C4B2586A28}"/>
              </a:ext>
            </a:extLst>
          </p:cNvPr>
          <p:cNvSpPr>
            <a:spLocks noGrp="1"/>
          </p:cNvSpPr>
          <p:nvPr>
            <p:ph type="title"/>
          </p:nvPr>
        </p:nvSpPr>
        <p:spPr>
          <a:xfrm>
            <a:off x="457200" y="0"/>
            <a:ext cx="11276076" cy="1280160"/>
          </a:xfrm>
        </p:spPr>
        <p:txBody>
          <a:bodyPr anchor="ctr">
            <a:normAutofit/>
          </a:bodyPr>
          <a:lstStyle/>
          <a:p>
            <a:r>
              <a:rPr lang="en-US"/>
              <a:t>Questions/Reflections</a:t>
            </a:r>
          </a:p>
        </p:txBody>
      </p:sp>
      <p:pic>
        <p:nvPicPr>
          <p:cNvPr id="11" name="Content Placeholder 10" descr="A magnifying glass with a light bulb and question marks&#10;">
            <a:extLst>
              <a:ext uri="{FF2B5EF4-FFF2-40B4-BE49-F238E27FC236}">
                <a16:creationId xmlns:a16="http://schemas.microsoft.com/office/drawing/2014/main" id="{63838B08-228F-BD6F-0EF2-860632058BC3}"/>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val="0"/>
              </a:ext>
            </a:extLst>
          </a:blip>
          <a:srcRect t="20487" r="-1" b="14493"/>
          <a:stretch/>
        </p:blipFill>
        <p:spPr>
          <a:xfrm>
            <a:off x="457200" y="1371600"/>
            <a:ext cx="11274552" cy="4343400"/>
          </a:xfrm>
          <a:noFill/>
        </p:spPr>
      </p:pic>
      <p:sp>
        <p:nvSpPr>
          <p:cNvPr id="5" name="Slide Number Placeholder 4">
            <a:extLst>
              <a:ext uri="{FF2B5EF4-FFF2-40B4-BE49-F238E27FC236}">
                <a16:creationId xmlns:a16="http://schemas.microsoft.com/office/drawing/2014/main" id="{C5E785E2-85AC-5672-95FF-EE06173BBBB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34</a:t>
            </a:fld>
            <a:endParaRPr lang="en-US"/>
          </a:p>
        </p:txBody>
      </p:sp>
    </p:spTree>
    <p:extLst>
      <p:ext uri="{BB962C8B-B14F-4D97-AF65-F5344CB8AC3E}">
        <p14:creationId xmlns:p14="http://schemas.microsoft.com/office/powerpoint/2010/main" val="2591835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89DA-9921-1C27-1709-5FFC74D3532E}"/>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3FCFBC0E-E040-DDCE-0402-C8BF05F05E3F}"/>
              </a:ext>
            </a:extLst>
          </p:cNvPr>
          <p:cNvSpPr>
            <a:spLocks noGrp="1"/>
          </p:cNvSpPr>
          <p:nvPr>
            <p:ph type="body" sz="quarter" idx="13"/>
          </p:nvPr>
        </p:nvSpPr>
        <p:spPr/>
        <p:txBody>
          <a:bodyPr/>
          <a:lstStyle/>
          <a:p>
            <a:r>
              <a:rPr lang="en-US" b="0" i="0" dirty="0">
                <a:solidFill>
                  <a:srgbClr val="333333"/>
                </a:solidFill>
                <a:effectLst/>
                <a:highlight>
                  <a:srgbClr val="FFFFFF"/>
                </a:highlight>
              </a:rPr>
              <a:t>Center on Positive Behavioral Interventions and Supports (July 2023). </a:t>
            </a:r>
            <a:r>
              <a:rPr lang="en-US" b="0" i="1" dirty="0">
                <a:solidFill>
                  <a:srgbClr val="333333"/>
                </a:solidFill>
                <a:effectLst/>
                <a:highlight>
                  <a:srgbClr val="FFFFFF"/>
                </a:highlight>
              </a:rPr>
              <a:t>Positive Behavioral Interventions and Supports (PBIS) Implementation Blueprint</a:t>
            </a:r>
            <a:r>
              <a:rPr lang="en-US" b="0" i="0" dirty="0">
                <a:solidFill>
                  <a:srgbClr val="333333"/>
                </a:solidFill>
                <a:effectLst/>
                <a:highlight>
                  <a:srgbClr val="FFFFFF"/>
                </a:highlight>
              </a:rPr>
              <a:t>. University of Oregon. www.pbis.org.</a:t>
            </a:r>
            <a:endParaRPr lang="en-US" dirty="0"/>
          </a:p>
          <a:p>
            <a:r>
              <a:rPr lang="en-US" dirty="0" err="1"/>
              <a:t>Fixsen</a:t>
            </a:r>
            <a:r>
              <a:rPr lang="en-US" dirty="0"/>
              <a:t>, D. L., </a:t>
            </a:r>
            <a:r>
              <a:rPr lang="en-US" dirty="0" err="1"/>
              <a:t>Naoom</a:t>
            </a:r>
            <a:r>
              <a:rPr lang="en-US" dirty="0"/>
              <a:t>, S. F., Blase, K. A., Friedman, R. M. &amp; Wallace, F. (2005). </a:t>
            </a:r>
            <a:r>
              <a:rPr lang="en-US" i="1" dirty="0"/>
              <a:t>Implementation Research: A Synthesis of the Literature</a:t>
            </a:r>
            <a:r>
              <a:rPr lang="en-US" dirty="0"/>
              <a:t>. Tampa, FL: University of South Florida, Louis de la </a:t>
            </a:r>
            <a:r>
              <a:rPr lang="en-US" dirty="0" err="1"/>
              <a:t>Parte</a:t>
            </a:r>
            <a:r>
              <a:rPr lang="en-US" dirty="0"/>
              <a:t> Florida Mental Health Institute, The National Implementation Research Network (FMHI Publication #231).</a:t>
            </a:r>
          </a:p>
          <a:p>
            <a:r>
              <a:rPr lang="en-US" dirty="0"/>
              <a:t>Metz, A. &amp; </a:t>
            </a:r>
            <a:r>
              <a:rPr lang="en-US" dirty="0" err="1"/>
              <a:t>Louison</a:t>
            </a:r>
            <a:r>
              <a:rPr lang="en-US" dirty="0"/>
              <a:t>, L. (2019) </a:t>
            </a:r>
            <a:r>
              <a:rPr lang="en-US" i="1" dirty="0"/>
              <a:t>The Hexagon Tool: Exploring Context</a:t>
            </a:r>
            <a:r>
              <a:rPr lang="en-US" dirty="0"/>
              <a:t>. Chapel Hill, NC: National Implementation Research Network, Frank Porter Graham Child Development Institute, University of North Carolina at Chapel Hill.</a:t>
            </a:r>
          </a:p>
        </p:txBody>
      </p:sp>
      <p:sp>
        <p:nvSpPr>
          <p:cNvPr id="4" name="Slide Number Placeholder 3">
            <a:extLst>
              <a:ext uri="{FF2B5EF4-FFF2-40B4-BE49-F238E27FC236}">
                <a16:creationId xmlns:a16="http://schemas.microsoft.com/office/drawing/2014/main" id="{A257A676-539D-DCA4-95FD-DC1A679180B8}"/>
              </a:ext>
            </a:extLst>
          </p:cNvPr>
          <p:cNvSpPr>
            <a:spLocks noGrp="1"/>
          </p:cNvSpPr>
          <p:nvPr>
            <p:ph type="sldNum" sz="quarter" idx="15"/>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3800088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2741616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val="0"/>
              </a:ext>
            </a:extLst>
          </a:blip>
          <a:srcRect t="40516" b="23708"/>
          <a:stretch/>
        </p:blipFill>
        <p:spPr>
          <a:xfrm>
            <a:off x="730250" y="1096963"/>
            <a:ext cx="10533063" cy="2514600"/>
          </a:xfrm>
          <a:effectLst/>
        </p:spPr>
      </p:pic>
      <p:sp>
        <p:nvSpPr>
          <p:cNvPr id="3" name="Title 2">
            <a:extLst>
              <a:ext uri="{FF2B5EF4-FFF2-40B4-BE49-F238E27FC236}">
                <a16:creationId xmlns:a16="http://schemas.microsoft.com/office/drawing/2014/main" id="{A3171053-DC22-9811-DA7F-6F175069C20C}"/>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000" dirty="0"/>
              <a:t>Thank you</a:t>
            </a:r>
          </a:p>
        </p:txBody>
      </p:sp>
      <p:pic>
        <p:nvPicPr>
          <p:cNvPr id="2" name="Picture Placeholder 4" descr="A person touching a screen with gears and icons&#10;">
            <a:extLst>
              <a:ext uri="{FF2B5EF4-FFF2-40B4-BE49-F238E27FC236}">
                <a16:creationId xmlns:a16="http://schemas.microsoft.com/office/drawing/2014/main" id="{8A7392DD-BA2E-6882-803E-744C9DA75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481" b="18857"/>
          <a:stretch/>
        </p:blipFill>
        <p:spPr>
          <a:xfrm>
            <a:off x="729425" y="1096961"/>
            <a:ext cx="10533063" cy="2514601"/>
          </a:xfrm>
          <a:prstGeom prst="rect">
            <a:avLst/>
          </a:prstGeom>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425" y="1096960"/>
            <a:ext cx="10533888" cy="2514603"/>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25108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DED1-D851-CF48-AA1E-1B13BB1A3830}"/>
              </a:ext>
            </a:extLst>
          </p:cNvPr>
          <p:cNvSpPr>
            <a:spLocks noGrp="1"/>
          </p:cNvSpPr>
          <p:nvPr>
            <p:ph type="title"/>
          </p:nvPr>
        </p:nvSpPr>
        <p:spPr/>
        <p:txBody>
          <a:bodyPr/>
          <a:lstStyle/>
          <a:p>
            <a:r>
              <a:rPr lang="en-US"/>
              <a:t>Why spend time with readiness?</a:t>
            </a:r>
          </a:p>
        </p:txBody>
      </p:sp>
      <p:sp>
        <p:nvSpPr>
          <p:cNvPr id="5" name="Content Placeholder 4">
            <a:extLst>
              <a:ext uri="{FF2B5EF4-FFF2-40B4-BE49-F238E27FC236}">
                <a16:creationId xmlns:a16="http://schemas.microsoft.com/office/drawing/2014/main" id="{A95564BA-581F-924C-BD68-8C5FB04CEECE}"/>
              </a:ext>
            </a:extLst>
          </p:cNvPr>
          <p:cNvSpPr>
            <a:spLocks noGrp="1"/>
          </p:cNvSpPr>
          <p:nvPr>
            <p:ph sz="quarter" idx="15"/>
          </p:nvPr>
        </p:nvSpPr>
        <p:spPr>
          <a:xfrm>
            <a:off x="457200" y="1280160"/>
            <a:ext cx="8306972" cy="4343400"/>
          </a:xfrm>
        </p:spPr>
        <p:txBody>
          <a:bodyPr>
            <a:noAutofit/>
          </a:bodyPr>
          <a:lstStyle/>
          <a:p>
            <a:pPr marL="320040" lvl="1">
              <a:buFont typeface="Wingdings" panose="05000000000000000000" pitchFamily="2" charset="2"/>
              <a:buChar char="§"/>
            </a:pPr>
            <a:r>
              <a:rPr lang="en-US"/>
              <a:t>Reduce “false starts”</a:t>
            </a:r>
          </a:p>
          <a:p>
            <a:pPr marL="320040" lvl="1">
              <a:buFont typeface="Wingdings" panose="05000000000000000000" pitchFamily="2" charset="2"/>
              <a:buChar char="§"/>
            </a:pPr>
            <a:r>
              <a:rPr lang="en-US"/>
              <a:t>Increase confidence that DBI is the right thing to do and that we can do it with fidelity</a:t>
            </a:r>
          </a:p>
          <a:p>
            <a:pPr marL="320040" lvl="1">
              <a:buFont typeface="Wingdings" panose="05000000000000000000" pitchFamily="2" charset="2"/>
              <a:buChar char="§"/>
            </a:pPr>
            <a:r>
              <a:rPr lang="en-US"/>
              <a:t>Address both adaptive and technical concerns</a:t>
            </a:r>
          </a:p>
          <a:p>
            <a:pPr marL="320040" lvl="1">
              <a:buFont typeface="Wingdings" panose="05000000000000000000" pitchFamily="2" charset="2"/>
              <a:buChar char="§"/>
            </a:pPr>
            <a:r>
              <a:rPr lang="en-US"/>
              <a:t>Promote the correct and consistent implementation of DBI (i.e., fidelity) with the understanding that fidelity leads to meaningful outcomes</a:t>
            </a:r>
          </a:p>
          <a:p>
            <a:pPr marL="320040" lvl="1">
              <a:buFont typeface="Wingdings" panose="05000000000000000000" pitchFamily="2" charset="2"/>
              <a:buChar char="§"/>
            </a:pPr>
            <a:r>
              <a:rPr lang="en-US"/>
              <a:t>Increase likelihood of sustainability</a:t>
            </a:r>
          </a:p>
          <a:p>
            <a:pPr marL="320040" lvl="1">
              <a:buFont typeface="Wingdings" panose="05000000000000000000" pitchFamily="2" charset="2"/>
              <a:buChar char="§"/>
            </a:pPr>
            <a:r>
              <a:rPr lang="en-US"/>
              <a:t>Increase likelihood of scalability</a:t>
            </a:r>
          </a:p>
        </p:txBody>
      </p:sp>
      <p:pic>
        <p:nvPicPr>
          <p:cNvPr id="6" name="Picture 5">
            <a:extLst>
              <a:ext uri="{FF2B5EF4-FFF2-40B4-BE49-F238E27FC236}">
                <a16:creationId xmlns:a16="http://schemas.microsoft.com/office/drawing/2014/main" id="{E622983B-AB13-248C-8BCA-32179FE8A51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32" t="9344" r="44440" b="8888"/>
          <a:stretch/>
        </p:blipFill>
        <p:spPr>
          <a:xfrm>
            <a:off x="8764172" y="1754417"/>
            <a:ext cx="3290919" cy="3349166"/>
          </a:xfrm>
          <a:prstGeom prst="rect">
            <a:avLst/>
          </a:prstGeom>
        </p:spPr>
      </p:pic>
      <p:sp>
        <p:nvSpPr>
          <p:cNvPr id="4" name="Slide Number Placeholder 4">
            <a:extLst>
              <a:ext uri="{FF2B5EF4-FFF2-40B4-BE49-F238E27FC236}">
                <a16:creationId xmlns:a16="http://schemas.microsoft.com/office/drawing/2014/main" id="{7FE112D2-0518-0F36-FF67-BF23821695C6}"/>
              </a:ext>
            </a:extLst>
          </p:cNvPr>
          <p:cNvSpPr txBox="1">
            <a:spLocks/>
          </p:cNvSpPr>
          <p:nvPr/>
        </p:nvSpPr>
        <p:spPr>
          <a:xfrm>
            <a:off x="11669966" y="6629400"/>
            <a:ext cx="555679"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z="1400" smtClean="0"/>
              <a:pPr/>
              <a:t>4</a:t>
            </a:fld>
            <a:endParaRPr lang="en-US" sz="1400" dirty="0"/>
          </a:p>
        </p:txBody>
      </p:sp>
    </p:spTree>
    <p:extLst>
      <p:ext uri="{BB962C8B-B14F-4D97-AF65-F5344CB8AC3E}">
        <p14:creationId xmlns:p14="http://schemas.microsoft.com/office/powerpoint/2010/main" val="1708210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195370"/>
            <a:ext cx="11276076" cy="1280160"/>
          </a:xfrm>
        </p:spPr>
        <p:txBody>
          <a:bodyPr/>
          <a:lstStyle/>
          <a:p>
            <a:r>
              <a:rPr lang="en-US"/>
              <a:t>Focusing on the Implementation Process: </a:t>
            </a:r>
            <a:br>
              <a:rPr lang="en-US"/>
            </a:br>
            <a:r>
              <a:rPr lang="en-US"/>
              <a:t>Exploration and Adoption</a:t>
            </a:r>
          </a:p>
        </p:txBody>
      </p:sp>
      <p:sp>
        <p:nvSpPr>
          <p:cNvPr id="3" name="Content Placeholder 2"/>
          <p:cNvSpPr>
            <a:spLocks noGrp="1"/>
          </p:cNvSpPr>
          <p:nvPr>
            <p:ph sz="quarter" idx="14"/>
          </p:nvPr>
        </p:nvSpPr>
        <p:spPr>
          <a:xfrm>
            <a:off x="457200" y="1694984"/>
            <a:ext cx="5568696" cy="4020015"/>
          </a:xfrm>
        </p:spPr>
        <p:txBody>
          <a:bodyPr/>
          <a:lstStyle/>
          <a:p>
            <a:pPr lvl="1"/>
            <a:r>
              <a:rPr lang="en-US"/>
              <a:t>Develop clear understanding of what is to be done, how it will be done, and the resources and timelines for doing it. </a:t>
            </a:r>
          </a:p>
          <a:p>
            <a:pPr lvl="1"/>
            <a:r>
              <a:rPr lang="en-US"/>
              <a:t>Commit to implement</a:t>
            </a:r>
          </a:p>
        </p:txBody>
      </p:sp>
      <p:pic>
        <p:nvPicPr>
          <p:cNvPr id="8" name="Content Placeholder 7" descr="Image of a wheel from the Center on PBIS that shows a cycle of &quot;getting ready&quot;, with an arrow pointing to &quot;getting started,&quot; then another arrow pointing to &quot;getting better&quot;. The cycle completes itself with the arrow from &quot;getting better&quot; pointing to &quot;getting ready&quot;. ">
            <a:extLst>
              <a:ext uri="{FF2B5EF4-FFF2-40B4-BE49-F238E27FC236}">
                <a16:creationId xmlns:a16="http://schemas.microsoft.com/office/drawing/2014/main" id="{471D8C98-A57E-876B-E52E-EBDAC00C9E45}"/>
              </a:ext>
            </a:extLst>
          </p:cNvPr>
          <p:cNvPicPr>
            <a:picLocks noGrp="1" noChangeAspect="1"/>
          </p:cNvPicPr>
          <p:nvPr>
            <p:ph sz="quarter" idx="15"/>
          </p:nvPr>
        </p:nvPicPr>
        <p:blipFill>
          <a:blip r:embed="rId3"/>
          <a:stretch>
            <a:fillRect/>
          </a:stretch>
        </p:blipFill>
        <p:spPr>
          <a:xfrm>
            <a:off x="6691313" y="1852612"/>
            <a:ext cx="4514850" cy="3381375"/>
          </a:xfrm>
          <a:prstGeom prst="rect">
            <a:avLst/>
          </a:prstGeom>
        </p:spPr>
      </p:pic>
      <p:sp>
        <p:nvSpPr>
          <p:cNvPr id="10" name="Text Placeholder 9">
            <a:extLst>
              <a:ext uri="{FF2B5EF4-FFF2-40B4-BE49-F238E27FC236}">
                <a16:creationId xmlns:a16="http://schemas.microsoft.com/office/drawing/2014/main" id="{7222523C-F56E-4B5B-8CDB-FCF2E14AA7BF}"/>
              </a:ext>
            </a:extLst>
          </p:cNvPr>
          <p:cNvSpPr>
            <a:spLocks noGrp="1"/>
          </p:cNvSpPr>
          <p:nvPr>
            <p:ph type="body" sz="quarter" idx="13"/>
          </p:nvPr>
        </p:nvSpPr>
        <p:spPr/>
        <p:txBody>
          <a:bodyPr/>
          <a:lstStyle/>
          <a:p>
            <a:br>
              <a:rPr lang="en-US"/>
            </a:br>
            <a:r>
              <a:rPr lang="en-US"/>
              <a:t>Image from </a:t>
            </a:r>
            <a:r>
              <a:rPr lang="en-US" b="0" i="0">
                <a:solidFill>
                  <a:srgbClr val="333333"/>
                </a:solidFill>
                <a:effectLst/>
                <a:highlight>
                  <a:srgbClr val="FFFFFF"/>
                </a:highlight>
              </a:rPr>
              <a:t>Center on Positive Behavioral Interventions and Supports (July 2023). Positive Behavioral Interventions and Supports (PBIS) Implementation Blueprint. University of Oregon. www.pbis.org.</a:t>
            </a:r>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410320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741336-3550-88EE-72A0-5803DAED7505}"/>
              </a:ext>
              <a:ext uri="{C183D7F6-B498-43B3-948B-1728B52AA6E4}">
                <adec:decorative xmlns:adec="http://schemas.microsoft.com/office/drawing/2017/decorative" val="0"/>
              </a:ext>
            </a:extLst>
          </p:cNvPr>
          <p:cNvSpPr>
            <a:spLocks noGrp="1"/>
          </p:cNvSpPr>
          <p:nvPr>
            <p:ph type="title"/>
          </p:nvPr>
        </p:nvSpPr>
        <p:spPr>
          <a:xfrm>
            <a:off x="455676" y="-251016"/>
            <a:ext cx="11276076" cy="1280160"/>
          </a:xfrm>
        </p:spPr>
        <p:txBody>
          <a:bodyPr>
            <a:noAutofit/>
          </a:bodyPr>
          <a:lstStyle/>
          <a:p>
            <a:r>
              <a:rPr lang="en-US"/>
              <a:t>Categories to Guide Adoption of DBI</a:t>
            </a:r>
          </a:p>
        </p:txBody>
      </p:sp>
      <p:sp>
        <p:nvSpPr>
          <p:cNvPr id="3" name="TextBox 2">
            <a:extLst>
              <a:ext uri="{FF2B5EF4-FFF2-40B4-BE49-F238E27FC236}">
                <a16:creationId xmlns:a16="http://schemas.microsoft.com/office/drawing/2014/main" id="{F5AFEE8D-C433-D14B-AE73-341F7617EE54}"/>
              </a:ext>
            </a:extLst>
          </p:cNvPr>
          <p:cNvSpPr txBox="1"/>
          <p:nvPr/>
        </p:nvSpPr>
        <p:spPr>
          <a:xfrm>
            <a:off x="196607" y="1385940"/>
            <a:ext cx="4648426" cy="1384995"/>
          </a:xfrm>
          <a:prstGeom prst="rect">
            <a:avLst/>
          </a:prstGeom>
          <a:noFill/>
        </p:spPr>
        <p:txBody>
          <a:bodyPr wrap="square">
            <a:spAutoFit/>
          </a:bodyPr>
          <a:lstStyle/>
          <a:p>
            <a:pPr>
              <a:tabLst>
                <a:tab pos="4114800" algn="l"/>
              </a:tabLst>
            </a:pPr>
            <a:r>
              <a:rPr lang="en-US" sz="2800"/>
              <a:t>How do we help others to better understand and commit to DBI implementation?</a:t>
            </a:r>
          </a:p>
        </p:txBody>
      </p:sp>
      <p:sp>
        <p:nvSpPr>
          <p:cNvPr id="40" name="Isosceles Triangle 39">
            <a:extLst>
              <a:ext uri="{C183D7F6-B498-43B3-948B-1728B52AA6E4}">
                <adec:decorative xmlns:adec="http://schemas.microsoft.com/office/drawing/2017/decorative" val="1"/>
              </a:ext>
            </a:extLst>
          </p:cNvPr>
          <p:cNvSpPr/>
          <p:nvPr/>
        </p:nvSpPr>
        <p:spPr>
          <a:xfrm rot="10800000">
            <a:off x="5588336" y="779164"/>
            <a:ext cx="3515329" cy="2800054"/>
          </a:xfrm>
          <a:prstGeom prst="triangle">
            <a:avLst>
              <a:gd name="adj" fmla="val 50241"/>
            </a:avLst>
          </a:prstGeom>
          <a:solidFill>
            <a:srgbClr val="E3F1D9"/>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a:extLst>
              <a:ext uri="{C183D7F6-B498-43B3-948B-1728B52AA6E4}">
                <adec:decorative xmlns:adec="http://schemas.microsoft.com/office/drawing/2017/decorative" val="1"/>
              </a:ext>
            </a:extLst>
          </p:cNvPr>
          <p:cNvSpPr/>
          <p:nvPr/>
        </p:nvSpPr>
        <p:spPr>
          <a:xfrm rot="14623059">
            <a:off x="6982727" y="1413270"/>
            <a:ext cx="3081111" cy="2805566"/>
          </a:xfrm>
          <a:prstGeom prst="triangle">
            <a:avLst>
              <a:gd name="adj" fmla="val 44460"/>
            </a:avLst>
          </a:prstGeom>
          <a:solidFill>
            <a:srgbClr val="E3F1D9"/>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a:extLst>
              <a:ext uri="{C183D7F6-B498-43B3-948B-1728B52AA6E4}">
                <adec:decorative xmlns:adec="http://schemas.microsoft.com/office/drawing/2017/decorative" val="1"/>
              </a:ext>
            </a:extLst>
          </p:cNvPr>
          <p:cNvSpPr/>
          <p:nvPr/>
        </p:nvSpPr>
        <p:spPr>
          <a:xfrm rot="17798534">
            <a:off x="6952863" y="2955426"/>
            <a:ext cx="3150345" cy="2819968"/>
          </a:xfrm>
          <a:prstGeom prst="triangle">
            <a:avLst>
              <a:gd name="adj" fmla="val 55291"/>
            </a:avLst>
          </a:prstGeom>
          <a:solidFill>
            <a:srgbClr val="E3F1D9"/>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descr="Hexagon depicting the categories that guide adoption of DBI. These categories include: student need, evidence of effectiveness, fit with current initiatives, resources and supports, usability, and capacity to implement."/>
          <p:cNvSpPr/>
          <p:nvPr/>
        </p:nvSpPr>
        <p:spPr>
          <a:xfrm>
            <a:off x="4169732" y="779164"/>
            <a:ext cx="6327141" cy="5623625"/>
          </a:xfrm>
          <a:prstGeom prst="hexagon">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cxnSp>
        <p:nvCxnSpPr>
          <p:cNvPr id="18" name="Straight Connector 17">
            <a:extLst>
              <a:ext uri="{C183D7F6-B498-43B3-948B-1728B52AA6E4}">
                <adec:decorative xmlns:adec="http://schemas.microsoft.com/office/drawing/2017/decorative" val="1"/>
              </a:ext>
            </a:extLst>
          </p:cNvPr>
          <p:cNvCxnSpPr>
            <a:stCxn id="16" idx="2"/>
            <a:endCxn id="16" idx="5"/>
          </p:cNvCxnSpPr>
          <p:nvPr/>
        </p:nvCxnSpPr>
        <p:spPr>
          <a:xfrm flipV="1">
            <a:off x="5575638" y="779165"/>
            <a:ext cx="3515329" cy="562362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p:nvPr/>
        </p:nvCxnSpPr>
        <p:spPr>
          <a:xfrm>
            <a:off x="4169732" y="3579218"/>
            <a:ext cx="6327141"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C183D7F6-B498-43B3-948B-1728B52AA6E4}">
                <adec:decorative xmlns:adec="http://schemas.microsoft.com/office/drawing/2017/decorative" val="1"/>
              </a:ext>
            </a:extLst>
          </p:cNvPr>
          <p:cNvCxnSpPr>
            <a:stCxn id="16" idx="4"/>
            <a:endCxn id="16" idx="1"/>
          </p:cNvCxnSpPr>
          <p:nvPr/>
        </p:nvCxnSpPr>
        <p:spPr>
          <a:xfrm>
            <a:off x="5575638" y="779165"/>
            <a:ext cx="3515329" cy="562362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07169" y="1471305"/>
            <a:ext cx="1477660" cy="707886"/>
          </a:xfrm>
          <a:prstGeom prst="rect">
            <a:avLst/>
          </a:prstGeom>
          <a:noFill/>
        </p:spPr>
        <p:txBody>
          <a:bodyPr wrap="square" rtlCol="0">
            <a:spAutoFit/>
          </a:bodyPr>
          <a:lstStyle/>
          <a:p>
            <a:pPr algn="ctr"/>
            <a:r>
              <a:rPr lang="en-US" sz="2000">
                <a:latin typeface="Arial"/>
                <a:cs typeface="Arial"/>
              </a:rPr>
              <a:t>Student need</a:t>
            </a:r>
          </a:p>
        </p:txBody>
      </p:sp>
      <p:sp>
        <p:nvSpPr>
          <p:cNvPr id="28" name="TextBox 27"/>
          <p:cNvSpPr txBox="1"/>
          <p:nvPr/>
        </p:nvSpPr>
        <p:spPr>
          <a:xfrm>
            <a:off x="8084829" y="2312390"/>
            <a:ext cx="1812160" cy="707886"/>
          </a:xfrm>
          <a:prstGeom prst="rect">
            <a:avLst/>
          </a:prstGeom>
          <a:noFill/>
        </p:spPr>
        <p:txBody>
          <a:bodyPr wrap="square" rtlCol="0">
            <a:spAutoFit/>
          </a:bodyPr>
          <a:lstStyle/>
          <a:p>
            <a:pPr algn="ctr"/>
            <a:r>
              <a:rPr lang="en-US" sz="2000">
                <a:latin typeface="Arial"/>
                <a:cs typeface="Arial"/>
              </a:rPr>
              <a:t>Evidence of effectiveness</a:t>
            </a:r>
          </a:p>
        </p:txBody>
      </p:sp>
      <p:sp>
        <p:nvSpPr>
          <p:cNvPr id="26" name="TextBox 25"/>
          <p:cNvSpPr txBox="1"/>
          <p:nvPr/>
        </p:nvSpPr>
        <p:spPr>
          <a:xfrm>
            <a:off x="7879901" y="4094611"/>
            <a:ext cx="2181501" cy="707886"/>
          </a:xfrm>
          <a:prstGeom prst="rect">
            <a:avLst/>
          </a:prstGeom>
          <a:noFill/>
        </p:spPr>
        <p:txBody>
          <a:bodyPr wrap="square" rtlCol="0">
            <a:spAutoFit/>
          </a:bodyPr>
          <a:lstStyle/>
          <a:p>
            <a:pPr algn="ctr"/>
            <a:r>
              <a:rPr lang="en-US" sz="2000">
                <a:latin typeface="Arial"/>
                <a:cs typeface="Arial"/>
              </a:rPr>
              <a:t>Fit with current initiatives</a:t>
            </a:r>
          </a:p>
        </p:txBody>
      </p:sp>
      <p:sp>
        <p:nvSpPr>
          <p:cNvPr id="27" name="TextBox 26"/>
          <p:cNvSpPr txBox="1"/>
          <p:nvPr/>
        </p:nvSpPr>
        <p:spPr>
          <a:xfrm>
            <a:off x="6255249" y="5258701"/>
            <a:ext cx="2181501" cy="707886"/>
          </a:xfrm>
          <a:prstGeom prst="rect">
            <a:avLst/>
          </a:prstGeom>
          <a:noFill/>
        </p:spPr>
        <p:txBody>
          <a:bodyPr wrap="square" rtlCol="0">
            <a:spAutoFit/>
          </a:bodyPr>
          <a:lstStyle/>
          <a:p>
            <a:pPr algn="ctr"/>
            <a:r>
              <a:rPr lang="en-US" sz="2000">
                <a:latin typeface="Arial"/>
                <a:cs typeface="Arial"/>
              </a:rPr>
              <a:t>Resources and supports</a:t>
            </a:r>
          </a:p>
        </p:txBody>
      </p:sp>
      <p:sp>
        <p:nvSpPr>
          <p:cNvPr id="29" name="TextBox 28"/>
          <p:cNvSpPr txBox="1"/>
          <p:nvPr/>
        </p:nvSpPr>
        <p:spPr>
          <a:xfrm>
            <a:off x="4624951" y="4094611"/>
            <a:ext cx="2181501" cy="400110"/>
          </a:xfrm>
          <a:prstGeom prst="rect">
            <a:avLst/>
          </a:prstGeom>
          <a:noFill/>
        </p:spPr>
        <p:txBody>
          <a:bodyPr wrap="square" rtlCol="0">
            <a:spAutoFit/>
          </a:bodyPr>
          <a:lstStyle/>
          <a:p>
            <a:pPr algn="ctr"/>
            <a:r>
              <a:rPr lang="en-US" sz="2000">
                <a:latin typeface="Arial"/>
                <a:cs typeface="Arial"/>
              </a:rPr>
              <a:t>Usability</a:t>
            </a:r>
          </a:p>
        </p:txBody>
      </p:sp>
      <p:sp>
        <p:nvSpPr>
          <p:cNvPr id="30" name="TextBox 29"/>
          <p:cNvSpPr txBox="1"/>
          <p:nvPr/>
        </p:nvSpPr>
        <p:spPr>
          <a:xfrm>
            <a:off x="4562811" y="2325220"/>
            <a:ext cx="2181501" cy="707886"/>
          </a:xfrm>
          <a:prstGeom prst="rect">
            <a:avLst/>
          </a:prstGeom>
          <a:noFill/>
        </p:spPr>
        <p:txBody>
          <a:bodyPr wrap="square" rtlCol="0">
            <a:spAutoFit/>
          </a:bodyPr>
          <a:lstStyle/>
          <a:p>
            <a:pPr algn="ctr"/>
            <a:r>
              <a:rPr lang="en-US" sz="2000">
                <a:latin typeface="Arial"/>
                <a:cs typeface="Arial"/>
              </a:rPr>
              <a:t>Capacity to implement</a:t>
            </a:r>
          </a:p>
        </p:txBody>
      </p:sp>
      <p:sp>
        <p:nvSpPr>
          <p:cNvPr id="34" name="Right Brace 33" descr="Line pointing from &quot;Can we do it in the right way?&quot; to &quot;capacity to implement, usability, and resources and supports&quot; in the infographic."/>
          <p:cNvSpPr/>
          <p:nvPr/>
        </p:nvSpPr>
        <p:spPr>
          <a:xfrm rot="9243204">
            <a:off x="4035931" y="3191397"/>
            <a:ext cx="622016" cy="3614266"/>
          </a:xfrm>
          <a:prstGeom prst="rightBrace">
            <a:avLst>
              <a:gd name="adj1" fmla="val 56356"/>
              <a:gd name="adj2" fmla="val 4999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2743200" y="4924762"/>
            <a:ext cx="1563124" cy="1569660"/>
          </a:xfrm>
          <a:prstGeom prst="rect">
            <a:avLst/>
          </a:prstGeom>
          <a:noFill/>
        </p:spPr>
        <p:txBody>
          <a:bodyPr wrap="square" rtlCol="0">
            <a:spAutoFit/>
          </a:bodyPr>
          <a:lstStyle/>
          <a:p>
            <a:r>
              <a:rPr lang="en-US" sz="2400">
                <a:latin typeface="Arial"/>
                <a:cs typeface="Arial"/>
              </a:rPr>
              <a:t>Can we do it in the right way?</a:t>
            </a:r>
          </a:p>
        </p:txBody>
      </p:sp>
      <p:sp>
        <p:nvSpPr>
          <p:cNvPr id="20" name="Right Brace 19" descr="Line pointing from &quot;Is it the right thing to do?&quot; to &quot;student need, evidence of effectiveness, and fit with current initiatives.&quot;">
            <a:extLst>
              <a:ext uri="{FF2B5EF4-FFF2-40B4-BE49-F238E27FC236}">
                <a16:creationId xmlns:a16="http://schemas.microsoft.com/office/drawing/2014/main" id="{FBCC1047-912A-5F41-A3AD-308A086662BB}"/>
              </a:ext>
            </a:extLst>
          </p:cNvPr>
          <p:cNvSpPr/>
          <p:nvPr/>
        </p:nvSpPr>
        <p:spPr>
          <a:xfrm rot="20073133">
            <a:off x="9910769" y="396334"/>
            <a:ext cx="622016" cy="3795013"/>
          </a:xfrm>
          <a:prstGeom prst="rightBrace">
            <a:avLst>
              <a:gd name="adj1" fmla="val 56356"/>
              <a:gd name="adj2" fmla="val 4999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10628876" y="1057542"/>
            <a:ext cx="1563124" cy="1200328"/>
          </a:xfrm>
          <a:prstGeom prst="rect">
            <a:avLst/>
          </a:prstGeom>
          <a:noFill/>
        </p:spPr>
        <p:txBody>
          <a:bodyPr wrap="square" rtlCol="0">
            <a:spAutoFit/>
          </a:bodyPr>
          <a:lstStyle/>
          <a:p>
            <a:r>
              <a:rPr lang="en-US" sz="2400">
                <a:latin typeface="Arial"/>
                <a:cs typeface="Arial"/>
              </a:rPr>
              <a:t>Is it the right thing to do?</a:t>
            </a:r>
          </a:p>
        </p:txBody>
      </p:sp>
      <p:sp>
        <p:nvSpPr>
          <p:cNvPr id="9" name="Text Placeholder 8">
            <a:extLst>
              <a:ext uri="{FF2B5EF4-FFF2-40B4-BE49-F238E27FC236}">
                <a16:creationId xmlns:a16="http://schemas.microsoft.com/office/drawing/2014/main" id="{E9E77372-5DE1-15FF-78AF-C4EF8E12673E}"/>
              </a:ext>
            </a:extLst>
          </p:cNvPr>
          <p:cNvSpPr txBox="1">
            <a:spLocks noGrp="1"/>
          </p:cNvSpPr>
          <p:nvPr>
            <p:ph type="body" sz="quarter" idx="13"/>
          </p:nvPr>
        </p:nvSpPr>
        <p:spPr>
          <a:xfrm>
            <a:off x="457200" y="5765474"/>
            <a:ext cx="11274552" cy="178126"/>
          </a:xfrm>
          <a:prstGeom prst="rect">
            <a:avLst/>
          </a:prstGeom>
          <a:noFill/>
        </p:spPr>
        <p:txBody>
          <a:bodyPr wrap="square" rtlCol="0">
            <a:spAutoFit/>
          </a:bodyPr>
          <a:lstStyle/>
          <a:p>
            <a:r>
              <a:rPr lang="en-US"/>
              <a:t>Adapted from Metz &amp; </a:t>
            </a:r>
            <a:r>
              <a:rPr lang="en-US" err="1"/>
              <a:t>Louison</a:t>
            </a:r>
            <a:r>
              <a:rPr lang="en-US"/>
              <a:t>, 2019</a:t>
            </a:r>
          </a:p>
        </p:txBody>
      </p:sp>
      <p:sp>
        <p:nvSpPr>
          <p:cNvPr id="2" name="Slide Number Placeholder 1">
            <a:extLst>
              <a:ext uri="{FF2B5EF4-FFF2-40B4-BE49-F238E27FC236}">
                <a16:creationId xmlns:a16="http://schemas.microsoft.com/office/drawing/2014/main" id="{17B8CB65-23E3-C31F-68F2-5687018FACBA}"/>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6</a:t>
            </a:fld>
            <a:endParaRPr lang="en-US" dirty="0"/>
          </a:p>
        </p:txBody>
      </p:sp>
    </p:spTree>
    <p:extLst>
      <p:ext uri="{BB962C8B-B14F-4D97-AF65-F5344CB8AC3E}">
        <p14:creationId xmlns:p14="http://schemas.microsoft.com/office/powerpoint/2010/main" val="49497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5DF147-2913-184A-B255-E2411D1BEC27}"/>
              </a:ext>
            </a:extLst>
          </p:cNvPr>
          <p:cNvSpPr>
            <a:spLocks noGrp="1"/>
          </p:cNvSpPr>
          <p:nvPr>
            <p:ph type="title"/>
          </p:nvPr>
        </p:nvSpPr>
        <p:spPr/>
        <p:txBody>
          <a:bodyPr/>
          <a:lstStyle/>
          <a:p>
            <a:r>
              <a:rPr lang="en-US"/>
              <a:t>Is it (DBI) the right thing to do?</a:t>
            </a:r>
          </a:p>
        </p:txBody>
      </p:sp>
      <p:sp>
        <p:nvSpPr>
          <p:cNvPr id="8" name="Content Placeholder 7">
            <a:extLst>
              <a:ext uri="{FF2B5EF4-FFF2-40B4-BE49-F238E27FC236}">
                <a16:creationId xmlns:a16="http://schemas.microsoft.com/office/drawing/2014/main" id="{4FF602B9-EB1A-C24C-9166-50A55FCBFC3E}"/>
              </a:ext>
            </a:extLst>
          </p:cNvPr>
          <p:cNvSpPr>
            <a:spLocks noGrp="1"/>
          </p:cNvSpPr>
          <p:nvPr>
            <p:ph sz="quarter" idx="14"/>
          </p:nvPr>
        </p:nvSpPr>
        <p:spPr/>
        <p:txBody>
          <a:bodyPr>
            <a:normAutofit lnSpcReduction="10000"/>
          </a:bodyPr>
          <a:lstStyle/>
          <a:p>
            <a:r>
              <a:rPr lang="en-US" b="1"/>
              <a:t>Need</a:t>
            </a:r>
          </a:p>
          <a:p>
            <a:pPr lvl="1"/>
            <a:r>
              <a:rPr lang="en-US"/>
              <a:t>Are there data that illustrate an opportunity for improving outcomes for our students with significant and persistent need?</a:t>
            </a:r>
          </a:p>
          <a:p>
            <a:pPr lvl="1"/>
            <a:r>
              <a:rPr lang="en-US"/>
              <a:t>Is there a perception of need… </a:t>
            </a:r>
          </a:p>
          <a:p>
            <a:pPr lvl="2"/>
            <a:r>
              <a:rPr lang="en-US"/>
              <a:t>from educators? </a:t>
            </a:r>
          </a:p>
          <a:p>
            <a:pPr lvl="2"/>
            <a:r>
              <a:rPr lang="en-US"/>
              <a:t>from students? </a:t>
            </a:r>
          </a:p>
          <a:p>
            <a:pPr lvl="2"/>
            <a:r>
              <a:rPr lang="en-US"/>
              <a:t>from families?</a:t>
            </a:r>
          </a:p>
          <a:p>
            <a:pPr lvl="1"/>
            <a:r>
              <a:rPr lang="en-US"/>
              <a:t>Is the work of implementing DBI relevant to addressing our needs?</a:t>
            </a:r>
          </a:p>
        </p:txBody>
      </p:sp>
      <p:sp>
        <p:nvSpPr>
          <p:cNvPr id="3" name="Slide Number Placeholder 1">
            <a:extLst>
              <a:ext uri="{FF2B5EF4-FFF2-40B4-BE49-F238E27FC236}">
                <a16:creationId xmlns:a16="http://schemas.microsoft.com/office/drawing/2014/main" id="{636B4C7E-00E4-C585-9D2A-082718F07D87}"/>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7</a:t>
            </a:fld>
            <a:endParaRPr lang="en-US" dirty="0"/>
          </a:p>
        </p:txBody>
      </p:sp>
    </p:spTree>
    <p:extLst>
      <p:ext uri="{BB962C8B-B14F-4D97-AF65-F5344CB8AC3E}">
        <p14:creationId xmlns:p14="http://schemas.microsoft.com/office/powerpoint/2010/main" val="233378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5DF147-2913-184A-B255-E2411D1BEC27}"/>
              </a:ext>
            </a:extLst>
          </p:cNvPr>
          <p:cNvSpPr>
            <a:spLocks noGrp="1"/>
          </p:cNvSpPr>
          <p:nvPr>
            <p:ph type="title"/>
          </p:nvPr>
        </p:nvSpPr>
        <p:spPr/>
        <p:txBody>
          <a:bodyPr/>
          <a:lstStyle/>
          <a:p>
            <a:r>
              <a:rPr lang="en-US" dirty="0"/>
              <a:t>Is it (DBI) the right thing to do?</a:t>
            </a:r>
            <a:r>
              <a:rPr lang="en-US" dirty="0">
                <a:solidFill>
                  <a:schemeClr val="bg1"/>
                </a:solidFill>
              </a:rPr>
              <a:t>2</a:t>
            </a:r>
          </a:p>
        </p:txBody>
      </p:sp>
      <p:sp>
        <p:nvSpPr>
          <p:cNvPr id="8" name="Content Placeholder 7">
            <a:extLst>
              <a:ext uri="{FF2B5EF4-FFF2-40B4-BE49-F238E27FC236}">
                <a16:creationId xmlns:a16="http://schemas.microsoft.com/office/drawing/2014/main" id="{4FF602B9-EB1A-C24C-9166-50A55FCBFC3E}"/>
              </a:ext>
            </a:extLst>
          </p:cNvPr>
          <p:cNvSpPr>
            <a:spLocks noGrp="1"/>
          </p:cNvSpPr>
          <p:nvPr>
            <p:ph sz="quarter" idx="14"/>
          </p:nvPr>
        </p:nvSpPr>
        <p:spPr>
          <a:xfrm>
            <a:off x="457200" y="1371600"/>
            <a:ext cx="7265963" cy="4343400"/>
          </a:xfrm>
        </p:spPr>
        <p:txBody>
          <a:bodyPr>
            <a:normAutofit lnSpcReduction="10000"/>
          </a:bodyPr>
          <a:lstStyle/>
          <a:p>
            <a:r>
              <a:rPr lang="en-US" b="1"/>
              <a:t>Fit</a:t>
            </a:r>
          </a:p>
          <a:p>
            <a:pPr lvl="1"/>
            <a:r>
              <a:rPr lang="en-US"/>
              <a:t>Does the philosophy of DBI fit within the culture of the school staff? </a:t>
            </a:r>
          </a:p>
          <a:p>
            <a:pPr lvl="1"/>
            <a:r>
              <a:rPr lang="en-US"/>
              <a:t>Is there alignment with our values?</a:t>
            </a:r>
          </a:p>
          <a:p>
            <a:pPr lvl="1"/>
            <a:r>
              <a:rPr lang="en-US"/>
              <a:t>Is there room for this work to take place?</a:t>
            </a:r>
          </a:p>
          <a:p>
            <a:pPr marL="68580" indent="0">
              <a:buNone/>
            </a:pPr>
            <a:r>
              <a:rPr lang="en-US" b="1"/>
              <a:t>Usability</a:t>
            </a:r>
          </a:p>
          <a:p>
            <a:pPr lvl="1"/>
            <a:r>
              <a:rPr lang="en-US"/>
              <a:t>Do our staff perceive the DBI practices to be useable and practical?</a:t>
            </a:r>
          </a:p>
          <a:p>
            <a:pPr lvl="1"/>
            <a:endParaRPr lang="en-US"/>
          </a:p>
          <a:p>
            <a:pPr lvl="1"/>
            <a:endParaRPr lang="en-US"/>
          </a:p>
        </p:txBody>
      </p:sp>
      <p:pic>
        <p:nvPicPr>
          <p:cNvPr id="4" name="Picture 3">
            <a:extLst>
              <a:ext uri="{FF2B5EF4-FFF2-40B4-BE49-F238E27FC236}">
                <a16:creationId xmlns:a16="http://schemas.microsoft.com/office/drawing/2014/main" id="{0A8D0D76-3D8A-602C-6CB3-E7BD11D81CD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46" t="2462" r="14832" b="9743"/>
          <a:stretch/>
        </p:blipFill>
        <p:spPr>
          <a:xfrm>
            <a:off x="7723163" y="1806345"/>
            <a:ext cx="4389120" cy="3908655"/>
          </a:xfrm>
          <a:prstGeom prst="rect">
            <a:avLst/>
          </a:prstGeom>
        </p:spPr>
      </p:pic>
      <p:sp>
        <p:nvSpPr>
          <p:cNvPr id="3" name="Slide Number Placeholder 1">
            <a:extLst>
              <a:ext uri="{FF2B5EF4-FFF2-40B4-BE49-F238E27FC236}">
                <a16:creationId xmlns:a16="http://schemas.microsoft.com/office/drawing/2014/main" id="{BCE36036-9E94-201B-33F7-871B802D1338}"/>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8</a:t>
            </a:fld>
            <a:endParaRPr lang="en-US" dirty="0"/>
          </a:p>
        </p:txBody>
      </p:sp>
    </p:spTree>
    <p:extLst>
      <p:ext uri="{BB962C8B-B14F-4D97-AF65-F5344CB8AC3E}">
        <p14:creationId xmlns:p14="http://schemas.microsoft.com/office/powerpoint/2010/main" val="421383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5DF147-2913-184A-B255-E2411D1BEC27}"/>
              </a:ext>
            </a:extLst>
          </p:cNvPr>
          <p:cNvSpPr>
            <a:spLocks noGrp="1"/>
          </p:cNvSpPr>
          <p:nvPr>
            <p:ph type="title"/>
          </p:nvPr>
        </p:nvSpPr>
        <p:spPr/>
        <p:txBody>
          <a:bodyPr/>
          <a:lstStyle/>
          <a:p>
            <a:r>
              <a:rPr lang="en-US"/>
              <a:t>Can we do it (DBI) in the right way?</a:t>
            </a:r>
          </a:p>
        </p:txBody>
      </p:sp>
      <p:sp>
        <p:nvSpPr>
          <p:cNvPr id="8" name="Content Placeholder 7">
            <a:extLst>
              <a:ext uri="{FF2B5EF4-FFF2-40B4-BE49-F238E27FC236}">
                <a16:creationId xmlns:a16="http://schemas.microsoft.com/office/drawing/2014/main" id="{4FF602B9-EB1A-C24C-9166-50A55FCBFC3E}"/>
              </a:ext>
            </a:extLst>
          </p:cNvPr>
          <p:cNvSpPr>
            <a:spLocks noGrp="1"/>
          </p:cNvSpPr>
          <p:nvPr>
            <p:ph sz="quarter" idx="14"/>
          </p:nvPr>
        </p:nvSpPr>
        <p:spPr>
          <a:xfrm>
            <a:off x="457200" y="1371600"/>
            <a:ext cx="7772400" cy="4343400"/>
          </a:xfrm>
        </p:spPr>
        <p:txBody>
          <a:bodyPr>
            <a:normAutofit lnSpcReduction="10000"/>
          </a:bodyPr>
          <a:lstStyle/>
          <a:p>
            <a:r>
              <a:rPr lang="en-US" b="1"/>
              <a:t>Capacity</a:t>
            </a:r>
          </a:p>
          <a:p>
            <a:pPr lvl="1"/>
            <a:r>
              <a:rPr lang="en-US"/>
              <a:t>Do we have individuals who have basic skills to implement DBI?</a:t>
            </a:r>
          </a:p>
          <a:p>
            <a:pPr lvl="1"/>
            <a:r>
              <a:rPr lang="en-US"/>
              <a:t>Are they willing to implement DBI?</a:t>
            </a:r>
          </a:p>
          <a:p>
            <a:r>
              <a:rPr lang="en-US" b="1"/>
              <a:t>Supports</a:t>
            </a:r>
          </a:p>
          <a:p>
            <a:pPr lvl="1"/>
            <a:r>
              <a:rPr lang="en-US"/>
              <a:t>Can we provide professional learning for DBI?</a:t>
            </a:r>
          </a:p>
          <a:p>
            <a:pPr lvl="1"/>
            <a:r>
              <a:rPr lang="en-US"/>
              <a:t>Will there be a team to support implementation?</a:t>
            </a:r>
          </a:p>
          <a:p>
            <a:pPr lvl="1"/>
            <a:r>
              <a:rPr lang="en-US"/>
              <a:t>Will administration support DBI?</a:t>
            </a:r>
          </a:p>
        </p:txBody>
      </p:sp>
      <p:pic>
        <p:nvPicPr>
          <p:cNvPr id="3" name="Picture 2">
            <a:extLst>
              <a:ext uri="{FF2B5EF4-FFF2-40B4-BE49-F238E27FC236}">
                <a16:creationId xmlns:a16="http://schemas.microsoft.com/office/drawing/2014/main" id="{A8B5612E-B32A-83A1-E4B5-D9AF103BCA2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5" r="8940"/>
          <a:stretch/>
        </p:blipFill>
        <p:spPr>
          <a:xfrm>
            <a:off x="7643812" y="1782124"/>
            <a:ext cx="4413403" cy="3467487"/>
          </a:xfrm>
          <a:prstGeom prst="rect">
            <a:avLst/>
          </a:prstGeom>
        </p:spPr>
      </p:pic>
      <p:sp>
        <p:nvSpPr>
          <p:cNvPr id="2" name="Slide Number Placeholder 1">
            <a:extLst>
              <a:ext uri="{FF2B5EF4-FFF2-40B4-BE49-F238E27FC236}">
                <a16:creationId xmlns:a16="http://schemas.microsoft.com/office/drawing/2014/main" id="{D0146468-A07C-0E3F-2040-B3A96F309575}"/>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9</a:t>
            </a:fld>
            <a:endParaRPr lang="en-US" dirty="0"/>
          </a:p>
        </p:txBody>
      </p:sp>
    </p:spTree>
    <p:extLst>
      <p:ext uri="{BB962C8B-B14F-4D97-AF65-F5344CB8AC3E}">
        <p14:creationId xmlns:p14="http://schemas.microsoft.com/office/powerpoint/2010/main" val="3244322928"/>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9a51b02-0933-47a0-85eb-c3aa1e4e384a">
      <UserInfo>
        <DisplayName>Jackson, Stephanie</DisplayName>
        <AccountId>3835</AccountId>
        <AccountType/>
      </UserInfo>
      <UserInfo>
        <DisplayName>Weingarten, Zachary</DisplayName>
        <AccountId>291</AccountId>
        <AccountType/>
      </UserInfo>
      <UserInfo>
        <DisplayName>Laible, Elizabeth</DisplayName>
        <AccountId>297</AccountId>
        <AccountType/>
      </UserInfo>
      <UserInfo>
        <DisplayName>Peterson, Amy</DisplayName>
        <AccountId>1230</AccountId>
        <AccountType/>
      </UserInfo>
    </SharedWithUsers>
    <lcf76f155ced4ddcb4097134ff3c332f xmlns="8ef39c64-a023-403b-b100-a285cfd6ef74">
      <Terms xmlns="http://schemas.microsoft.com/office/infopath/2007/PartnerControls"/>
    </lcf76f155ced4ddcb4097134ff3c332f>
    <TaxCatchAll xmlns="89a51b02-0933-47a0-85eb-c3aa1e4e384a" xsi:nil="true"/>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1840A1B1-1904-4EA9-90E9-73CFFBAFDB7B}">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89a51b02-0933-47a0-85eb-c3aa1e4e384a"/>
    <ds:schemaRef ds:uri="http://www.w3.org/XML/1998/namespace"/>
    <ds:schemaRef ds:uri="8ef39c64-a023-403b-b100-a285cfd6ef74"/>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160</TotalTime>
  <Words>2539</Words>
  <Application>Microsoft Office PowerPoint</Application>
  <PresentationFormat>Widescreen</PresentationFormat>
  <Paragraphs>308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Narrow</vt:lpstr>
      <vt:lpstr>Calibri</vt:lpstr>
      <vt:lpstr>Muli</vt:lpstr>
      <vt:lpstr>Segoe UI</vt:lpstr>
      <vt:lpstr>Wingdings</vt:lpstr>
      <vt:lpstr>2018 NCII PPT</vt:lpstr>
      <vt:lpstr>Planning for Success</vt:lpstr>
      <vt:lpstr>Planning for DBI Implementation</vt:lpstr>
      <vt:lpstr>Presenters</vt:lpstr>
      <vt:lpstr>Why spend time with readiness?</vt:lpstr>
      <vt:lpstr>Focusing on the Implementation Process:  Exploration and Adoption</vt:lpstr>
      <vt:lpstr>Categories to Guide Adoption of DBI</vt:lpstr>
      <vt:lpstr>Is it (DBI) the right thing to do?</vt:lpstr>
      <vt:lpstr>Is it (DBI) the right thing to do?2</vt:lpstr>
      <vt:lpstr>Can we do it (DBI) in the right way?</vt:lpstr>
      <vt:lpstr>Pitfalls and Possible Solutions</vt:lpstr>
      <vt:lpstr>How it started…</vt:lpstr>
      <vt:lpstr>Building a System</vt:lpstr>
      <vt:lpstr>Focusing on the Implementation Process:  Installation</vt:lpstr>
      <vt:lpstr>Make Room for the Work:  Deselection and alignment with key initiatives</vt:lpstr>
      <vt:lpstr>Identify Implementers (Doers and Supporters)</vt:lpstr>
      <vt:lpstr>Plan for Professional Learning</vt:lpstr>
      <vt:lpstr>Essential Professional Development Topics for DBI</vt:lpstr>
      <vt:lpstr>Allocate Time for Planning and Doing</vt:lpstr>
      <vt:lpstr>Pitfalls and Possible Solutions2</vt:lpstr>
      <vt:lpstr>What we know now…</vt:lpstr>
      <vt:lpstr>Current Reality</vt:lpstr>
      <vt:lpstr>NCII Resource: Getting Ready to Implement DBI</vt:lpstr>
      <vt:lpstr>Determine the Need for DBI</vt:lpstr>
      <vt:lpstr>Why might we need DBI?</vt:lpstr>
      <vt:lpstr>Establish DBI Implementation Teams</vt:lpstr>
      <vt:lpstr>Take Stock of Current Initiatives</vt:lpstr>
      <vt:lpstr>Aligning DBI to District Priorities</vt:lpstr>
      <vt:lpstr>Review Infrastructure to Support DBI Implementation</vt:lpstr>
      <vt:lpstr>Review Infrastructure to Support DBI Implementation2</vt:lpstr>
      <vt:lpstr>Develop an Implementation Plan With Built-In Feedback Loops</vt:lpstr>
      <vt:lpstr>Engaging and Communicating with Partners</vt:lpstr>
      <vt:lpstr>Starting with a Pilot Project</vt:lpstr>
      <vt:lpstr>Commit to the Process</vt:lpstr>
      <vt:lpstr>Questions/Reflections</vt:lpstr>
      <vt:lpstr>References</vt:lpstr>
      <vt:lpstr>NCII Disclaimer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Weingarten, Zachary</dc:creator>
  <cp:keywords>Add appropriate tags for accessibility</cp:keywords>
  <cp:lastModifiedBy>Laible, Elizabeth</cp:lastModifiedBy>
  <cp:revision>1</cp:revision>
  <cp:lastPrinted>2017-10-19T00:36:21Z</cp:lastPrinted>
  <dcterms:created xsi:type="dcterms:W3CDTF">2024-04-09T12:48:08Z</dcterms:created>
  <dcterms:modified xsi:type="dcterms:W3CDTF">2024-05-02T14:44:19Z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